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charts/chart1.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6" r:id="rId8"/>
    <p:sldId id="262" r:id="rId9"/>
    <p:sldId id="267" r:id="rId10"/>
    <p:sldId id="270" r:id="rId11"/>
    <p:sldId id="263" r:id="rId12"/>
    <p:sldId id="264" r:id="rId13"/>
    <p:sldId id="268" r:id="rId14"/>
    <p:sldId id="269" r:id="rId15"/>
    <p:sldId id="271" r:id="rId16"/>
    <p:sldId id="275" r:id="rId17"/>
    <p:sldId id="276" r:id="rId18"/>
    <p:sldId id="277" r:id="rId19"/>
    <p:sldId id="278" r:id="rId20"/>
    <p:sldId id="279" r:id="rId21"/>
    <p:sldId id="281" r:id="rId22"/>
    <p:sldId id="280" r:id="rId23"/>
    <p:sldId id="282" r:id="rId24"/>
    <p:sldId id="283" r:id="rId25"/>
    <p:sldId id="284" r:id="rId26"/>
    <p:sldId id="291" r:id="rId27"/>
    <p:sldId id="293" r:id="rId28"/>
    <p:sldId id="295" r:id="rId29"/>
    <p:sldId id="296" r:id="rId30"/>
    <p:sldId id="294" r:id="rId31"/>
    <p:sldId id="297" r:id="rId32"/>
    <p:sldId id="29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Slide" id="{87B1A110-E929-4963-8769-F4ECC0564C41}">
          <p14:sldIdLst>
            <p14:sldId id="256"/>
          </p14:sldIdLst>
        </p14:section>
        <p14:section name="About Us" id="{CA925CFA-1E7D-46BC-B731-0A9A0A76F639}">
          <p14:sldIdLst>
            <p14:sldId id="258"/>
            <p14:sldId id="257"/>
            <p14:sldId id="259"/>
            <p14:sldId id="260"/>
            <p14:sldId id="261"/>
          </p14:sldIdLst>
        </p14:section>
        <p14:section name="Our Team" id="{CA70AE39-257C-48CF-B023-D74FA666208A}">
          <p14:sldIdLst>
            <p14:sldId id="266"/>
            <p14:sldId id="262"/>
            <p14:sldId id="267"/>
            <p14:sldId id="270"/>
          </p14:sldIdLst>
        </p14:section>
        <p14:section name="Our Service" id="{C28A1722-40F3-4ED9-82B9-55E7AEAC86C7}">
          <p14:sldIdLst>
            <p14:sldId id="263"/>
            <p14:sldId id="264"/>
            <p14:sldId id="268"/>
            <p14:sldId id="269"/>
          </p14:sldIdLst>
        </p14:section>
        <p14:section name="Break Slide" id="{4DC394AD-B341-42DF-8521-D47405D68B8F}">
          <p14:sldIdLst>
            <p14:sldId id="271"/>
          </p14:sldIdLst>
        </p14:section>
        <p14:section name="Analysis Swot" id="{9D5CB065-3076-4FCD-AB87-4439E22B83B7}">
          <p14:sldIdLst>
            <p14:sldId id="275"/>
            <p14:sldId id="276"/>
            <p14:sldId id="277"/>
            <p14:sldId id="278"/>
          </p14:sldIdLst>
        </p14:section>
        <p14:section name="Portfolio" id="{97D42EDA-17B1-45DD-A601-EA0A034F5124}">
          <p14:sldIdLst>
            <p14:sldId id="279"/>
            <p14:sldId id="281"/>
            <p14:sldId id="280"/>
            <p14:sldId id="282"/>
          </p14:sldIdLst>
        </p14:section>
        <p14:section name="Mockup Device" id="{C7267756-A202-47EF-A5AB-BAB3AC22107F}">
          <p14:sldIdLst>
            <p14:sldId id="283"/>
            <p14:sldId id="284"/>
          </p14:sldIdLst>
        </p14:section>
        <p14:section name="Infographic" id="{E9227883-744B-414D-85DD-79B66D7FEEFF}">
          <p14:sldIdLst>
            <p14:sldId id="291"/>
            <p14:sldId id="293"/>
          </p14:sldIdLst>
        </p14:section>
        <p14:section name="Chart" id="{3F51FC4F-13C0-4EB9-B999-216A9DAFF583}">
          <p14:sldIdLst>
            <p14:sldId id="295"/>
            <p14:sldId id="296"/>
          </p14:sldIdLst>
        </p14:section>
        <p14:section name="Pricing Table" id="{69F54A48-D483-4C33-B7F7-D14D22BA3E88}">
          <p14:sldIdLst>
            <p14:sldId id="294"/>
          </p14:sldIdLst>
        </p14:section>
        <p14:section name="Contact Us" id="{544A944E-5EED-4F60-AB9F-8B37D7ECB159}">
          <p14:sldIdLst>
            <p14:sldId id="297"/>
          </p14:sldIdLst>
        </p14:section>
        <p14:section name="Ending Slide" id="{E3611E7A-51BA-4D5D-AD5D-B0884B527F63}">
          <p14:sldIdLst>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B400"/>
    <a:srgbClr val="203864"/>
    <a:srgbClr val="A88000"/>
    <a:srgbClr val="FFCE33"/>
    <a:srgbClr val="182B4C"/>
    <a:srgbClr val="2E508E"/>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3837" autoAdjust="0"/>
  </p:normalViewPr>
  <p:slideViewPr>
    <p:cSldViewPr snapToGrid="0" showGuides="1">
      <p:cViewPr varScale="1">
        <p:scale>
          <a:sx n="63" d="100"/>
          <a:sy n="63" d="100"/>
        </p:scale>
        <p:origin x="8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rgbClr val="203864"/>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Inter" panose="020B0502030000000004" pitchFamily="34" charset="0"/>
                    <a:ea typeface="Inter" panose="020B0502030000000004" pitchFamily="34" charset="0"/>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text here</c:v>
                </c:pt>
                <c:pt idx="1">
                  <c:v>text here</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C69-4FAB-A66C-0FE491E4D203}"/>
            </c:ext>
          </c:extLst>
        </c:ser>
        <c:ser>
          <c:idx val="1"/>
          <c:order val="1"/>
          <c:tx>
            <c:strRef>
              <c:f>Sheet1!$C$1</c:f>
              <c:strCache>
                <c:ptCount val="1"/>
                <c:pt idx="0">
                  <c:v>Series 2</c:v>
                </c:pt>
              </c:strCache>
            </c:strRef>
          </c:tx>
          <c:spPr>
            <a:solidFill>
              <a:srgbClr val="ECB400"/>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Inter" panose="020B0502030000000004" pitchFamily="34" charset="0"/>
                    <a:ea typeface="Inter" panose="020B0502030000000004" pitchFamily="34" charset="0"/>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text here</c:v>
                </c:pt>
                <c:pt idx="1">
                  <c:v>text here</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C69-4FAB-A66C-0FE491E4D203}"/>
            </c:ext>
          </c:extLst>
        </c:ser>
        <c:ser>
          <c:idx val="2"/>
          <c:order val="2"/>
          <c:tx>
            <c:strRef>
              <c:f>Sheet1!$D$1</c:f>
              <c:strCache>
                <c:ptCount val="1"/>
                <c:pt idx="0">
                  <c:v>Series 3</c:v>
                </c:pt>
              </c:strCache>
            </c:strRef>
          </c:tx>
          <c:spPr>
            <a:solidFill>
              <a:schemeClr val="bg1">
                <a:lumMod val="85000"/>
              </a:schemeClr>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Inter" panose="020B0502030000000004" pitchFamily="34" charset="0"/>
                    <a:ea typeface="Inter" panose="020B0502030000000004" pitchFamily="34" charset="0"/>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text here</c:v>
                </c:pt>
                <c:pt idx="1">
                  <c:v>text here</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C69-4FAB-A66C-0FE491E4D203}"/>
            </c:ext>
          </c:extLst>
        </c:ser>
        <c:dLbls>
          <c:dLblPos val="ctr"/>
          <c:showLegendKey val="0"/>
          <c:showVal val="1"/>
          <c:showCatName val="0"/>
          <c:showSerName val="0"/>
          <c:showPercent val="0"/>
          <c:showBubbleSize val="0"/>
        </c:dLbls>
        <c:gapWidth val="79"/>
        <c:overlap val="100"/>
        <c:axId val="1634252496"/>
        <c:axId val="1634253040"/>
      </c:barChart>
      <c:catAx>
        <c:axId val="16342524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none" spc="120" normalizeH="0" baseline="0">
                <a:solidFill>
                  <a:schemeClr val="tx1">
                    <a:lumMod val="65000"/>
                    <a:lumOff val="35000"/>
                  </a:schemeClr>
                </a:solidFill>
                <a:latin typeface="Inter" panose="020B0502030000000004" pitchFamily="34" charset="0"/>
                <a:ea typeface="Inter" panose="020B0502030000000004" pitchFamily="34" charset="0"/>
                <a:cs typeface="Arial" panose="020B0604020202020204" pitchFamily="34" charset="0"/>
              </a:defRPr>
            </a:pPr>
            <a:endParaRPr lang="en-US"/>
          </a:p>
        </c:txPr>
        <c:crossAx val="1634253040"/>
        <c:crosses val="autoZero"/>
        <c:auto val="1"/>
        <c:lblAlgn val="ctr"/>
        <c:lblOffset val="100"/>
        <c:noMultiLvlLbl val="0"/>
      </c:catAx>
      <c:valAx>
        <c:axId val="1634253040"/>
        <c:scaling>
          <c:orientation val="minMax"/>
        </c:scaling>
        <c:delete val="1"/>
        <c:axPos val="l"/>
        <c:numFmt formatCode="General" sourceLinked="1"/>
        <c:majorTickMark val="none"/>
        <c:minorTickMark val="none"/>
        <c:tickLblPos val="nextTo"/>
        <c:crossAx val="1634252496"/>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Inter" panose="020B0502030000000004" pitchFamily="34" charset="0"/>
          <a:ea typeface="Inter" panose="020B0502030000000004" pitchFamily="34" charset="0"/>
          <a:cs typeface="Arial" panose="020B0604020202020204" pitchFamily="34" charset="0"/>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Sheet1!$A$2:$A$77</cx:f>
        <cx:lvl ptCount="76" formatCode="General">
          <cx:pt idx="0">1</cx:pt>
          <cx:pt idx="1">3</cx:pt>
          <cx:pt idx="2">3</cx:pt>
          <cx:pt idx="3">3</cx:pt>
          <cx:pt idx="4">5</cx:pt>
          <cx:pt idx="5">6</cx:pt>
          <cx:pt idx="6">6</cx:pt>
          <cx:pt idx="7">6</cx:pt>
          <cx:pt idx="8">7</cx:pt>
          <cx:pt idx="9">8</cx:pt>
          <cx:pt idx="10">8</cx:pt>
          <cx:pt idx="11">9</cx:pt>
          <cx:pt idx="12">9</cx:pt>
          <cx:pt idx="13">9</cx:pt>
          <cx:pt idx="14">9</cx:pt>
          <cx:pt idx="15">9</cx:pt>
          <cx:pt idx="16">10</cx:pt>
          <cx:pt idx="17">10</cx:pt>
          <cx:pt idx="18">10</cx:pt>
          <cx:pt idx="19">10</cx:pt>
          <cx:pt idx="20">10</cx:pt>
          <cx:pt idx="21">10</cx:pt>
          <cx:pt idx="22">11</cx:pt>
          <cx:pt idx="23">11</cx:pt>
          <cx:pt idx="24">11</cx:pt>
          <cx:pt idx="25">11</cx:pt>
          <cx:pt idx="26">11</cx:pt>
          <cx:pt idx="27">11</cx:pt>
          <cx:pt idx="28">12</cx:pt>
          <cx:pt idx="29">12</cx:pt>
          <cx:pt idx="30">12</cx:pt>
          <cx:pt idx="31">12</cx:pt>
          <cx:pt idx="32">12</cx:pt>
          <cx:pt idx="33">12</cx:pt>
          <cx:pt idx="34">13</cx:pt>
          <cx:pt idx="35">13</cx:pt>
          <cx:pt idx="36">13</cx:pt>
          <cx:pt idx="37">13</cx:pt>
          <cx:pt idx="38">13</cx:pt>
          <cx:pt idx="39">14</cx:pt>
          <cx:pt idx="40">14</cx:pt>
          <cx:pt idx="41">14</cx:pt>
          <cx:pt idx="42">14</cx:pt>
          <cx:pt idx="43">14</cx:pt>
          <cx:pt idx="44">14</cx:pt>
          <cx:pt idx="45">15</cx:pt>
          <cx:pt idx="46">15</cx:pt>
          <cx:pt idx="47">15</cx:pt>
          <cx:pt idx="48">15</cx:pt>
          <cx:pt idx="49">15</cx:pt>
          <cx:pt idx="50">15</cx:pt>
          <cx:pt idx="51">15</cx:pt>
          <cx:pt idx="52">15</cx:pt>
          <cx:pt idx="53">16</cx:pt>
          <cx:pt idx="54">16</cx:pt>
          <cx:pt idx="55">16</cx:pt>
          <cx:pt idx="56">16</cx:pt>
          <cx:pt idx="57">17</cx:pt>
          <cx:pt idx="58">17</cx:pt>
          <cx:pt idx="59">17</cx:pt>
          <cx:pt idx="60">17</cx:pt>
          <cx:pt idx="61">17</cx:pt>
          <cx:pt idx="62">17</cx:pt>
          <cx:pt idx="63">18</cx:pt>
          <cx:pt idx="64">18</cx:pt>
          <cx:pt idx="65">18</cx:pt>
          <cx:pt idx="66">18</cx:pt>
          <cx:pt idx="67">19</cx:pt>
          <cx:pt idx="68">19</cx:pt>
          <cx:pt idx="69">19</cx:pt>
          <cx:pt idx="70">20</cx:pt>
          <cx:pt idx="71">21</cx:pt>
          <cx:pt idx="72">22</cx:pt>
          <cx:pt idx="73">22</cx:pt>
          <cx:pt idx="74">24</cx:pt>
          <cx:pt idx="75">24</cx:pt>
        </cx:lvl>
      </cx:numDim>
    </cx:data>
  </cx:chartData>
  <cx:chart>
    <cx:plotArea>
      <cx:plotAreaRegion>
        <cx:series layoutId="clusteredColumn" uniqueId="{417151EC-B8B2-4DB4-8031-AA8FCA105FFA}">
          <cx:tx>
            <cx:txData>
              <cx:f>Sheet1!$A$1</cx:f>
              <cx:v>Series1</cx:v>
            </cx:txData>
          </cx:tx>
          <cx:spPr>
            <a:gradFill>
              <a:gsLst>
                <a:gs pos="100000">
                  <a:srgbClr val="203864">
                    <a:alpha val="20000"/>
                  </a:srgbClr>
                </a:gs>
                <a:gs pos="18000">
                  <a:srgbClr val="203864"/>
                </a:gs>
              </a:gsLst>
              <a:lin ang="5400000" scaled="1"/>
            </a:gradFill>
            <a:ln>
              <a:noFill/>
            </a:ln>
          </cx:spPr>
          <cx:dataId val="0"/>
          <cx:layoutPr>
            <cx:binning intervalClosed="r"/>
          </cx:layoutPr>
        </cx:series>
      </cx:plotAreaRegion>
      <cx:axis id="0">
        <cx:catScaling gapWidth="0.699999988"/>
        <cx:tickLabels/>
        <cx:txPr>
          <a:bodyPr vertOverflow="overflow" horzOverflow="overflow" wrap="square" lIns="0" tIns="0" rIns="0" bIns="0"/>
          <a:lstStyle/>
          <a:p>
            <a:pPr algn="ctr" rtl="0">
              <a:defRPr sz="1197" b="0" i="0">
                <a:solidFill>
                  <a:srgbClr val="595959"/>
                </a:solidFill>
                <a:latin typeface="Arial" panose="020B0604020202020204" pitchFamily="34" charset="0"/>
                <a:ea typeface="Arial" panose="020B0604020202020204" pitchFamily="34" charset="0"/>
                <a:cs typeface="Arial" panose="020B0604020202020204" pitchFamily="34" charset="0"/>
              </a:defRPr>
            </a:pPr>
            <a:endParaRPr lang="en-ID">
              <a:latin typeface="Arial" panose="020B0604020202020204" pitchFamily="34" charset="0"/>
              <a:cs typeface="Arial" panose="020B0604020202020204" pitchFamily="34" charset="0"/>
            </a:endParaRPr>
          </a:p>
        </cx:txPr>
      </cx:axis>
      <cx:axis id="1">
        <cx:valScaling/>
        <cx:majorGridlines/>
        <cx:tickLabels/>
        <cx:txPr>
          <a:bodyPr vertOverflow="overflow" horzOverflow="overflow" wrap="square" lIns="0" tIns="0" rIns="0" bIns="0"/>
          <a:lstStyle/>
          <a:p>
            <a:pPr algn="ctr" rtl="0">
              <a:defRPr sz="1197" b="0" i="0">
                <a:solidFill>
                  <a:srgbClr val="595959"/>
                </a:solidFill>
                <a:latin typeface="Arial" panose="020B0604020202020204" pitchFamily="34" charset="0"/>
                <a:ea typeface="Arial" panose="020B0604020202020204" pitchFamily="34" charset="0"/>
                <a:cs typeface="Arial" panose="020B0604020202020204" pitchFamily="34" charset="0"/>
              </a:defRPr>
            </a:pPr>
            <a:endParaRPr lang="en-ID">
              <a:latin typeface="Arial" panose="020B0604020202020204" pitchFamily="34" charset="0"/>
              <a:cs typeface="Arial" panose="020B0604020202020204" pitchFamily="34" charset="0"/>
            </a:endParaRPr>
          </a:p>
        </cx:txPr>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Sheet1!$A$2:$A$77</cx:f>
        <cx:lvl ptCount="76" formatCode="General">
          <cx:pt idx="0">1</cx:pt>
          <cx:pt idx="1">3</cx:pt>
          <cx:pt idx="2">3</cx:pt>
          <cx:pt idx="3">3</cx:pt>
          <cx:pt idx="4">5</cx:pt>
          <cx:pt idx="5">6</cx:pt>
          <cx:pt idx="6">6</cx:pt>
          <cx:pt idx="7">6</cx:pt>
          <cx:pt idx="8">7</cx:pt>
          <cx:pt idx="9">8</cx:pt>
          <cx:pt idx="10">8</cx:pt>
          <cx:pt idx="11">9</cx:pt>
          <cx:pt idx="12">9</cx:pt>
          <cx:pt idx="13">9</cx:pt>
          <cx:pt idx="14">9</cx:pt>
          <cx:pt idx="15">9</cx:pt>
          <cx:pt idx="16">10</cx:pt>
          <cx:pt idx="17">10</cx:pt>
          <cx:pt idx="18">10</cx:pt>
          <cx:pt idx="19">10</cx:pt>
          <cx:pt idx="20">10</cx:pt>
          <cx:pt idx="21">10</cx:pt>
          <cx:pt idx="22">11</cx:pt>
          <cx:pt idx="23">11</cx:pt>
          <cx:pt idx="24">11</cx:pt>
          <cx:pt idx="25">11</cx:pt>
          <cx:pt idx="26">11</cx:pt>
          <cx:pt idx="27">11</cx:pt>
          <cx:pt idx="28">12</cx:pt>
          <cx:pt idx="29">12</cx:pt>
          <cx:pt idx="30">12</cx:pt>
          <cx:pt idx="31">12</cx:pt>
          <cx:pt idx="32">12</cx:pt>
          <cx:pt idx="33">12</cx:pt>
          <cx:pt idx="34">13</cx:pt>
          <cx:pt idx="35">13</cx:pt>
          <cx:pt idx="36">13</cx:pt>
          <cx:pt idx="37">13</cx:pt>
          <cx:pt idx="38">13</cx:pt>
          <cx:pt idx="39">14</cx:pt>
          <cx:pt idx="40">14</cx:pt>
          <cx:pt idx="41">14</cx:pt>
          <cx:pt idx="42">14</cx:pt>
          <cx:pt idx="43">14</cx:pt>
          <cx:pt idx="44">14</cx:pt>
          <cx:pt idx="45">15</cx:pt>
          <cx:pt idx="46">15</cx:pt>
          <cx:pt idx="47">15</cx:pt>
          <cx:pt idx="48">15</cx:pt>
          <cx:pt idx="49">15</cx:pt>
          <cx:pt idx="50">15</cx:pt>
          <cx:pt idx="51">15</cx:pt>
          <cx:pt idx="52">15</cx:pt>
          <cx:pt idx="53">16</cx:pt>
          <cx:pt idx="54">16</cx:pt>
          <cx:pt idx="55">16</cx:pt>
          <cx:pt idx="56">16</cx:pt>
          <cx:pt idx="57">17</cx:pt>
          <cx:pt idx="58">17</cx:pt>
          <cx:pt idx="59">17</cx:pt>
          <cx:pt idx="60">17</cx:pt>
          <cx:pt idx="61">17</cx:pt>
          <cx:pt idx="62">17</cx:pt>
          <cx:pt idx="63">18</cx:pt>
          <cx:pt idx="64">18</cx:pt>
          <cx:pt idx="65">18</cx:pt>
          <cx:pt idx="66">18</cx:pt>
          <cx:pt idx="67">19</cx:pt>
          <cx:pt idx="68">19</cx:pt>
          <cx:pt idx="69">19</cx:pt>
          <cx:pt idx="70">20</cx:pt>
          <cx:pt idx="71">21</cx:pt>
          <cx:pt idx="72">22</cx:pt>
          <cx:pt idx="73">22</cx:pt>
          <cx:pt idx="74">24</cx:pt>
          <cx:pt idx="75">24</cx:pt>
        </cx:lvl>
      </cx:numDim>
    </cx:data>
  </cx:chartData>
  <cx:chart>
    <cx:plotArea>
      <cx:plotAreaRegion>
        <cx:series layoutId="clusteredColumn" uniqueId="{417151EC-B8B2-4DB4-8031-AA8FCA105FFA}">
          <cx:tx>
            <cx:txData>
              <cx:f>Sheet1!$A$1</cx:f>
              <cx:v>Series1</cx:v>
            </cx:txData>
          </cx:tx>
          <cx:spPr>
            <a:gradFill>
              <a:gsLst>
                <a:gs pos="100000">
                  <a:srgbClr val="203864">
                    <a:alpha val="20000"/>
                  </a:srgbClr>
                </a:gs>
                <a:gs pos="18000">
                  <a:srgbClr val="203864"/>
                </a:gs>
              </a:gsLst>
              <a:lin ang="5400000" scaled="1"/>
            </a:gradFill>
            <a:ln>
              <a:noFill/>
            </a:ln>
          </cx:spPr>
          <cx:dataId val="0"/>
          <cx:layoutPr>
            <cx:binning intervalClosed="r"/>
          </cx:layoutPr>
        </cx:series>
      </cx:plotAreaRegion>
      <cx:axis id="0">
        <cx:catScaling gapWidth="0.699999988"/>
        <cx:tickLabels/>
        <cx:txPr>
          <a:bodyPr vertOverflow="overflow" horzOverflow="overflow" wrap="square" lIns="0" tIns="0" rIns="0" bIns="0"/>
          <a:lstStyle/>
          <a:p>
            <a:pPr algn="ctr" rtl="0">
              <a:defRPr sz="1197" b="0" i="0">
                <a:solidFill>
                  <a:srgbClr val="595959"/>
                </a:solidFill>
                <a:latin typeface="Arial" panose="020B0604020202020204" pitchFamily="34" charset="0"/>
                <a:ea typeface="Arial" panose="020B0604020202020204" pitchFamily="34" charset="0"/>
                <a:cs typeface="Arial" panose="020B0604020202020204" pitchFamily="34" charset="0"/>
              </a:defRPr>
            </a:pPr>
            <a:endParaRPr lang="en-ID">
              <a:latin typeface="Arial" panose="020B0604020202020204" pitchFamily="34" charset="0"/>
              <a:cs typeface="Arial" panose="020B0604020202020204" pitchFamily="34" charset="0"/>
            </a:endParaRPr>
          </a:p>
        </cx:txPr>
      </cx:axis>
      <cx:axis id="1">
        <cx:valScaling/>
        <cx:majorGridlines/>
        <cx:tickLabels/>
        <cx:txPr>
          <a:bodyPr vertOverflow="overflow" horzOverflow="overflow" wrap="square" lIns="0" tIns="0" rIns="0" bIns="0"/>
          <a:lstStyle/>
          <a:p>
            <a:pPr algn="ctr" rtl="0">
              <a:defRPr sz="1197" b="0" i="0">
                <a:solidFill>
                  <a:srgbClr val="595959"/>
                </a:solidFill>
                <a:latin typeface="Arial" panose="020B0604020202020204" pitchFamily="34" charset="0"/>
                <a:ea typeface="Arial" panose="020B0604020202020204" pitchFamily="34" charset="0"/>
                <a:cs typeface="Arial" panose="020B0604020202020204" pitchFamily="34" charset="0"/>
              </a:defRPr>
            </a:pPr>
            <a:endParaRPr lang="en-ID">
              <a:latin typeface="Arial" panose="020B0604020202020204" pitchFamily="34" charset="0"/>
              <a:cs typeface="Arial" panose="020B0604020202020204" pitchFamily="34" charset="0"/>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8908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F9A05F-FC09-426C-8B90-7E54384A7982}"/>
              </a:ext>
            </a:extLst>
          </p:cNvPr>
          <p:cNvSpPr/>
          <p:nvPr userDrawn="1"/>
        </p:nvSpPr>
        <p:spPr>
          <a:xfrm>
            <a:off x="0" y="0"/>
            <a:ext cx="12192000" cy="3276600"/>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Picture Placeholder 14">
            <a:extLst>
              <a:ext uri="{FF2B5EF4-FFF2-40B4-BE49-F238E27FC236}">
                <a16:creationId xmlns:a16="http://schemas.microsoft.com/office/drawing/2014/main" id="{E2454E1C-AC67-44D2-A857-92E8A4DBB81B}"/>
              </a:ext>
            </a:extLst>
          </p:cNvPr>
          <p:cNvSpPr>
            <a:spLocks noGrp="1"/>
          </p:cNvSpPr>
          <p:nvPr>
            <p:ph type="pic" sz="quarter" idx="10"/>
          </p:nvPr>
        </p:nvSpPr>
        <p:spPr>
          <a:xfrm>
            <a:off x="9273540" y="2438400"/>
            <a:ext cx="1722120" cy="1722120"/>
          </a:xfrm>
          <a:custGeom>
            <a:avLst/>
            <a:gdLst>
              <a:gd name="connsiteX0" fmla="*/ 861060 w 1722120"/>
              <a:gd name="connsiteY0" fmla="*/ 0 h 1722120"/>
              <a:gd name="connsiteX1" fmla="*/ 1722120 w 1722120"/>
              <a:gd name="connsiteY1" fmla="*/ 861060 h 1722120"/>
              <a:gd name="connsiteX2" fmla="*/ 861060 w 1722120"/>
              <a:gd name="connsiteY2" fmla="*/ 1722120 h 1722120"/>
              <a:gd name="connsiteX3" fmla="*/ 0 w 1722120"/>
              <a:gd name="connsiteY3" fmla="*/ 861060 h 1722120"/>
              <a:gd name="connsiteX4" fmla="*/ 861060 w 1722120"/>
              <a:gd name="connsiteY4" fmla="*/ 0 h 1722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2120" h="1722120">
                <a:moveTo>
                  <a:pt x="861060" y="0"/>
                </a:moveTo>
                <a:cubicBezTo>
                  <a:pt x="1336610" y="0"/>
                  <a:pt x="1722120" y="385510"/>
                  <a:pt x="1722120" y="861060"/>
                </a:cubicBezTo>
                <a:cubicBezTo>
                  <a:pt x="1722120" y="1336610"/>
                  <a:pt x="1336610" y="1722120"/>
                  <a:pt x="861060" y="1722120"/>
                </a:cubicBezTo>
                <a:cubicBezTo>
                  <a:pt x="385510" y="1722120"/>
                  <a:pt x="0" y="1336610"/>
                  <a:pt x="0" y="861060"/>
                </a:cubicBezTo>
                <a:cubicBezTo>
                  <a:pt x="0" y="385510"/>
                  <a:pt x="385510" y="0"/>
                  <a:pt x="861060" y="0"/>
                </a:cubicBezTo>
                <a:close/>
              </a:path>
            </a:pathLst>
          </a:custGeom>
          <a:pattFill prst="pct5">
            <a:fgClr>
              <a:schemeClr val="accent1"/>
            </a:fgClr>
            <a:bgClr>
              <a:schemeClr val="bg1"/>
            </a:bgClr>
          </a:pattFill>
          <a:ln w="57150">
            <a:solidFill>
              <a:schemeClr val="bg1"/>
            </a:solidFill>
          </a:ln>
        </p:spPr>
        <p:txBody>
          <a:bodyPr wrap="square">
            <a:noAutofit/>
          </a:bodyPr>
          <a:lstStyle>
            <a:lvl1pPr>
              <a:defRPr sz="1600"/>
            </a:lvl1pPr>
          </a:lstStyle>
          <a:p>
            <a:endParaRPr lang="en-ID"/>
          </a:p>
        </p:txBody>
      </p:sp>
      <p:sp>
        <p:nvSpPr>
          <p:cNvPr id="14" name="Picture Placeholder 13">
            <a:extLst>
              <a:ext uri="{FF2B5EF4-FFF2-40B4-BE49-F238E27FC236}">
                <a16:creationId xmlns:a16="http://schemas.microsoft.com/office/drawing/2014/main" id="{120BD8F0-CF96-4379-818B-D1F38175BE09}"/>
              </a:ext>
            </a:extLst>
          </p:cNvPr>
          <p:cNvSpPr>
            <a:spLocks noGrp="1"/>
          </p:cNvSpPr>
          <p:nvPr>
            <p:ph type="pic" sz="quarter" idx="11"/>
          </p:nvPr>
        </p:nvSpPr>
        <p:spPr>
          <a:xfrm>
            <a:off x="6581140" y="2438400"/>
            <a:ext cx="1722120" cy="1722120"/>
          </a:xfrm>
          <a:custGeom>
            <a:avLst/>
            <a:gdLst>
              <a:gd name="connsiteX0" fmla="*/ 861060 w 1722120"/>
              <a:gd name="connsiteY0" fmla="*/ 0 h 1722120"/>
              <a:gd name="connsiteX1" fmla="*/ 1722120 w 1722120"/>
              <a:gd name="connsiteY1" fmla="*/ 861060 h 1722120"/>
              <a:gd name="connsiteX2" fmla="*/ 861060 w 1722120"/>
              <a:gd name="connsiteY2" fmla="*/ 1722120 h 1722120"/>
              <a:gd name="connsiteX3" fmla="*/ 0 w 1722120"/>
              <a:gd name="connsiteY3" fmla="*/ 861060 h 1722120"/>
              <a:gd name="connsiteX4" fmla="*/ 861060 w 1722120"/>
              <a:gd name="connsiteY4" fmla="*/ 0 h 1722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2120" h="1722120">
                <a:moveTo>
                  <a:pt x="861060" y="0"/>
                </a:moveTo>
                <a:cubicBezTo>
                  <a:pt x="1336610" y="0"/>
                  <a:pt x="1722120" y="385510"/>
                  <a:pt x="1722120" y="861060"/>
                </a:cubicBezTo>
                <a:cubicBezTo>
                  <a:pt x="1722120" y="1336610"/>
                  <a:pt x="1336610" y="1722120"/>
                  <a:pt x="861060" y="1722120"/>
                </a:cubicBezTo>
                <a:cubicBezTo>
                  <a:pt x="385510" y="1722120"/>
                  <a:pt x="0" y="1336610"/>
                  <a:pt x="0" y="861060"/>
                </a:cubicBezTo>
                <a:cubicBezTo>
                  <a:pt x="0" y="385510"/>
                  <a:pt x="385510" y="0"/>
                  <a:pt x="861060" y="0"/>
                </a:cubicBezTo>
                <a:close/>
              </a:path>
            </a:pathLst>
          </a:custGeom>
          <a:pattFill prst="pct5">
            <a:fgClr>
              <a:schemeClr val="accent1"/>
            </a:fgClr>
            <a:bgClr>
              <a:schemeClr val="bg1"/>
            </a:bgClr>
          </a:pattFill>
          <a:ln w="57150">
            <a:solidFill>
              <a:schemeClr val="bg1"/>
            </a:solidFill>
          </a:ln>
        </p:spPr>
        <p:txBody>
          <a:bodyPr wrap="square">
            <a:noAutofit/>
          </a:bodyPr>
          <a:lstStyle>
            <a:lvl1pPr>
              <a:defRPr sz="1600"/>
            </a:lvl1pPr>
          </a:lstStyle>
          <a:p>
            <a:endParaRPr lang="en-ID"/>
          </a:p>
        </p:txBody>
      </p:sp>
      <p:sp>
        <p:nvSpPr>
          <p:cNvPr id="13" name="Picture Placeholder 12">
            <a:extLst>
              <a:ext uri="{FF2B5EF4-FFF2-40B4-BE49-F238E27FC236}">
                <a16:creationId xmlns:a16="http://schemas.microsoft.com/office/drawing/2014/main" id="{75DA1F25-B90D-44EF-A156-D1A0B3917C8F}"/>
              </a:ext>
            </a:extLst>
          </p:cNvPr>
          <p:cNvSpPr>
            <a:spLocks noGrp="1"/>
          </p:cNvSpPr>
          <p:nvPr>
            <p:ph type="pic" sz="quarter" idx="12"/>
          </p:nvPr>
        </p:nvSpPr>
        <p:spPr>
          <a:xfrm>
            <a:off x="3888740" y="2438400"/>
            <a:ext cx="1722120" cy="1722120"/>
          </a:xfrm>
          <a:custGeom>
            <a:avLst/>
            <a:gdLst>
              <a:gd name="connsiteX0" fmla="*/ 861060 w 1722120"/>
              <a:gd name="connsiteY0" fmla="*/ 0 h 1722120"/>
              <a:gd name="connsiteX1" fmla="*/ 1722120 w 1722120"/>
              <a:gd name="connsiteY1" fmla="*/ 861060 h 1722120"/>
              <a:gd name="connsiteX2" fmla="*/ 861060 w 1722120"/>
              <a:gd name="connsiteY2" fmla="*/ 1722120 h 1722120"/>
              <a:gd name="connsiteX3" fmla="*/ 0 w 1722120"/>
              <a:gd name="connsiteY3" fmla="*/ 861060 h 1722120"/>
              <a:gd name="connsiteX4" fmla="*/ 861060 w 1722120"/>
              <a:gd name="connsiteY4" fmla="*/ 0 h 1722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2120" h="1722120">
                <a:moveTo>
                  <a:pt x="861060" y="0"/>
                </a:moveTo>
                <a:cubicBezTo>
                  <a:pt x="1336610" y="0"/>
                  <a:pt x="1722120" y="385510"/>
                  <a:pt x="1722120" y="861060"/>
                </a:cubicBezTo>
                <a:cubicBezTo>
                  <a:pt x="1722120" y="1336610"/>
                  <a:pt x="1336610" y="1722120"/>
                  <a:pt x="861060" y="1722120"/>
                </a:cubicBezTo>
                <a:cubicBezTo>
                  <a:pt x="385510" y="1722120"/>
                  <a:pt x="0" y="1336610"/>
                  <a:pt x="0" y="861060"/>
                </a:cubicBezTo>
                <a:cubicBezTo>
                  <a:pt x="0" y="385510"/>
                  <a:pt x="385510" y="0"/>
                  <a:pt x="861060" y="0"/>
                </a:cubicBezTo>
                <a:close/>
              </a:path>
            </a:pathLst>
          </a:custGeom>
          <a:pattFill prst="pct5">
            <a:fgClr>
              <a:schemeClr val="accent1"/>
            </a:fgClr>
            <a:bgClr>
              <a:schemeClr val="bg1"/>
            </a:bgClr>
          </a:pattFill>
          <a:ln w="57150">
            <a:solidFill>
              <a:schemeClr val="bg1"/>
            </a:solidFill>
          </a:ln>
        </p:spPr>
        <p:txBody>
          <a:bodyPr wrap="square">
            <a:noAutofit/>
          </a:bodyPr>
          <a:lstStyle>
            <a:lvl1pPr>
              <a:defRPr sz="1600"/>
            </a:lvl1pPr>
          </a:lstStyle>
          <a:p>
            <a:endParaRPr lang="en-ID"/>
          </a:p>
        </p:txBody>
      </p:sp>
      <p:sp>
        <p:nvSpPr>
          <p:cNvPr id="12" name="Picture Placeholder 11">
            <a:extLst>
              <a:ext uri="{FF2B5EF4-FFF2-40B4-BE49-F238E27FC236}">
                <a16:creationId xmlns:a16="http://schemas.microsoft.com/office/drawing/2014/main" id="{9D583678-A6D7-4859-8379-1A6E23D9DF99}"/>
              </a:ext>
            </a:extLst>
          </p:cNvPr>
          <p:cNvSpPr>
            <a:spLocks noGrp="1"/>
          </p:cNvSpPr>
          <p:nvPr>
            <p:ph type="pic" sz="quarter" idx="13"/>
          </p:nvPr>
        </p:nvSpPr>
        <p:spPr>
          <a:xfrm>
            <a:off x="1196340" y="2438400"/>
            <a:ext cx="1722120" cy="1722120"/>
          </a:xfrm>
          <a:custGeom>
            <a:avLst/>
            <a:gdLst>
              <a:gd name="connsiteX0" fmla="*/ 861060 w 1722120"/>
              <a:gd name="connsiteY0" fmla="*/ 0 h 1722120"/>
              <a:gd name="connsiteX1" fmla="*/ 1722120 w 1722120"/>
              <a:gd name="connsiteY1" fmla="*/ 861060 h 1722120"/>
              <a:gd name="connsiteX2" fmla="*/ 861060 w 1722120"/>
              <a:gd name="connsiteY2" fmla="*/ 1722120 h 1722120"/>
              <a:gd name="connsiteX3" fmla="*/ 0 w 1722120"/>
              <a:gd name="connsiteY3" fmla="*/ 861060 h 1722120"/>
              <a:gd name="connsiteX4" fmla="*/ 861060 w 1722120"/>
              <a:gd name="connsiteY4" fmla="*/ 0 h 1722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2120" h="1722120">
                <a:moveTo>
                  <a:pt x="861060" y="0"/>
                </a:moveTo>
                <a:cubicBezTo>
                  <a:pt x="1336610" y="0"/>
                  <a:pt x="1722120" y="385510"/>
                  <a:pt x="1722120" y="861060"/>
                </a:cubicBezTo>
                <a:cubicBezTo>
                  <a:pt x="1722120" y="1336610"/>
                  <a:pt x="1336610" y="1722120"/>
                  <a:pt x="861060" y="1722120"/>
                </a:cubicBezTo>
                <a:cubicBezTo>
                  <a:pt x="385510" y="1722120"/>
                  <a:pt x="0" y="1336610"/>
                  <a:pt x="0" y="861060"/>
                </a:cubicBezTo>
                <a:cubicBezTo>
                  <a:pt x="0" y="385510"/>
                  <a:pt x="385510" y="0"/>
                  <a:pt x="861060" y="0"/>
                </a:cubicBezTo>
                <a:close/>
              </a:path>
            </a:pathLst>
          </a:custGeom>
          <a:pattFill prst="pct5">
            <a:fgClr>
              <a:schemeClr val="accent1"/>
            </a:fgClr>
            <a:bgClr>
              <a:schemeClr val="bg1"/>
            </a:bgClr>
          </a:pattFill>
          <a:ln w="57150">
            <a:solidFill>
              <a:schemeClr val="bg1"/>
            </a:solidFill>
          </a:ln>
        </p:spPr>
        <p:txBody>
          <a:bodyPr wrap="square">
            <a:noAutofit/>
          </a:bodyPr>
          <a:lstStyle>
            <a:lvl1pPr>
              <a:defRPr sz="1600"/>
            </a:lvl1pPr>
          </a:lstStyle>
          <a:p>
            <a:endParaRPr lang="en-ID"/>
          </a:p>
        </p:txBody>
      </p:sp>
    </p:spTree>
    <p:extLst>
      <p:ext uri="{BB962C8B-B14F-4D97-AF65-F5344CB8AC3E}">
        <p14:creationId xmlns:p14="http://schemas.microsoft.com/office/powerpoint/2010/main" val="2461519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04E17A66-4BF9-4D79-AAA9-70E67A09521A}"/>
              </a:ext>
            </a:extLst>
          </p:cNvPr>
          <p:cNvSpPr/>
          <p:nvPr userDrawn="1"/>
        </p:nvSpPr>
        <p:spPr>
          <a:xfrm>
            <a:off x="4549365" y="1876425"/>
            <a:ext cx="3105150" cy="3105150"/>
          </a:xfrm>
          <a:prstGeom prst="ellipse">
            <a:avLst/>
          </a:prstGeom>
          <a:solidFill>
            <a:srgbClr val="203864">
              <a:alpha val="2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Picture Placeholder 8">
            <a:extLst>
              <a:ext uri="{FF2B5EF4-FFF2-40B4-BE49-F238E27FC236}">
                <a16:creationId xmlns:a16="http://schemas.microsoft.com/office/drawing/2014/main" id="{AA2E9617-D75F-49AC-9FB5-C6F3C0EFD2C6}"/>
              </a:ext>
            </a:extLst>
          </p:cNvPr>
          <p:cNvSpPr>
            <a:spLocks noGrp="1"/>
          </p:cNvSpPr>
          <p:nvPr>
            <p:ph type="pic" sz="quarter" idx="11"/>
          </p:nvPr>
        </p:nvSpPr>
        <p:spPr>
          <a:xfrm>
            <a:off x="4723198" y="2050256"/>
            <a:ext cx="2757487" cy="2757488"/>
          </a:xfrm>
          <a:custGeom>
            <a:avLst/>
            <a:gdLst>
              <a:gd name="connsiteX0" fmla="*/ 1378743 w 2757487"/>
              <a:gd name="connsiteY0" fmla="*/ 0 h 2757488"/>
              <a:gd name="connsiteX1" fmla="*/ 2757487 w 2757487"/>
              <a:gd name="connsiteY1" fmla="*/ 1378744 h 2757488"/>
              <a:gd name="connsiteX2" fmla="*/ 1378743 w 2757487"/>
              <a:gd name="connsiteY2" fmla="*/ 2757488 h 2757488"/>
              <a:gd name="connsiteX3" fmla="*/ 0 w 2757487"/>
              <a:gd name="connsiteY3" fmla="*/ 1378744 h 2757488"/>
              <a:gd name="connsiteX4" fmla="*/ 1378743 w 2757487"/>
              <a:gd name="connsiteY4" fmla="*/ 0 h 2757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7487" h="2757488">
                <a:moveTo>
                  <a:pt x="1378743" y="0"/>
                </a:moveTo>
                <a:cubicBezTo>
                  <a:pt x="2140202" y="0"/>
                  <a:pt x="2757487" y="617285"/>
                  <a:pt x="2757487" y="1378744"/>
                </a:cubicBezTo>
                <a:cubicBezTo>
                  <a:pt x="2757487" y="2140203"/>
                  <a:pt x="2140202" y="2757488"/>
                  <a:pt x="1378743" y="2757488"/>
                </a:cubicBezTo>
                <a:cubicBezTo>
                  <a:pt x="617285" y="2757488"/>
                  <a:pt x="0" y="2140203"/>
                  <a:pt x="0" y="1378744"/>
                </a:cubicBezTo>
                <a:cubicBezTo>
                  <a:pt x="0" y="617285"/>
                  <a:pt x="617285" y="0"/>
                  <a:pt x="1378743" y="0"/>
                </a:cubicBezTo>
                <a:close/>
              </a:path>
            </a:pathLst>
          </a:custGeom>
          <a:pattFill prst="pct5">
            <a:fgClr>
              <a:schemeClr val="accent1"/>
            </a:fgClr>
            <a:bgClr>
              <a:schemeClr val="bg1"/>
            </a:bgClr>
          </a:pattFill>
        </p:spPr>
        <p:txBody>
          <a:bodyPr wrap="square">
            <a:noAutofit/>
          </a:bodyPr>
          <a:lstStyle>
            <a:lvl1pPr>
              <a:defRPr sz="1600"/>
            </a:lvl1pPr>
          </a:lstStyle>
          <a:p>
            <a:endParaRPr lang="en-ID"/>
          </a:p>
        </p:txBody>
      </p:sp>
      <p:sp>
        <p:nvSpPr>
          <p:cNvPr id="9" name="Picture Placeholder 29">
            <a:extLst>
              <a:ext uri="{FF2B5EF4-FFF2-40B4-BE49-F238E27FC236}">
                <a16:creationId xmlns:a16="http://schemas.microsoft.com/office/drawing/2014/main" id="{E51E0E30-9125-496E-81DD-8C8D9AE45BCE}"/>
              </a:ext>
            </a:extLst>
          </p:cNvPr>
          <p:cNvSpPr>
            <a:spLocks noGrp="1"/>
          </p:cNvSpPr>
          <p:nvPr>
            <p:ph type="pic" sz="quarter" idx="10"/>
          </p:nvPr>
        </p:nvSpPr>
        <p:spPr>
          <a:xfrm>
            <a:off x="7498065" y="680629"/>
            <a:ext cx="1427390" cy="1427390"/>
          </a:xfrm>
          <a:custGeom>
            <a:avLst/>
            <a:gdLst>
              <a:gd name="connsiteX0" fmla="*/ 713695 w 1427390"/>
              <a:gd name="connsiteY0" fmla="*/ 0 h 1427390"/>
              <a:gd name="connsiteX1" fmla="*/ 1427390 w 1427390"/>
              <a:gd name="connsiteY1" fmla="*/ 713695 h 1427390"/>
              <a:gd name="connsiteX2" fmla="*/ 713695 w 1427390"/>
              <a:gd name="connsiteY2" fmla="*/ 1427390 h 1427390"/>
              <a:gd name="connsiteX3" fmla="*/ 0 w 1427390"/>
              <a:gd name="connsiteY3" fmla="*/ 713695 h 1427390"/>
              <a:gd name="connsiteX4" fmla="*/ 713695 w 1427390"/>
              <a:gd name="connsiteY4" fmla="*/ 0 h 1427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390" h="1427390">
                <a:moveTo>
                  <a:pt x="713695" y="0"/>
                </a:moveTo>
                <a:cubicBezTo>
                  <a:pt x="1107858" y="0"/>
                  <a:pt x="1427390" y="319532"/>
                  <a:pt x="1427390" y="713695"/>
                </a:cubicBezTo>
                <a:cubicBezTo>
                  <a:pt x="1427390" y="1107858"/>
                  <a:pt x="1107858" y="1427390"/>
                  <a:pt x="713695" y="1427390"/>
                </a:cubicBezTo>
                <a:cubicBezTo>
                  <a:pt x="319532" y="1427390"/>
                  <a:pt x="0" y="1107858"/>
                  <a:pt x="0" y="713695"/>
                </a:cubicBezTo>
                <a:cubicBezTo>
                  <a:pt x="0" y="319532"/>
                  <a:pt x="319532" y="0"/>
                  <a:pt x="713695" y="0"/>
                </a:cubicBezTo>
                <a:close/>
              </a:path>
            </a:pathLst>
          </a:custGeom>
          <a:pattFill prst="pct5">
            <a:fgClr>
              <a:schemeClr val="accent1"/>
            </a:fgClr>
            <a:bgClr>
              <a:schemeClr val="bg1"/>
            </a:bgClr>
          </a:pattFill>
        </p:spPr>
        <p:txBody>
          <a:bodyPr wrap="square">
            <a:noAutofit/>
          </a:bodyPr>
          <a:lstStyle>
            <a:lvl1pPr>
              <a:defRPr sz="1600"/>
            </a:lvl1pPr>
          </a:lstStyle>
          <a:p>
            <a:endParaRPr lang="en-ID"/>
          </a:p>
        </p:txBody>
      </p:sp>
      <p:sp>
        <p:nvSpPr>
          <p:cNvPr id="10" name="Picture Placeholder 28">
            <a:extLst>
              <a:ext uri="{FF2B5EF4-FFF2-40B4-BE49-F238E27FC236}">
                <a16:creationId xmlns:a16="http://schemas.microsoft.com/office/drawing/2014/main" id="{ADFC4A81-C605-4867-A83D-9FBE30130CFD}"/>
              </a:ext>
            </a:extLst>
          </p:cNvPr>
          <p:cNvSpPr>
            <a:spLocks noGrp="1"/>
          </p:cNvSpPr>
          <p:nvPr>
            <p:ph type="pic" sz="quarter" idx="12"/>
          </p:nvPr>
        </p:nvSpPr>
        <p:spPr>
          <a:xfrm>
            <a:off x="3266547" y="663620"/>
            <a:ext cx="1427390" cy="1427390"/>
          </a:xfrm>
          <a:custGeom>
            <a:avLst/>
            <a:gdLst>
              <a:gd name="connsiteX0" fmla="*/ 713695 w 1427390"/>
              <a:gd name="connsiteY0" fmla="*/ 0 h 1427390"/>
              <a:gd name="connsiteX1" fmla="*/ 1427390 w 1427390"/>
              <a:gd name="connsiteY1" fmla="*/ 713695 h 1427390"/>
              <a:gd name="connsiteX2" fmla="*/ 713695 w 1427390"/>
              <a:gd name="connsiteY2" fmla="*/ 1427390 h 1427390"/>
              <a:gd name="connsiteX3" fmla="*/ 0 w 1427390"/>
              <a:gd name="connsiteY3" fmla="*/ 713695 h 1427390"/>
              <a:gd name="connsiteX4" fmla="*/ 713695 w 1427390"/>
              <a:gd name="connsiteY4" fmla="*/ 0 h 1427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390" h="1427390">
                <a:moveTo>
                  <a:pt x="713695" y="0"/>
                </a:moveTo>
                <a:cubicBezTo>
                  <a:pt x="1107858" y="0"/>
                  <a:pt x="1427390" y="319532"/>
                  <a:pt x="1427390" y="713695"/>
                </a:cubicBezTo>
                <a:cubicBezTo>
                  <a:pt x="1427390" y="1107858"/>
                  <a:pt x="1107858" y="1427390"/>
                  <a:pt x="713695" y="1427390"/>
                </a:cubicBezTo>
                <a:cubicBezTo>
                  <a:pt x="319532" y="1427390"/>
                  <a:pt x="0" y="1107858"/>
                  <a:pt x="0" y="713695"/>
                </a:cubicBezTo>
                <a:cubicBezTo>
                  <a:pt x="0" y="319532"/>
                  <a:pt x="319532" y="0"/>
                  <a:pt x="713695" y="0"/>
                </a:cubicBezTo>
                <a:close/>
              </a:path>
            </a:pathLst>
          </a:custGeom>
          <a:pattFill prst="pct5">
            <a:fgClr>
              <a:schemeClr val="accent1"/>
            </a:fgClr>
            <a:bgClr>
              <a:schemeClr val="bg1"/>
            </a:bgClr>
          </a:pattFill>
        </p:spPr>
        <p:txBody>
          <a:bodyPr wrap="square">
            <a:noAutofit/>
          </a:bodyPr>
          <a:lstStyle>
            <a:lvl1pPr>
              <a:defRPr sz="1600"/>
            </a:lvl1pPr>
          </a:lstStyle>
          <a:p>
            <a:endParaRPr lang="en-ID"/>
          </a:p>
        </p:txBody>
      </p:sp>
      <p:sp>
        <p:nvSpPr>
          <p:cNvPr id="11" name="Picture Placeholder 27">
            <a:extLst>
              <a:ext uri="{FF2B5EF4-FFF2-40B4-BE49-F238E27FC236}">
                <a16:creationId xmlns:a16="http://schemas.microsoft.com/office/drawing/2014/main" id="{9CA08881-5241-4FA7-A6EB-777B0F64722D}"/>
              </a:ext>
            </a:extLst>
          </p:cNvPr>
          <p:cNvSpPr>
            <a:spLocks noGrp="1"/>
          </p:cNvSpPr>
          <p:nvPr>
            <p:ph type="pic" sz="quarter" idx="13"/>
          </p:nvPr>
        </p:nvSpPr>
        <p:spPr>
          <a:xfrm>
            <a:off x="7498065" y="4749981"/>
            <a:ext cx="1427390" cy="1427390"/>
          </a:xfrm>
          <a:custGeom>
            <a:avLst/>
            <a:gdLst>
              <a:gd name="connsiteX0" fmla="*/ 713695 w 1427390"/>
              <a:gd name="connsiteY0" fmla="*/ 0 h 1427390"/>
              <a:gd name="connsiteX1" fmla="*/ 1427390 w 1427390"/>
              <a:gd name="connsiteY1" fmla="*/ 713695 h 1427390"/>
              <a:gd name="connsiteX2" fmla="*/ 713695 w 1427390"/>
              <a:gd name="connsiteY2" fmla="*/ 1427390 h 1427390"/>
              <a:gd name="connsiteX3" fmla="*/ 0 w 1427390"/>
              <a:gd name="connsiteY3" fmla="*/ 713695 h 1427390"/>
              <a:gd name="connsiteX4" fmla="*/ 713695 w 1427390"/>
              <a:gd name="connsiteY4" fmla="*/ 0 h 1427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390" h="1427390">
                <a:moveTo>
                  <a:pt x="713695" y="0"/>
                </a:moveTo>
                <a:cubicBezTo>
                  <a:pt x="1107858" y="0"/>
                  <a:pt x="1427390" y="319532"/>
                  <a:pt x="1427390" y="713695"/>
                </a:cubicBezTo>
                <a:cubicBezTo>
                  <a:pt x="1427390" y="1107858"/>
                  <a:pt x="1107858" y="1427390"/>
                  <a:pt x="713695" y="1427390"/>
                </a:cubicBezTo>
                <a:cubicBezTo>
                  <a:pt x="319532" y="1427390"/>
                  <a:pt x="0" y="1107858"/>
                  <a:pt x="0" y="713695"/>
                </a:cubicBezTo>
                <a:cubicBezTo>
                  <a:pt x="0" y="319532"/>
                  <a:pt x="319532" y="0"/>
                  <a:pt x="713695" y="0"/>
                </a:cubicBezTo>
                <a:close/>
              </a:path>
            </a:pathLst>
          </a:custGeom>
          <a:pattFill prst="pct5">
            <a:fgClr>
              <a:schemeClr val="accent1"/>
            </a:fgClr>
            <a:bgClr>
              <a:schemeClr val="bg1"/>
            </a:bgClr>
          </a:pattFill>
        </p:spPr>
        <p:txBody>
          <a:bodyPr wrap="square">
            <a:noAutofit/>
          </a:bodyPr>
          <a:lstStyle>
            <a:lvl1pPr>
              <a:defRPr sz="1600"/>
            </a:lvl1pPr>
          </a:lstStyle>
          <a:p>
            <a:endParaRPr lang="en-ID"/>
          </a:p>
        </p:txBody>
      </p:sp>
      <p:sp>
        <p:nvSpPr>
          <p:cNvPr id="16" name="Picture Placeholder 26">
            <a:extLst>
              <a:ext uri="{FF2B5EF4-FFF2-40B4-BE49-F238E27FC236}">
                <a16:creationId xmlns:a16="http://schemas.microsoft.com/office/drawing/2014/main" id="{D669FD2C-30CF-4009-91ED-D30623FC7876}"/>
              </a:ext>
            </a:extLst>
          </p:cNvPr>
          <p:cNvSpPr>
            <a:spLocks noGrp="1"/>
          </p:cNvSpPr>
          <p:nvPr>
            <p:ph type="pic" sz="quarter" idx="14"/>
          </p:nvPr>
        </p:nvSpPr>
        <p:spPr>
          <a:xfrm>
            <a:off x="8072831" y="2732314"/>
            <a:ext cx="1427390" cy="1427390"/>
          </a:xfrm>
          <a:custGeom>
            <a:avLst/>
            <a:gdLst>
              <a:gd name="connsiteX0" fmla="*/ 713695 w 1427390"/>
              <a:gd name="connsiteY0" fmla="*/ 0 h 1427390"/>
              <a:gd name="connsiteX1" fmla="*/ 1427390 w 1427390"/>
              <a:gd name="connsiteY1" fmla="*/ 713695 h 1427390"/>
              <a:gd name="connsiteX2" fmla="*/ 713695 w 1427390"/>
              <a:gd name="connsiteY2" fmla="*/ 1427390 h 1427390"/>
              <a:gd name="connsiteX3" fmla="*/ 0 w 1427390"/>
              <a:gd name="connsiteY3" fmla="*/ 713695 h 1427390"/>
              <a:gd name="connsiteX4" fmla="*/ 713695 w 1427390"/>
              <a:gd name="connsiteY4" fmla="*/ 0 h 1427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390" h="1427390">
                <a:moveTo>
                  <a:pt x="713695" y="0"/>
                </a:moveTo>
                <a:cubicBezTo>
                  <a:pt x="1107858" y="0"/>
                  <a:pt x="1427390" y="319532"/>
                  <a:pt x="1427390" y="713695"/>
                </a:cubicBezTo>
                <a:cubicBezTo>
                  <a:pt x="1427390" y="1107858"/>
                  <a:pt x="1107858" y="1427390"/>
                  <a:pt x="713695" y="1427390"/>
                </a:cubicBezTo>
                <a:cubicBezTo>
                  <a:pt x="319532" y="1427390"/>
                  <a:pt x="0" y="1107858"/>
                  <a:pt x="0" y="713695"/>
                </a:cubicBezTo>
                <a:cubicBezTo>
                  <a:pt x="0" y="319532"/>
                  <a:pt x="319532" y="0"/>
                  <a:pt x="713695" y="0"/>
                </a:cubicBezTo>
                <a:close/>
              </a:path>
            </a:pathLst>
          </a:custGeom>
          <a:pattFill prst="pct5">
            <a:fgClr>
              <a:schemeClr val="accent1"/>
            </a:fgClr>
            <a:bgClr>
              <a:schemeClr val="bg1"/>
            </a:bgClr>
          </a:pattFill>
        </p:spPr>
        <p:txBody>
          <a:bodyPr wrap="square">
            <a:noAutofit/>
          </a:bodyPr>
          <a:lstStyle>
            <a:lvl1pPr>
              <a:defRPr sz="1600"/>
            </a:lvl1pPr>
          </a:lstStyle>
          <a:p>
            <a:endParaRPr lang="en-ID"/>
          </a:p>
        </p:txBody>
      </p:sp>
      <p:sp>
        <p:nvSpPr>
          <p:cNvPr id="17" name="Picture Placeholder 25">
            <a:extLst>
              <a:ext uri="{FF2B5EF4-FFF2-40B4-BE49-F238E27FC236}">
                <a16:creationId xmlns:a16="http://schemas.microsoft.com/office/drawing/2014/main" id="{ABC491E4-F5A3-4991-9582-8BEB618F6D76}"/>
              </a:ext>
            </a:extLst>
          </p:cNvPr>
          <p:cNvSpPr>
            <a:spLocks noGrp="1"/>
          </p:cNvSpPr>
          <p:nvPr>
            <p:ph type="pic" sz="quarter" idx="15"/>
          </p:nvPr>
        </p:nvSpPr>
        <p:spPr>
          <a:xfrm>
            <a:off x="3266548" y="4766990"/>
            <a:ext cx="1427390" cy="1427390"/>
          </a:xfrm>
          <a:custGeom>
            <a:avLst/>
            <a:gdLst>
              <a:gd name="connsiteX0" fmla="*/ 713695 w 1427390"/>
              <a:gd name="connsiteY0" fmla="*/ 0 h 1427390"/>
              <a:gd name="connsiteX1" fmla="*/ 1427390 w 1427390"/>
              <a:gd name="connsiteY1" fmla="*/ 713695 h 1427390"/>
              <a:gd name="connsiteX2" fmla="*/ 713695 w 1427390"/>
              <a:gd name="connsiteY2" fmla="*/ 1427390 h 1427390"/>
              <a:gd name="connsiteX3" fmla="*/ 0 w 1427390"/>
              <a:gd name="connsiteY3" fmla="*/ 713695 h 1427390"/>
              <a:gd name="connsiteX4" fmla="*/ 713695 w 1427390"/>
              <a:gd name="connsiteY4" fmla="*/ 0 h 1427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390" h="1427390">
                <a:moveTo>
                  <a:pt x="713695" y="0"/>
                </a:moveTo>
                <a:cubicBezTo>
                  <a:pt x="1107858" y="0"/>
                  <a:pt x="1427390" y="319532"/>
                  <a:pt x="1427390" y="713695"/>
                </a:cubicBezTo>
                <a:cubicBezTo>
                  <a:pt x="1427390" y="1107858"/>
                  <a:pt x="1107858" y="1427390"/>
                  <a:pt x="713695" y="1427390"/>
                </a:cubicBezTo>
                <a:cubicBezTo>
                  <a:pt x="319532" y="1427390"/>
                  <a:pt x="0" y="1107858"/>
                  <a:pt x="0" y="713695"/>
                </a:cubicBezTo>
                <a:cubicBezTo>
                  <a:pt x="0" y="319532"/>
                  <a:pt x="319532" y="0"/>
                  <a:pt x="713695" y="0"/>
                </a:cubicBezTo>
                <a:close/>
              </a:path>
            </a:pathLst>
          </a:custGeom>
          <a:pattFill prst="pct5">
            <a:fgClr>
              <a:schemeClr val="accent1"/>
            </a:fgClr>
            <a:bgClr>
              <a:schemeClr val="bg1"/>
            </a:bgClr>
          </a:pattFill>
        </p:spPr>
        <p:txBody>
          <a:bodyPr wrap="square">
            <a:noAutofit/>
          </a:bodyPr>
          <a:lstStyle>
            <a:lvl1pPr>
              <a:defRPr sz="1600"/>
            </a:lvl1pPr>
          </a:lstStyle>
          <a:p>
            <a:endParaRPr lang="en-ID"/>
          </a:p>
        </p:txBody>
      </p:sp>
      <p:sp>
        <p:nvSpPr>
          <p:cNvPr id="18" name="Picture Placeholder 24">
            <a:extLst>
              <a:ext uri="{FF2B5EF4-FFF2-40B4-BE49-F238E27FC236}">
                <a16:creationId xmlns:a16="http://schemas.microsoft.com/office/drawing/2014/main" id="{FD1FEF4C-E176-4471-8A6A-4A79EAFC198F}"/>
              </a:ext>
            </a:extLst>
          </p:cNvPr>
          <p:cNvSpPr>
            <a:spLocks noGrp="1"/>
          </p:cNvSpPr>
          <p:nvPr>
            <p:ph type="pic" sz="quarter" idx="16"/>
          </p:nvPr>
        </p:nvSpPr>
        <p:spPr>
          <a:xfrm>
            <a:off x="2691780" y="2715305"/>
            <a:ext cx="1427390" cy="1427390"/>
          </a:xfrm>
          <a:custGeom>
            <a:avLst/>
            <a:gdLst>
              <a:gd name="connsiteX0" fmla="*/ 713695 w 1427390"/>
              <a:gd name="connsiteY0" fmla="*/ 0 h 1427390"/>
              <a:gd name="connsiteX1" fmla="*/ 1427390 w 1427390"/>
              <a:gd name="connsiteY1" fmla="*/ 713695 h 1427390"/>
              <a:gd name="connsiteX2" fmla="*/ 713695 w 1427390"/>
              <a:gd name="connsiteY2" fmla="*/ 1427390 h 1427390"/>
              <a:gd name="connsiteX3" fmla="*/ 0 w 1427390"/>
              <a:gd name="connsiteY3" fmla="*/ 713695 h 1427390"/>
              <a:gd name="connsiteX4" fmla="*/ 713695 w 1427390"/>
              <a:gd name="connsiteY4" fmla="*/ 0 h 1427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390" h="1427390">
                <a:moveTo>
                  <a:pt x="713695" y="0"/>
                </a:moveTo>
                <a:cubicBezTo>
                  <a:pt x="1107858" y="0"/>
                  <a:pt x="1427390" y="319532"/>
                  <a:pt x="1427390" y="713695"/>
                </a:cubicBezTo>
                <a:cubicBezTo>
                  <a:pt x="1427390" y="1107858"/>
                  <a:pt x="1107858" y="1427390"/>
                  <a:pt x="713695" y="1427390"/>
                </a:cubicBezTo>
                <a:cubicBezTo>
                  <a:pt x="319532" y="1427390"/>
                  <a:pt x="0" y="1107858"/>
                  <a:pt x="0" y="713695"/>
                </a:cubicBezTo>
                <a:cubicBezTo>
                  <a:pt x="0" y="319532"/>
                  <a:pt x="319532" y="0"/>
                  <a:pt x="713695" y="0"/>
                </a:cubicBezTo>
                <a:close/>
              </a:path>
            </a:pathLst>
          </a:custGeom>
          <a:pattFill prst="pct5">
            <a:fgClr>
              <a:schemeClr val="accent1"/>
            </a:fgClr>
            <a:bgClr>
              <a:schemeClr val="bg1"/>
            </a:bgClr>
          </a:pattFill>
        </p:spPr>
        <p:txBody>
          <a:bodyPr wrap="square">
            <a:noAutofit/>
          </a:bodyPr>
          <a:lstStyle>
            <a:lvl1pPr>
              <a:defRPr sz="1600"/>
            </a:lvl1pPr>
          </a:lstStyle>
          <a:p>
            <a:endParaRPr lang="en-ID"/>
          </a:p>
        </p:txBody>
      </p:sp>
      <p:sp>
        <p:nvSpPr>
          <p:cNvPr id="19" name="Oval 18">
            <a:extLst>
              <a:ext uri="{FF2B5EF4-FFF2-40B4-BE49-F238E27FC236}">
                <a16:creationId xmlns:a16="http://schemas.microsoft.com/office/drawing/2014/main" id="{53D764A0-C100-444E-89BE-5F95721C34D3}"/>
              </a:ext>
            </a:extLst>
          </p:cNvPr>
          <p:cNvSpPr/>
          <p:nvPr userDrawn="1"/>
        </p:nvSpPr>
        <p:spPr>
          <a:xfrm rot="7200000">
            <a:off x="3115581" y="512654"/>
            <a:ext cx="1729322" cy="1729322"/>
          </a:xfrm>
          <a:prstGeom prst="ellipse">
            <a:avLst/>
          </a:prstGeom>
          <a:noFill/>
          <a:ln w="25400">
            <a:gradFill>
              <a:gsLst>
                <a:gs pos="25000">
                  <a:schemeClr val="accent1">
                    <a:lumMod val="5000"/>
                    <a:lumOff val="95000"/>
                  </a:schemeClr>
                </a:gs>
                <a:gs pos="83000">
                  <a:srgbClr val="ECB40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Oval 19">
            <a:extLst>
              <a:ext uri="{FF2B5EF4-FFF2-40B4-BE49-F238E27FC236}">
                <a16:creationId xmlns:a16="http://schemas.microsoft.com/office/drawing/2014/main" id="{F2C9106C-AFC8-43D2-BB39-90A87F8D10EA}"/>
              </a:ext>
            </a:extLst>
          </p:cNvPr>
          <p:cNvSpPr/>
          <p:nvPr userDrawn="1"/>
        </p:nvSpPr>
        <p:spPr>
          <a:xfrm rot="5400000">
            <a:off x="2540814" y="2581348"/>
            <a:ext cx="1729322" cy="1729322"/>
          </a:xfrm>
          <a:prstGeom prst="ellipse">
            <a:avLst/>
          </a:prstGeom>
          <a:noFill/>
          <a:ln w="25400">
            <a:gradFill>
              <a:gsLst>
                <a:gs pos="25000">
                  <a:schemeClr val="accent1">
                    <a:lumMod val="5000"/>
                    <a:lumOff val="95000"/>
                  </a:schemeClr>
                </a:gs>
                <a:gs pos="83000">
                  <a:srgbClr val="ECB40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20">
            <a:extLst>
              <a:ext uri="{FF2B5EF4-FFF2-40B4-BE49-F238E27FC236}">
                <a16:creationId xmlns:a16="http://schemas.microsoft.com/office/drawing/2014/main" id="{6D56BEF6-E07A-458E-BBD0-16411CD45D61}"/>
              </a:ext>
            </a:extLst>
          </p:cNvPr>
          <p:cNvSpPr/>
          <p:nvPr userDrawn="1"/>
        </p:nvSpPr>
        <p:spPr>
          <a:xfrm rot="2700000">
            <a:off x="3101230" y="4622652"/>
            <a:ext cx="1729322" cy="1729322"/>
          </a:xfrm>
          <a:prstGeom prst="ellipse">
            <a:avLst/>
          </a:prstGeom>
          <a:noFill/>
          <a:ln w="25400">
            <a:gradFill>
              <a:gsLst>
                <a:gs pos="25000">
                  <a:schemeClr val="accent1">
                    <a:lumMod val="5000"/>
                    <a:lumOff val="95000"/>
                  </a:schemeClr>
                </a:gs>
                <a:gs pos="83000">
                  <a:srgbClr val="ECB40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21">
            <a:extLst>
              <a:ext uri="{FF2B5EF4-FFF2-40B4-BE49-F238E27FC236}">
                <a16:creationId xmlns:a16="http://schemas.microsoft.com/office/drawing/2014/main" id="{5D1D10B3-F0A1-45AD-89C9-A3FFC7DE3F68}"/>
              </a:ext>
            </a:extLst>
          </p:cNvPr>
          <p:cNvSpPr/>
          <p:nvPr userDrawn="1"/>
        </p:nvSpPr>
        <p:spPr>
          <a:xfrm rot="18900000">
            <a:off x="7347098" y="4599015"/>
            <a:ext cx="1729322" cy="1729322"/>
          </a:xfrm>
          <a:prstGeom prst="ellipse">
            <a:avLst/>
          </a:prstGeom>
          <a:noFill/>
          <a:ln w="25400">
            <a:gradFill>
              <a:gsLst>
                <a:gs pos="25000">
                  <a:schemeClr val="accent1">
                    <a:lumMod val="5000"/>
                    <a:lumOff val="95000"/>
                  </a:schemeClr>
                </a:gs>
                <a:gs pos="83000">
                  <a:srgbClr val="ECB40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22">
            <a:extLst>
              <a:ext uri="{FF2B5EF4-FFF2-40B4-BE49-F238E27FC236}">
                <a16:creationId xmlns:a16="http://schemas.microsoft.com/office/drawing/2014/main" id="{AB927D25-9776-45C1-9D26-121FEC70B54D}"/>
              </a:ext>
            </a:extLst>
          </p:cNvPr>
          <p:cNvSpPr/>
          <p:nvPr userDrawn="1"/>
        </p:nvSpPr>
        <p:spPr>
          <a:xfrm rot="17100000">
            <a:off x="7921866" y="2581348"/>
            <a:ext cx="1729322" cy="1729322"/>
          </a:xfrm>
          <a:prstGeom prst="ellipse">
            <a:avLst/>
          </a:prstGeom>
          <a:noFill/>
          <a:ln w="25400">
            <a:gradFill>
              <a:gsLst>
                <a:gs pos="25000">
                  <a:schemeClr val="accent1">
                    <a:lumMod val="5000"/>
                    <a:lumOff val="95000"/>
                  </a:schemeClr>
                </a:gs>
                <a:gs pos="83000">
                  <a:srgbClr val="ECB40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23">
            <a:extLst>
              <a:ext uri="{FF2B5EF4-FFF2-40B4-BE49-F238E27FC236}">
                <a16:creationId xmlns:a16="http://schemas.microsoft.com/office/drawing/2014/main" id="{85D249FA-1DA3-4DEF-AC6A-3326CCB17553}"/>
              </a:ext>
            </a:extLst>
          </p:cNvPr>
          <p:cNvSpPr/>
          <p:nvPr userDrawn="1"/>
        </p:nvSpPr>
        <p:spPr>
          <a:xfrm rot="15300000">
            <a:off x="7347098" y="526831"/>
            <a:ext cx="1729322" cy="1729322"/>
          </a:xfrm>
          <a:prstGeom prst="ellipse">
            <a:avLst/>
          </a:prstGeom>
          <a:noFill/>
          <a:ln w="25400">
            <a:gradFill>
              <a:gsLst>
                <a:gs pos="25000">
                  <a:schemeClr val="accent1">
                    <a:lumMod val="5000"/>
                    <a:lumOff val="95000"/>
                  </a:schemeClr>
                </a:gs>
                <a:gs pos="83000">
                  <a:srgbClr val="ECB40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872142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C758295A-F6EE-4114-AC0D-5366F35856E1}"/>
              </a:ext>
            </a:extLst>
          </p:cNvPr>
          <p:cNvSpPr>
            <a:spLocks noGrp="1"/>
          </p:cNvSpPr>
          <p:nvPr>
            <p:ph type="pic" sz="quarter" idx="10"/>
          </p:nvPr>
        </p:nvSpPr>
        <p:spPr>
          <a:xfrm>
            <a:off x="9471988" y="2661182"/>
            <a:ext cx="1815048" cy="1815048"/>
          </a:xfrm>
          <a:custGeom>
            <a:avLst/>
            <a:gdLst>
              <a:gd name="connsiteX0" fmla="*/ 907524 w 1815048"/>
              <a:gd name="connsiteY0" fmla="*/ 0 h 1815048"/>
              <a:gd name="connsiteX1" fmla="*/ 1815048 w 1815048"/>
              <a:gd name="connsiteY1" fmla="*/ 907524 h 1815048"/>
              <a:gd name="connsiteX2" fmla="*/ 907524 w 1815048"/>
              <a:gd name="connsiteY2" fmla="*/ 1815048 h 1815048"/>
              <a:gd name="connsiteX3" fmla="*/ 0 w 1815048"/>
              <a:gd name="connsiteY3" fmla="*/ 907524 h 1815048"/>
              <a:gd name="connsiteX4" fmla="*/ 907524 w 1815048"/>
              <a:gd name="connsiteY4" fmla="*/ 0 h 1815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5048" h="1815048">
                <a:moveTo>
                  <a:pt x="907524" y="0"/>
                </a:moveTo>
                <a:cubicBezTo>
                  <a:pt x="1408736" y="0"/>
                  <a:pt x="1815048" y="406312"/>
                  <a:pt x="1815048" y="907524"/>
                </a:cubicBezTo>
                <a:cubicBezTo>
                  <a:pt x="1815048" y="1408736"/>
                  <a:pt x="1408736" y="1815048"/>
                  <a:pt x="907524" y="1815048"/>
                </a:cubicBezTo>
                <a:cubicBezTo>
                  <a:pt x="406312" y="1815048"/>
                  <a:pt x="0" y="1408736"/>
                  <a:pt x="0" y="907524"/>
                </a:cubicBezTo>
                <a:cubicBezTo>
                  <a:pt x="0" y="406312"/>
                  <a:pt x="406312" y="0"/>
                  <a:pt x="907524" y="0"/>
                </a:cubicBezTo>
                <a:close/>
              </a:path>
            </a:pathLst>
          </a:custGeom>
          <a:pattFill prst="pct5">
            <a:fgClr>
              <a:schemeClr val="accent1"/>
            </a:fgClr>
            <a:bgClr>
              <a:schemeClr val="bg1"/>
            </a:bgClr>
          </a:pattFill>
        </p:spPr>
        <p:txBody>
          <a:bodyPr wrap="square">
            <a:noAutofit/>
          </a:bodyPr>
          <a:lstStyle>
            <a:lvl1pPr>
              <a:defRPr sz="1600"/>
            </a:lvl1pPr>
          </a:lstStyle>
          <a:p>
            <a:endParaRPr lang="en-ID"/>
          </a:p>
        </p:txBody>
      </p:sp>
      <p:sp>
        <p:nvSpPr>
          <p:cNvPr id="11" name="Picture Placeholder 10">
            <a:extLst>
              <a:ext uri="{FF2B5EF4-FFF2-40B4-BE49-F238E27FC236}">
                <a16:creationId xmlns:a16="http://schemas.microsoft.com/office/drawing/2014/main" id="{CF0A2AC8-8F5E-4CEB-89DD-F9DE5C42A432}"/>
              </a:ext>
            </a:extLst>
          </p:cNvPr>
          <p:cNvSpPr>
            <a:spLocks noGrp="1"/>
          </p:cNvSpPr>
          <p:nvPr>
            <p:ph type="pic" sz="quarter" idx="11"/>
          </p:nvPr>
        </p:nvSpPr>
        <p:spPr>
          <a:xfrm>
            <a:off x="6823130" y="2661182"/>
            <a:ext cx="1815048" cy="1815048"/>
          </a:xfrm>
          <a:custGeom>
            <a:avLst/>
            <a:gdLst>
              <a:gd name="connsiteX0" fmla="*/ 907524 w 1815048"/>
              <a:gd name="connsiteY0" fmla="*/ 0 h 1815048"/>
              <a:gd name="connsiteX1" fmla="*/ 1815048 w 1815048"/>
              <a:gd name="connsiteY1" fmla="*/ 907524 h 1815048"/>
              <a:gd name="connsiteX2" fmla="*/ 907524 w 1815048"/>
              <a:gd name="connsiteY2" fmla="*/ 1815048 h 1815048"/>
              <a:gd name="connsiteX3" fmla="*/ 0 w 1815048"/>
              <a:gd name="connsiteY3" fmla="*/ 907524 h 1815048"/>
              <a:gd name="connsiteX4" fmla="*/ 907524 w 1815048"/>
              <a:gd name="connsiteY4" fmla="*/ 0 h 1815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5048" h="1815048">
                <a:moveTo>
                  <a:pt x="907524" y="0"/>
                </a:moveTo>
                <a:cubicBezTo>
                  <a:pt x="1408736" y="0"/>
                  <a:pt x="1815048" y="406312"/>
                  <a:pt x="1815048" y="907524"/>
                </a:cubicBezTo>
                <a:cubicBezTo>
                  <a:pt x="1815048" y="1408736"/>
                  <a:pt x="1408736" y="1815048"/>
                  <a:pt x="907524" y="1815048"/>
                </a:cubicBezTo>
                <a:cubicBezTo>
                  <a:pt x="406312" y="1815048"/>
                  <a:pt x="0" y="1408736"/>
                  <a:pt x="0" y="907524"/>
                </a:cubicBezTo>
                <a:cubicBezTo>
                  <a:pt x="0" y="406312"/>
                  <a:pt x="406312" y="0"/>
                  <a:pt x="907524" y="0"/>
                </a:cubicBezTo>
                <a:close/>
              </a:path>
            </a:pathLst>
          </a:custGeom>
          <a:pattFill prst="pct5">
            <a:fgClr>
              <a:schemeClr val="accent1"/>
            </a:fgClr>
            <a:bgClr>
              <a:schemeClr val="bg1"/>
            </a:bgClr>
          </a:pattFill>
        </p:spPr>
        <p:txBody>
          <a:bodyPr wrap="square">
            <a:noAutofit/>
          </a:bodyPr>
          <a:lstStyle>
            <a:lvl1pPr>
              <a:defRPr sz="1600"/>
            </a:lvl1pPr>
          </a:lstStyle>
          <a:p>
            <a:endParaRPr lang="en-ID"/>
          </a:p>
        </p:txBody>
      </p:sp>
      <p:sp>
        <p:nvSpPr>
          <p:cNvPr id="10" name="Picture Placeholder 9">
            <a:extLst>
              <a:ext uri="{FF2B5EF4-FFF2-40B4-BE49-F238E27FC236}">
                <a16:creationId xmlns:a16="http://schemas.microsoft.com/office/drawing/2014/main" id="{262C6444-4780-4544-986E-EB86F945DDED}"/>
              </a:ext>
            </a:extLst>
          </p:cNvPr>
          <p:cNvSpPr>
            <a:spLocks noGrp="1"/>
          </p:cNvSpPr>
          <p:nvPr>
            <p:ph type="pic" sz="quarter" idx="12"/>
          </p:nvPr>
        </p:nvSpPr>
        <p:spPr>
          <a:xfrm>
            <a:off x="4174272" y="2661182"/>
            <a:ext cx="1815048" cy="1815048"/>
          </a:xfrm>
          <a:custGeom>
            <a:avLst/>
            <a:gdLst>
              <a:gd name="connsiteX0" fmla="*/ 907524 w 1815048"/>
              <a:gd name="connsiteY0" fmla="*/ 0 h 1815048"/>
              <a:gd name="connsiteX1" fmla="*/ 1815048 w 1815048"/>
              <a:gd name="connsiteY1" fmla="*/ 907524 h 1815048"/>
              <a:gd name="connsiteX2" fmla="*/ 907524 w 1815048"/>
              <a:gd name="connsiteY2" fmla="*/ 1815048 h 1815048"/>
              <a:gd name="connsiteX3" fmla="*/ 0 w 1815048"/>
              <a:gd name="connsiteY3" fmla="*/ 907524 h 1815048"/>
              <a:gd name="connsiteX4" fmla="*/ 907524 w 1815048"/>
              <a:gd name="connsiteY4" fmla="*/ 0 h 1815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5048" h="1815048">
                <a:moveTo>
                  <a:pt x="907524" y="0"/>
                </a:moveTo>
                <a:cubicBezTo>
                  <a:pt x="1408736" y="0"/>
                  <a:pt x="1815048" y="406312"/>
                  <a:pt x="1815048" y="907524"/>
                </a:cubicBezTo>
                <a:cubicBezTo>
                  <a:pt x="1815048" y="1408736"/>
                  <a:pt x="1408736" y="1815048"/>
                  <a:pt x="907524" y="1815048"/>
                </a:cubicBezTo>
                <a:cubicBezTo>
                  <a:pt x="406312" y="1815048"/>
                  <a:pt x="0" y="1408736"/>
                  <a:pt x="0" y="907524"/>
                </a:cubicBezTo>
                <a:cubicBezTo>
                  <a:pt x="0" y="406312"/>
                  <a:pt x="406312" y="0"/>
                  <a:pt x="907524" y="0"/>
                </a:cubicBezTo>
                <a:close/>
              </a:path>
            </a:pathLst>
          </a:custGeom>
          <a:pattFill prst="pct5">
            <a:fgClr>
              <a:schemeClr val="accent1"/>
            </a:fgClr>
            <a:bgClr>
              <a:schemeClr val="bg1"/>
            </a:bgClr>
          </a:pattFill>
        </p:spPr>
        <p:txBody>
          <a:bodyPr wrap="square">
            <a:noAutofit/>
          </a:bodyPr>
          <a:lstStyle>
            <a:lvl1pPr>
              <a:defRPr sz="1600"/>
            </a:lvl1pPr>
          </a:lstStyle>
          <a:p>
            <a:endParaRPr lang="en-ID"/>
          </a:p>
        </p:txBody>
      </p:sp>
      <p:sp>
        <p:nvSpPr>
          <p:cNvPr id="6" name="Rectangle 5">
            <a:extLst>
              <a:ext uri="{FF2B5EF4-FFF2-40B4-BE49-F238E27FC236}">
                <a16:creationId xmlns:a16="http://schemas.microsoft.com/office/drawing/2014/main" id="{02D7F649-1023-442B-860D-F2B1901EB0E8}"/>
              </a:ext>
            </a:extLst>
          </p:cNvPr>
          <p:cNvSpPr/>
          <p:nvPr userDrawn="1"/>
        </p:nvSpPr>
        <p:spPr>
          <a:xfrm>
            <a:off x="0" y="0"/>
            <a:ext cx="3341784" cy="6858000"/>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789002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57C84A70-0C0E-4A9D-BE5C-69BCC65D8D11}"/>
              </a:ext>
            </a:extLst>
          </p:cNvPr>
          <p:cNvSpPr>
            <a:spLocks noGrp="1"/>
          </p:cNvSpPr>
          <p:nvPr>
            <p:ph type="pic" sz="quarter" idx="10"/>
          </p:nvPr>
        </p:nvSpPr>
        <p:spPr>
          <a:xfrm>
            <a:off x="0" y="0"/>
            <a:ext cx="4991100" cy="6858000"/>
          </a:xfrm>
          <a:custGeom>
            <a:avLst/>
            <a:gdLst>
              <a:gd name="connsiteX0" fmla="*/ 0 w 4991100"/>
              <a:gd name="connsiteY0" fmla="*/ 0 h 6858000"/>
              <a:gd name="connsiteX1" fmla="*/ 4991100 w 4991100"/>
              <a:gd name="connsiteY1" fmla="*/ 0 h 6858000"/>
              <a:gd name="connsiteX2" fmla="*/ 4991100 w 4991100"/>
              <a:gd name="connsiteY2" fmla="*/ 6858000 h 6858000"/>
              <a:gd name="connsiteX3" fmla="*/ 0 w 49911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91100" h="6858000">
                <a:moveTo>
                  <a:pt x="0" y="0"/>
                </a:moveTo>
                <a:lnTo>
                  <a:pt x="4991100" y="0"/>
                </a:lnTo>
                <a:lnTo>
                  <a:pt x="4991100" y="6858000"/>
                </a:lnTo>
                <a:lnTo>
                  <a:pt x="0" y="6858000"/>
                </a:lnTo>
                <a:close/>
              </a:path>
            </a:pathLst>
          </a:custGeom>
          <a:pattFill prst="pct5">
            <a:fgClr>
              <a:schemeClr val="accent1"/>
            </a:fgClr>
            <a:bgClr>
              <a:schemeClr val="bg1"/>
            </a:bgClr>
          </a:pattFill>
        </p:spPr>
        <p:txBody>
          <a:bodyPr wrap="square">
            <a:noAutofit/>
          </a:bodyPr>
          <a:lstStyle>
            <a:lvl1pPr>
              <a:defRPr sz="1600"/>
            </a:lvl1pPr>
          </a:lstStyle>
          <a:p>
            <a:endParaRPr lang="en-ID"/>
          </a:p>
        </p:txBody>
      </p:sp>
      <p:sp>
        <p:nvSpPr>
          <p:cNvPr id="8" name="Rectangle 7">
            <a:extLst>
              <a:ext uri="{FF2B5EF4-FFF2-40B4-BE49-F238E27FC236}">
                <a16:creationId xmlns:a16="http://schemas.microsoft.com/office/drawing/2014/main" id="{6B32F951-BA8F-41E8-A778-6BA203A88D0B}"/>
              </a:ext>
            </a:extLst>
          </p:cNvPr>
          <p:cNvSpPr/>
          <p:nvPr userDrawn="1"/>
        </p:nvSpPr>
        <p:spPr>
          <a:xfrm>
            <a:off x="5705475" y="613406"/>
            <a:ext cx="5772150" cy="1550670"/>
          </a:xfrm>
          <a:prstGeom prst="rect">
            <a:avLst/>
          </a:prstGeom>
          <a:solidFill>
            <a:schemeClr val="bg1"/>
          </a:solidFill>
          <a:ln>
            <a:noFill/>
          </a:ln>
          <a:effectLst>
            <a:outerShdw blurRad="50800" dist="381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8">
            <a:extLst>
              <a:ext uri="{FF2B5EF4-FFF2-40B4-BE49-F238E27FC236}">
                <a16:creationId xmlns:a16="http://schemas.microsoft.com/office/drawing/2014/main" id="{262E6AAE-AC22-4283-8B5B-36A196929FD9}"/>
              </a:ext>
            </a:extLst>
          </p:cNvPr>
          <p:cNvSpPr/>
          <p:nvPr userDrawn="1"/>
        </p:nvSpPr>
        <p:spPr>
          <a:xfrm>
            <a:off x="5705475" y="2653660"/>
            <a:ext cx="5772150" cy="1550670"/>
          </a:xfrm>
          <a:prstGeom prst="rect">
            <a:avLst/>
          </a:prstGeom>
          <a:solidFill>
            <a:schemeClr val="bg1"/>
          </a:solidFill>
          <a:ln>
            <a:noFill/>
          </a:ln>
          <a:effectLst>
            <a:outerShdw blurRad="50800" dist="381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id="{D4F89DE9-2537-48AE-A434-0690773DB14D}"/>
              </a:ext>
            </a:extLst>
          </p:cNvPr>
          <p:cNvSpPr/>
          <p:nvPr userDrawn="1"/>
        </p:nvSpPr>
        <p:spPr>
          <a:xfrm>
            <a:off x="5705475" y="4693914"/>
            <a:ext cx="5772150" cy="1550670"/>
          </a:xfrm>
          <a:prstGeom prst="rect">
            <a:avLst/>
          </a:prstGeom>
          <a:solidFill>
            <a:schemeClr val="bg1"/>
          </a:solidFill>
          <a:ln>
            <a:noFill/>
          </a:ln>
          <a:effectLst>
            <a:outerShdw blurRad="50800" dist="381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Rectangle 10">
            <a:extLst>
              <a:ext uri="{FF2B5EF4-FFF2-40B4-BE49-F238E27FC236}">
                <a16:creationId xmlns:a16="http://schemas.microsoft.com/office/drawing/2014/main" id="{4810E7DF-660E-4573-8F1C-4C90C0E2D6F8}"/>
              </a:ext>
            </a:extLst>
          </p:cNvPr>
          <p:cNvSpPr/>
          <p:nvPr userDrawn="1"/>
        </p:nvSpPr>
        <p:spPr>
          <a:xfrm>
            <a:off x="5705475" y="613406"/>
            <a:ext cx="224790" cy="1550670"/>
          </a:xfrm>
          <a:prstGeom prst="rect">
            <a:avLst/>
          </a:prstGeom>
          <a:solidFill>
            <a:srgbClr val="EC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Rectangle 15">
            <a:extLst>
              <a:ext uri="{FF2B5EF4-FFF2-40B4-BE49-F238E27FC236}">
                <a16:creationId xmlns:a16="http://schemas.microsoft.com/office/drawing/2014/main" id="{582B7EDA-8DE4-4038-B0F0-56A2087C9942}"/>
              </a:ext>
            </a:extLst>
          </p:cNvPr>
          <p:cNvSpPr/>
          <p:nvPr userDrawn="1"/>
        </p:nvSpPr>
        <p:spPr>
          <a:xfrm>
            <a:off x="5705475" y="2653660"/>
            <a:ext cx="224790" cy="1550670"/>
          </a:xfrm>
          <a:prstGeom prst="rect">
            <a:avLst/>
          </a:prstGeom>
          <a:solidFill>
            <a:srgbClr val="EC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Rectangle 16">
            <a:extLst>
              <a:ext uri="{FF2B5EF4-FFF2-40B4-BE49-F238E27FC236}">
                <a16:creationId xmlns:a16="http://schemas.microsoft.com/office/drawing/2014/main" id="{15BD89F0-C4EC-4888-B20A-38B5F968BE5F}"/>
              </a:ext>
            </a:extLst>
          </p:cNvPr>
          <p:cNvSpPr/>
          <p:nvPr userDrawn="1"/>
        </p:nvSpPr>
        <p:spPr>
          <a:xfrm>
            <a:off x="5705475" y="4693914"/>
            <a:ext cx="224790" cy="1550670"/>
          </a:xfrm>
          <a:prstGeom prst="rect">
            <a:avLst/>
          </a:prstGeom>
          <a:solidFill>
            <a:srgbClr val="EC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047789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F4F4FD-E845-4C1B-BB65-D020378987F9}"/>
              </a:ext>
            </a:extLst>
          </p:cNvPr>
          <p:cNvSpPr/>
          <p:nvPr userDrawn="1"/>
        </p:nvSpPr>
        <p:spPr>
          <a:xfrm>
            <a:off x="4325284" y="3719547"/>
            <a:ext cx="7866715" cy="316513"/>
          </a:xfrm>
          <a:prstGeom prst="rect">
            <a:avLst/>
          </a:prstGeom>
          <a:solidFill>
            <a:srgbClr val="EC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12">
            <a:extLst>
              <a:ext uri="{FF2B5EF4-FFF2-40B4-BE49-F238E27FC236}">
                <a16:creationId xmlns:a16="http://schemas.microsoft.com/office/drawing/2014/main" id="{9BB47F14-61CB-439A-BD8A-D26A59ACFAFE}"/>
              </a:ext>
            </a:extLst>
          </p:cNvPr>
          <p:cNvSpPr/>
          <p:nvPr userDrawn="1"/>
        </p:nvSpPr>
        <p:spPr>
          <a:xfrm>
            <a:off x="0" y="0"/>
            <a:ext cx="4325285" cy="6858000"/>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Picture Placeholder 6">
            <a:extLst>
              <a:ext uri="{FF2B5EF4-FFF2-40B4-BE49-F238E27FC236}">
                <a16:creationId xmlns:a16="http://schemas.microsoft.com/office/drawing/2014/main" id="{BFF72082-819C-4AC7-B600-0B901DC37F35}"/>
              </a:ext>
            </a:extLst>
          </p:cNvPr>
          <p:cNvSpPr>
            <a:spLocks noGrp="1"/>
          </p:cNvSpPr>
          <p:nvPr>
            <p:ph type="pic" sz="quarter" idx="10"/>
          </p:nvPr>
        </p:nvSpPr>
        <p:spPr>
          <a:xfrm>
            <a:off x="4325285" y="3889728"/>
            <a:ext cx="7866715" cy="2968273"/>
          </a:xfrm>
          <a:custGeom>
            <a:avLst/>
            <a:gdLst>
              <a:gd name="connsiteX0" fmla="*/ 0 w 7866715"/>
              <a:gd name="connsiteY0" fmla="*/ 0 h 2968273"/>
              <a:gd name="connsiteX1" fmla="*/ 7866715 w 7866715"/>
              <a:gd name="connsiteY1" fmla="*/ 0 h 2968273"/>
              <a:gd name="connsiteX2" fmla="*/ 7866715 w 7866715"/>
              <a:gd name="connsiteY2" fmla="*/ 2968273 h 2968273"/>
              <a:gd name="connsiteX3" fmla="*/ 0 w 7866715"/>
              <a:gd name="connsiteY3" fmla="*/ 2968273 h 2968273"/>
            </a:gdLst>
            <a:ahLst/>
            <a:cxnLst>
              <a:cxn ang="0">
                <a:pos x="connsiteX0" y="connsiteY0"/>
              </a:cxn>
              <a:cxn ang="0">
                <a:pos x="connsiteX1" y="connsiteY1"/>
              </a:cxn>
              <a:cxn ang="0">
                <a:pos x="connsiteX2" y="connsiteY2"/>
              </a:cxn>
              <a:cxn ang="0">
                <a:pos x="connsiteX3" y="connsiteY3"/>
              </a:cxn>
            </a:cxnLst>
            <a:rect l="l" t="t" r="r" b="b"/>
            <a:pathLst>
              <a:path w="7866715" h="2968273">
                <a:moveTo>
                  <a:pt x="0" y="0"/>
                </a:moveTo>
                <a:lnTo>
                  <a:pt x="7866715" y="0"/>
                </a:lnTo>
                <a:lnTo>
                  <a:pt x="7866715" y="2968273"/>
                </a:lnTo>
                <a:lnTo>
                  <a:pt x="0" y="2968273"/>
                </a:lnTo>
                <a:close/>
              </a:path>
            </a:pathLst>
          </a:custGeom>
          <a:pattFill prst="pct5">
            <a:fgClr>
              <a:schemeClr val="accent1"/>
            </a:fgClr>
            <a:bgClr>
              <a:schemeClr val="bg1"/>
            </a:bgClr>
          </a:pattFill>
        </p:spPr>
        <p:txBody>
          <a:bodyPr wrap="square">
            <a:noAutofit/>
          </a:bodyPr>
          <a:lstStyle>
            <a:lvl1pPr>
              <a:defRPr sz="1600"/>
            </a:lvl1pPr>
          </a:lstStyle>
          <a:p>
            <a:endParaRPr lang="en-ID"/>
          </a:p>
        </p:txBody>
      </p:sp>
    </p:spTree>
    <p:extLst>
      <p:ext uri="{BB962C8B-B14F-4D97-AF65-F5344CB8AC3E}">
        <p14:creationId xmlns:p14="http://schemas.microsoft.com/office/powerpoint/2010/main" val="2801822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D36DFA-C29F-4977-B8E8-C17FF4B68131}"/>
              </a:ext>
            </a:extLst>
          </p:cNvPr>
          <p:cNvSpPr/>
          <p:nvPr userDrawn="1"/>
        </p:nvSpPr>
        <p:spPr>
          <a:xfrm>
            <a:off x="0" y="5159522"/>
            <a:ext cx="12191998" cy="1698477"/>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Rounded Corners 5">
            <a:extLst>
              <a:ext uri="{FF2B5EF4-FFF2-40B4-BE49-F238E27FC236}">
                <a16:creationId xmlns:a16="http://schemas.microsoft.com/office/drawing/2014/main" id="{4CA14ABC-1F63-4E93-AD79-BFD96115F389}"/>
              </a:ext>
            </a:extLst>
          </p:cNvPr>
          <p:cNvSpPr/>
          <p:nvPr userDrawn="1"/>
        </p:nvSpPr>
        <p:spPr>
          <a:xfrm>
            <a:off x="852260" y="2958420"/>
            <a:ext cx="4774960" cy="1423080"/>
          </a:xfrm>
          <a:prstGeom prst="roundRect">
            <a:avLst>
              <a:gd name="adj" fmla="val 50000"/>
            </a:avLst>
          </a:prstGeom>
          <a:solidFill>
            <a:schemeClr val="bg1"/>
          </a:solidFill>
          <a:ln>
            <a:noFill/>
          </a:ln>
          <a:effectLst>
            <a:outerShdw blurRad="1270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Rounded Corners 6">
            <a:extLst>
              <a:ext uri="{FF2B5EF4-FFF2-40B4-BE49-F238E27FC236}">
                <a16:creationId xmlns:a16="http://schemas.microsoft.com/office/drawing/2014/main" id="{5B97525B-8DAE-4E22-84E3-84F91E2ED249}"/>
              </a:ext>
            </a:extLst>
          </p:cNvPr>
          <p:cNvSpPr/>
          <p:nvPr userDrawn="1"/>
        </p:nvSpPr>
        <p:spPr>
          <a:xfrm>
            <a:off x="6374191" y="2946339"/>
            <a:ext cx="4774960" cy="1423080"/>
          </a:xfrm>
          <a:prstGeom prst="roundRect">
            <a:avLst>
              <a:gd name="adj" fmla="val 50000"/>
            </a:avLst>
          </a:prstGeom>
          <a:solidFill>
            <a:srgbClr val="203864"/>
          </a:solidFill>
          <a:ln>
            <a:noFill/>
          </a:ln>
          <a:effectLst>
            <a:outerShdw blurRad="1270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Rounded Corners 7">
            <a:extLst>
              <a:ext uri="{FF2B5EF4-FFF2-40B4-BE49-F238E27FC236}">
                <a16:creationId xmlns:a16="http://schemas.microsoft.com/office/drawing/2014/main" id="{DD92FC82-DF19-4239-9ED7-C880A500EB30}"/>
              </a:ext>
            </a:extLst>
          </p:cNvPr>
          <p:cNvSpPr/>
          <p:nvPr userDrawn="1"/>
        </p:nvSpPr>
        <p:spPr>
          <a:xfrm>
            <a:off x="852260" y="4815884"/>
            <a:ext cx="4774960" cy="1423080"/>
          </a:xfrm>
          <a:prstGeom prst="roundRect">
            <a:avLst>
              <a:gd name="adj" fmla="val 50000"/>
            </a:avLst>
          </a:prstGeom>
          <a:solidFill>
            <a:schemeClr val="bg1"/>
          </a:solidFill>
          <a:ln>
            <a:noFill/>
          </a:ln>
          <a:effectLst>
            <a:outerShdw blurRad="1270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8">
            <a:extLst>
              <a:ext uri="{FF2B5EF4-FFF2-40B4-BE49-F238E27FC236}">
                <a16:creationId xmlns:a16="http://schemas.microsoft.com/office/drawing/2014/main" id="{17C8A0F9-B865-4739-A1C8-B607F0F102A5}"/>
              </a:ext>
            </a:extLst>
          </p:cNvPr>
          <p:cNvSpPr/>
          <p:nvPr userDrawn="1"/>
        </p:nvSpPr>
        <p:spPr>
          <a:xfrm>
            <a:off x="6374191" y="4803803"/>
            <a:ext cx="4774960" cy="1423080"/>
          </a:xfrm>
          <a:prstGeom prst="roundRect">
            <a:avLst>
              <a:gd name="adj" fmla="val 50000"/>
            </a:avLst>
          </a:prstGeom>
          <a:solidFill>
            <a:schemeClr val="bg1"/>
          </a:solidFill>
          <a:ln>
            <a:noFill/>
          </a:ln>
          <a:effectLst>
            <a:outerShdw blurRad="1270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069845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75F274D-D689-4B3C-968D-335321AB4367}"/>
              </a:ext>
            </a:extLst>
          </p:cNvPr>
          <p:cNvSpPr>
            <a:spLocks noGrp="1"/>
          </p:cNvSpPr>
          <p:nvPr>
            <p:ph type="pic" sz="quarter" idx="10"/>
          </p:nvPr>
        </p:nvSpPr>
        <p:spPr>
          <a:xfrm>
            <a:off x="0" y="0"/>
            <a:ext cx="12192000" cy="3604914"/>
          </a:xfrm>
          <a:custGeom>
            <a:avLst/>
            <a:gdLst>
              <a:gd name="connsiteX0" fmla="*/ 0 w 12192000"/>
              <a:gd name="connsiteY0" fmla="*/ 0 h 3604914"/>
              <a:gd name="connsiteX1" fmla="*/ 12192000 w 12192000"/>
              <a:gd name="connsiteY1" fmla="*/ 0 h 3604914"/>
              <a:gd name="connsiteX2" fmla="*/ 12192000 w 12192000"/>
              <a:gd name="connsiteY2" fmla="*/ 3604914 h 3604914"/>
              <a:gd name="connsiteX3" fmla="*/ 0 w 12192000"/>
              <a:gd name="connsiteY3" fmla="*/ 3604914 h 3604914"/>
            </a:gdLst>
            <a:ahLst/>
            <a:cxnLst>
              <a:cxn ang="0">
                <a:pos x="connsiteX0" y="connsiteY0"/>
              </a:cxn>
              <a:cxn ang="0">
                <a:pos x="connsiteX1" y="connsiteY1"/>
              </a:cxn>
              <a:cxn ang="0">
                <a:pos x="connsiteX2" y="connsiteY2"/>
              </a:cxn>
              <a:cxn ang="0">
                <a:pos x="connsiteX3" y="connsiteY3"/>
              </a:cxn>
            </a:cxnLst>
            <a:rect l="l" t="t" r="r" b="b"/>
            <a:pathLst>
              <a:path w="12192000" h="3604914">
                <a:moveTo>
                  <a:pt x="0" y="0"/>
                </a:moveTo>
                <a:lnTo>
                  <a:pt x="12192000" y="0"/>
                </a:lnTo>
                <a:lnTo>
                  <a:pt x="12192000" y="3604914"/>
                </a:lnTo>
                <a:lnTo>
                  <a:pt x="0" y="3604914"/>
                </a:lnTo>
                <a:close/>
              </a:path>
            </a:pathLst>
          </a:custGeom>
          <a:pattFill prst="pct5">
            <a:fgClr>
              <a:schemeClr val="accent1"/>
            </a:fgClr>
            <a:bgClr>
              <a:schemeClr val="bg1"/>
            </a:bgClr>
          </a:pattFill>
        </p:spPr>
        <p:txBody>
          <a:bodyPr wrap="square">
            <a:noAutofit/>
          </a:bodyPr>
          <a:lstStyle>
            <a:lvl1pPr>
              <a:defRPr sz="1600"/>
            </a:lvl1pPr>
          </a:lstStyle>
          <a:p>
            <a:endParaRPr lang="en-ID"/>
          </a:p>
        </p:txBody>
      </p:sp>
    </p:spTree>
    <p:extLst>
      <p:ext uri="{BB962C8B-B14F-4D97-AF65-F5344CB8AC3E}">
        <p14:creationId xmlns:p14="http://schemas.microsoft.com/office/powerpoint/2010/main" val="509742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D9C782C-B2C6-4DAA-8383-AD0289F4791F}"/>
              </a:ext>
            </a:extLst>
          </p:cNvPr>
          <p:cNvSpPr>
            <a:spLocks noGrp="1"/>
          </p:cNvSpPr>
          <p:nvPr>
            <p:ph type="pic" sz="quarter" idx="11"/>
          </p:nvPr>
        </p:nvSpPr>
        <p:spPr>
          <a:xfrm>
            <a:off x="0" y="0"/>
            <a:ext cx="9048750" cy="6858000"/>
          </a:xfrm>
          <a:custGeom>
            <a:avLst/>
            <a:gdLst>
              <a:gd name="connsiteX0" fmla="*/ 0 w 9048750"/>
              <a:gd name="connsiteY0" fmla="*/ 0 h 6858000"/>
              <a:gd name="connsiteX1" fmla="*/ 9048750 w 9048750"/>
              <a:gd name="connsiteY1" fmla="*/ 0 h 6858000"/>
              <a:gd name="connsiteX2" fmla="*/ 9048750 w 9048750"/>
              <a:gd name="connsiteY2" fmla="*/ 6858000 h 6858000"/>
              <a:gd name="connsiteX3" fmla="*/ 0 w 90487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048750" h="6858000">
                <a:moveTo>
                  <a:pt x="0" y="0"/>
                </a:moveTo>
                <a:lnTo>
                  <a:pt x="9048750" y="0"/>
                </a:lnTo>
                <a:lnTo>
                  <a:pt x="9048750" y="6858000"/>
                </a:lnTo>
                <a:lnTo>
                  <a:pt x="0" y="6858000"/>
                </a:lnTo>
                <a:close/>
              </a:path>
            </a:pathLst>
          </a:custGeom>
          <a:pattFill prst="pct5">
            <a:fgClr>
              <a:schemeClr val="accent1"/>
            </a:fgClr>
            <a:bgClr>
              <a:schemeClr val="bg1"/>
            </a:bgClr>
          </a:pattFill>
        </p:spPr>
        <p:txBody>
          <a:bodyPr wrap="square">
            <a:noAutofit/>
          </a:bodyPr>
          <a:lstStyle>
            <a:lvl1pPr>
              <a:defRPr sz="1600"/>
            </a:lvl1pPr>
          </a:lstStyle>
          <a:p>
            <a:endParaRPr lang="en-ID"/>
          </a:p>
        </p:txBody>
      </p:sp>
      <p:sp>
        <p:nvSpPr>
          <p:cNvPr id="6" name="Picture Placeholder 5">
            <a:extLst>
              <a:ext uri="{FF2B5EF4-FFF2-40B4-BE49-F238E27FC236}">
                <a16:creationId xmlns:a16="http://schemas.microsoft.com/office/drawing/2014/main" id="{F89D0E4E-A374-4E51-83EB-E8D4856088BB}"/>
              </a:ext>
            </a:extLst>
          </p:cNvPr>
          <p:cNvSpPr>
            <a:spLocks noGrp="1"/>
          </p:cNvSpPr>
          <p:nvPr>
            <p:ph type="pic" sz="quarter" idx="10"/>
          </p:nvPr>
        </p:nvSpPr>
        <p:spPr>
          <a:xfrm>
            <a:off x="7210425" y="1409700"/>
            <a:ext cx="3676650" cy="3676650"/>
          </a:xfrm>
          <a:custGeom>
            <a:avLst/>
            <a:gdLst>
              <a:gd name="connsiteX0" fmla="*/ 1838325 w 3676650"/>
              <a:gd name="connsiteY0" fmla="*/ 0 h 3676650"/>
              <a:gd name="connsiteX1" fmla="*/ 3676650 w 3676650"/>
              <a:gd name="connsiteY1" fmla="*/ 1838325 h 3676650"/>
              <a:gd name="connsiteX2" fmla="*/ 1838325 w 3676650"/>
              <a:gd name="connsiteY2" fmla="*/ 3676650 h 3676650"/>
              <a:gd name="connsiteX3" fmla="*/ 0 w 3676650"/>
              <a:gd name="connsiteY3" fmla="*/ 1838325 h 3676650"/>
              <a:gd name="connsiteX4" fmla="*/ 1838325 w 3676650"/>
              <a:gd name="connsiteY4" fmla="*/ 0 h 3676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6650" h="3676650">
                <a:moveTo>
                  <a:pt x="1838325" y="0"/>
                </a:moveTo>
                <a:cubicBezTo>
                  <a:pt x="2853604" y="0"/>
                  <a:pt x="3676650" y="823046"/>
                  <a:pt x="3676650" y="1838325"/>
                </a:cubicBezTo>
                <a:cubicBezTo>
                  <a:pt x="3676650" y="2853604"/>
                  <a:pt x="2853604" y="3676650"/>
                  <a:pt x="1838325" y="3676650"/>
                </a:cubicBezTo>
                <a:cubicBezTo>
                  <a:pt x="823046" y="3676650"/>
                  <a:pt x="0" y="2853604"/>
                  <a:pt x="0" y="1838325"/>
                </a:cubicBezTo>
                <a:cubicBezTo>
                  <a:pt x="0" y="823046"/>
                  <a:pt x="823046" y="0"/>
                  <a:pt x="1838325" y="0"/>
                </a:cubicBezTo>
                <a:close/>
              </a:path>
            </a:pathLst>
          </a:custGeom>
          <a:pattFill prst="pct5">
            <a:fgClr>
              <a:schemeClr val="accent1"/>
            </a:fgClr>
            <a:bgClr>
              <a:schemeClr val="bg1"/>
            </a:bgClr>
          </a:pattFill>
          <a:ln w="76200">
            <a:solidFill>
              <a:schemeClr val="bg1"/>
            </a:solidFill>
          </a:ln>
        </p:spPr>
        <p:txBody>
          <a:bodyPr wrap="square">
            <a:noAutofit/>
          </a:bodyPr>
          <a:lstStyle>
            <a:lvl1pPr>
              <a:defRPr sz="1600"/>
            </a:lvl1pPr>
          </a:lstStyle>
          <a:p>
            <a:endParaRPr lang="en-ID"/>
          </a:p>
        </p:txBody>
      </p:sp>
    </p:spTree>
    <p:extLst>
      <p:ext uri="{BB962C8B-B14F-4D97-AF65-F5344CB8AC3E}">
        <p14:creationId xmlns:p14="http://schemas.microsoft.com/office/powerpoint/2010/main" val="20487615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D9C782C-B2C6-4DAA-8383-AD0289F4791F}"/>
              </a:ext>
            </a:extLst>
          </p:cNvPr>
          <p:cNvSpPr>
            <a:spLocks noGrp="1"/>
          </p:cNvSpPr>
          <p:nvPr>
            <p:ph type="pic" sz="quarter" idx="11"/>
          </p:nvPr>
        </p:nvSpPr>
        <p:spPr>
          <a:xfrm>
            <a:off x="3143250" y="0"/>
            <a:ext cx="9048750" cy="6858000"/>
          </a:xfrm>
          <a:custGeom>
            <a:avLst/>
            <a:gdLst>
              <a:gd name="connsiteX0" fmla="*/ 0 w 9048750"/>
              <a:gd name="connsiteY0" fmla="*/ 0 h 6858000"/>
              <a:gd name="connsiteX1" fmla="*/ 9048750 w 9048750"/>
              <a:gd name="connsiteY1" fmla="*/ 0 h 6858000"/>
              <a:gd name="connsiteX2" fmla="*/ 9048750 w 9048750"/>
              <a:gd name="connsiteY2" fmla="*/ 6858000 h 6858000"/>
              <a:gd name="connsiteX3" fmla="*/ 0 w 90487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048750" h="6858000">
                <a:moveTo>
                  <a:pt x="0" y="0"/>
                </a:moveTo>
                <a:lnTo>
                  <a:pt x="9048750" y="0"/>
                </a:lnTo>
                <a:lnTo>
                  <a:pt x="9048750" y="6858000"/>
                </a:lnTo>
                <a:lnTo>
                  <a:pt x="0" y="6858000"/>
                </a:lnTo>
                <a:close/>
              </a:path>
            </a:pathLst>
          </a:custGeom>
          <a:pattFill prst="pct5">
            <a:fgClr>
              <a:schemeClr val="accent1"/>
            </a:fgClr>
            <a:bgClr>
              <a:schemeClr val="bg1"/>
            </a:bgClr>
          </a:pattFill>
        </p:spPr>
        <p:txBody>
          <a:bodyPr wrap="square">
            <a:noAutofit/>
          </a:bodyPr>
          <a:lstStyle>
            <a:lvl1pPr>
              <a:defRPr sz="1600"/>
            </a:lvl1pPr>
          </a:lstStyle>
          <a:p>
            <a:endParaRPr lang="en-ID"/>
          </a:p>
        </p:txBody>
      </p:sp>
      <p:sp>
        <p:nvSpPr>
          <p:cNvPr id="6" name="Picture Placeholder 5">
            <a:extLst>
              <a:ext uri="{FF2B5EF4-FFF2-40B4-BE49-F238E27FC236}">
                <a16:creationId xmlns:a16="http://schemas.microsoft.com/office/drawing/2014/main" id="{F89D0E4E-A374-4E51-83EB-E8D4856088BB}"/>
              </a:ext>
            </a:extLst>
          </p:cNvPr>
          <p:cNvSpPr>
            <a:spLocks noGrp="1"/>
          </p:cNvSpPr>
          <p:nvPr>
            <p:ph type="pic" sz="quarter" idx="10"/>
          </p:nvPr>
        </p:nvSpPr>
        <p:spPr>
          <a:xfrm>
            <a:off x="1304925" y="1409700"/>
            <a:ext cx="3676650" cy="3676650"/>
          </a:xfrm>
          <a:custGeom>
            <a:avLst/>
            <a:gdLst>
              <a:gd name="connsiteX0" fmla="*/ 1838325 w 3676650"/>
              <a:gd name="connsiteY0" fmla="*/ 0 h 3676650"/>
              <a:gd name="connsiteX1" fmla="*/ 3676650 w 3676650"/>
              <a:gd name="connsiteY1" fmla="*/ 1838325 h 3676650"/>
              <a:gd name="connsiteX2" fmla="*/ 1838325 w 3676650"/>
              <a:gd name="connsiteY2" fmla="*/ 3676650 h 3676650"/>
              <a:gd name="connsiteX3" fmla="*/ 0 w 3676650"/>
              <a:gd name="connsiteY3" fmla="*/ 1838325 h 3676650"/>
              <a:gd name="connsiteX4" fmla="*/ 1838325 w 3676650"/>
              <a:gd name="connsiteY4" fmla="*/ 0 h 3676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6650" h="3676650">
                <a:moveTo>
                  <a:pt x="1838325" y="0"/>
                </a:moveTo>
                <a:cubicBezTo>
                  <a:pt x="2853604" y="0"/>
                  <a:pt x="3676650" y="823046"/>
                  <a:pt x="3676650" y="1838325"/>
                </a:cubicBezTo>
                <a:cubicBezTo>
                  <a:pt x="3676650" y="2853604"/>
                  <a:pt x="2853604" y="3676650"/>
                  <a:pt x="1838325" y="3676650"/>
                </a:cubicBezTo>
                <a:cubicBezTo>
                  <a:pt x="823046" y="3676650"/>
                  <a:pt x="0" y="2853604"/>
                  <a:pt x="0" y="1838325"/>
                </a:cubicBezTo>
                <a:cubicBezTo>
                  <a:pt x="0" y="823046"/>
                  <a:pt x="823046" y="0"/>
                  <a:pt x="1838325" y="0"/>
                </a:cubicBezTo>
                <a:close/>
              </a:path>
            </a:pathLst>
          </a:custGeom>
          <a:pattFill prst="pct5">
            <a:fgClr>
              <a:schemeClr val="accent1"/>
            </a:fgClr>
            <a:bgClr>
              <a:schemeClr val="bg1"/>
            </a:bgClr>
          </a:pattFill>
          <a:ln w="76200">
            <a:solidFill>
              <a:schemeClr val="bg1"/>
            </a:solidFill>
          </a:ln>
        </p:spPr>
        <p:txBody>
          <a:bodyPr wrap="square">
            <a:noAutofit/>
          </a:bodyPr>
          <a:lstStyle>
            <a:lvl1pPr>
              <a:defRPr sz="1600"/>
            </a:lvl1pPr>
          </a:lstStyle>
          <a:p>
            <a:endParaRPr lang="en-ID"/>
          </a:p>
        </p:txBody>
      </p:sp>
    </p:spTree>
    <p:extLst>
      <p:ext uri="{BB962C8B-B14F-4D97-AF65-F5344CB8AC3E}">
        <p14:creationId xmlns:p14="http://schemas.microsoft.com/office/powerpoint/2010/main" val="37830979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F26980-B14A-479B-8E9A-1320A13C7788}"/>
              </a:ext>
            </a:extLst>
          </p:cNvPr>
          <p:cNvSpPr/>
          <p:nvPr userDrawn="1"/>
        </p:nvSpPr>
        <p:spPr>
          <a:xfrm>
            <a:off x="6096000" y="3429000"/>
            <a:ext cx="6096000" cy="3429000"/>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Picture Placeholder 7">
            <a:extLst>
              <a:ext uri="{FF2B5EF4-FFF2-40B4-BE49-F238E27FC236}">
                <a16:creationId xmlns:a16="http://schemas.microsoft.com/office/drawing/2014/main" id="{2DB0B9E4-C9B8-424D-ACD0-D7A15AF518C0}"/>
              </a:ext>
            </a:extLst>
          </p:cNvPr>
          <p:cNvSpPr>
            <a:spLocks noGrp="1"/>
          </p:cNvSpPr>
          <p:nvPr>
            <p:ph type="pic" sz="quarter" idx="11"/>
          </p:nvPr>
        </p:nvSpPr>
        <p:spPr>
          <a:xfrm>
            <a:off x="6737318" y="4155247"/>
            <a:ext cx="2027096" cy="2027096"/>
          </a:xfrm>
          <a:custGeom>
            <a:avLst/>
            <a:gdLst>
              <a:gd name="connsiteX0" fmla="*/ 1013548 w 2027096"/>
              <a:gd name="connsiteY0" fmla="*/ 0 h 2027096"/>
              <a:gd name="connsiteX1" fmla="*/ 2027096 w 2027096"/>
              <a:gd name="connsiteY1" fmla="*/ 1013548 h 2027096"/>
              <a:gd name="connsiteX2" fmla="*/ 1013548 w 2027096"/>
              <a:gd name="connsiteY2" fmla="*/ 2027096 h 2027096"/>
              <a:gd name="connsiteX3" fmla="*/ 0 w 2027096"/>
              <a:gd name="connsiteY3" fmla="*/ 1013548 h 2027096"/>
              <a:gd name="connsiteX4" fmla="*/ 1013548 w 2027096"/>
              <a:gd name="connsiteY4" fmla="*/ 0 h 2027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7096" h="2027096">
                <a:moveTo>
                  <a:pt x="1013548" y="0"/>
                </a:moveTo>
                <a:cubicBezTo>
                  <a:pt x="1573315" y="0"/>
                  <a:pt x="2027096" y="453781"/>
                  <a:pt x="2027096" y="1013548"/>
                </a:cubicBezTo>
                <a:cubicBezTo>
                  <a:pt x="2027096" y="1573315"/>
                  <a:pt x="1573315" y="2027096"/>
                  <a:pt x="1013548" y="2027096"/>
                </a:cubicBezTo>
                <a:cubicBezTo>
                  <a:pt x="453781" y="2027096"/>
                  <a:pt x="0" y="1573315"/>
                  <a:pt x="0" y="1013548"/>
                </a:cubicBezTo>
                <a:cubicBezTo>
                  <a:pt x="0" y="453781"/>
                  <a:pt x="453781" y="0"/>
                  <a:pt x="1013548" y="0"/>
                </a:cubicBezTo>
                <a:close/>
              </a:path>
            </a:pathLst>
          </a:custGeom>
          <a:pattFill prst="pct5">
            <a:fgClr>
              <a:schemeClr val="accent1"/>
            </a:fgClr>
            <a:bgClr>
              <a:schemeClr val="bg1"/>
            </a:bgClr>
          </a:pattFill>
          <a:ln w="57150">
            <a:solidFill>
              <a:schemeClr val="bg1"/>
            </a:solidFill>
          </a:ln>
        </p:spPr>
        <p:txBody>
          <a:bodyPr wrap="square">
            <a:noAutofit/>
          </a:bodyPr>
          <a:lstStyle>
            <a:lvl1pPr>
              <a:defRPr sz="1600"/>
            </a:lvl1pPr>
          </a:lstStyle>
          <a:p>
            <a:endParaRPr lang="en-ID"/>
          </a:p>
        </p:txBody>
      </p:sp>
      <p:sp>
        <p:nvSpPr>
          <p:cNvPr id="9" name="Picture Placeholder 8">
            <a:extLst>
              <a:ext uri="{FF2B5EF4-FFF2-40B4-BE49-F238E27FC236}">
                <a16:creationId xmlns:a16="http://schemas.microsoft.com/office/drawing/2014/main" id="{B53CF424-7FB6-4ABF-B159-DF7EFFC9B97F}"/>
              </a:ext>
            </a:extLst>
          </p:cNvPr>
          <p:cNvSpPr>
            <a:spLocks noGrp="1"/>
          </p:cNvSpPr>
          <p:nvPr>
            <p:ph type="pic" sz="quarter" idx="10"/>
          </p:nvPr>
        </p:nvSpPr>
        <p:spPr>
          <a:xfrm>
            <a:off x="0" y="0"/>
            <a:ext cx="6096000" cy="3429000"/>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096000" h="3429000">
                <a:moveTo>
                  <a:pt x="0" y="0"/>
                </a:moveTo>
                <a:lnTo>
                  <a:pt x="6096000" y="0"/>
                </a:lnTo>
                <a:lnTo>
                  <a:pt x="6096000" y="3429000"/>
                </a:lnTo>
                <a:lnTo>
                  <a:pt x="0" y="3429000"/>
                </a:lnTo>
                <a:close/>
              </a:path>
            </a:pathLst>
          </a:custGeom>
          <a:pattFill prst="pct5">
            <a:fgClr>
              <a:schemeClr val="accent1"/>
            </a:fgClr>
            <a:bgClr>
              <a:schemeClr val="bg1"/>
            </a:bgClr>
          </a:pattFill>
        </p:spPr>
        <p:txBody>
          <a:bodyPr wrap="square">
            <a:noAutofit/>
          </a:bodyPr>
          <a:lstStyle>
            <a:lvl1pPr>
              <a:defRPr sz="1600"/>
            </a:lvl1pPr>
          </a:lstStyle>
          <a:p>
            <a:endParaRPr lang="en-ID"/>
          </a:p>
        </p:txBody>
      </p:sp>
    </p:spTree>
    <p:extLst>
      <p:ext uri="{BB962C8B-B14F-4D97-AF65-F5344CB8AC3E}">
        <p14:creationId xmlns:p14="http://schemas.microsoft.com/office/powerpoint/2010/main" val="3480448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321B45F-EECE-4441-9C6F-2B9898C27407}"/>
              </a:ext>
            </a:extLst>
          </p:cNvPr>
          <p:cNvSpPr>
            <a:spLocks noGrp="1"/>
          </p:cNvSpPr>
          <p:nvPr>
            <p:ph type="pic" sz="quarter" idx="10"/>
          </p:nvPr>
        </p:nvSpPr>
        <p:spPr>
          <a:xfrm>
            <a:off x="0" y="0"/>
            <a:ext cx="12192000" cy="6858000"/>
          </a:xfrm>
          <a:pattFill prst="pct5">
            <a:fgClr>
              <a:schemeClr val="accent1"/>
            </a:fgClr>
            <a:bgClr>
              <a:schemeClr val="bg1"/>
            </a:bgClr>
          </a:pattFill>
        </p:spPr>
        <p:txBody>
          <a:bodyPr>
            <a:normAutofit/>
          </a:bodyPr>
          <a:lstStyle>
            <a:lvl1pPr>
              <a:defRPr sz="1600"/>
            </a:lvl1pPr>
          </a:lstStyle>
          <a:p>
            <a:endParaRPr lang="en-ID"/>
          </a:p>
        </p:txBody>
      </p:sp>
    </p:spTree>
    <p:extLst>
      <p:ext uri="{BB962C8B-B14F-4D97-AF65-F5344CB8AC3E}">
        <p14:creationId xmlns:p14="http://schemas.microsoft.com/office/powerpoint/2010/main" val="31378744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A81180DA-B92D-44FB-94E2-BC70C254362E}"/>
              </a:ext>
            </a:extLst>
          </p:cNvPr>
          <p:cNvSpPr>
            <a:spLocks noGrp="1"/>
          </p:cNvSpPr>
          <p:nvPr>
            <p:ph type="pic" sz="quarter" idx="10"/>
          </p:nvPr>
        </p:nvSpPr>
        <p:spPr>
          <a:xfrm>
            <a:off x="990600" y="3177835"/>
            <a:ext cx="2834640" cy="1691640"/>
          </a:xfrm>
          <a:custGeom>
            <a:avLst/>
            <a:gdLst>
              <a:gd name="connsiteX0" fmla="*/ 0 w 2834640"/>
              <a:gd name="connsiteY0" fmla="*/ 0 h 1691640"/>
              <a:gd name="connsiteX1" fmla="*/ 2834640 w 2834640"/>
              <a:gd name="connsiteY1" fmla="*/ 0 h 1691640"/>
              <a:gd name="connsiteX2" fmla="*/ 2834640 w 2834640"/>
              <a:gd name="connsiteY2" fmla="*/ 1691640 h 1691640"/>
              <a:gd name="connsiteX3" fmla="*/ 0 w 2834640"/>
              <a:gd name="connsiteY3" fmla="*/ 1691640 h 1691640"/>
            </a:gdLst>
            <a:ahLst/>
            <a:cxnLst>
              <a:cxn ang="0">
                <a:pos x="connsiteX0" y="connsiteY0"/>
              </a:cxn>
              <a:cxn ang="0">
                <a:pos x="connsiteX1" y="connsiteY1"/>
              </a:cxn>
              <a:cxn ang="0">
                <a:pos x="connsiteX2" y="connsiteY2"/>
              </a:cxn>
              <a:cxn ang="0">
                <a:pos x="connsiteX3" y="connsiteY3"/>
              </a:cxn>
            </a:cxnLst>
            <a:rect l="l" t="t" r="r" b="b"/>
            <a:pathLst>
              <a:path w="2834640" h="1691640">
                <a:moveTo>
                  <a:pt x="0" y="0"/>
                </a:moveTo>
                <a:lnTo>
                  <a:pt x="2834640" y="0"/>
                </a:lnTo>
                <a:lnTo>
                  <a:pt x="2834640" y="1691640"/>
                </a:lnTo>
                <a:lnTo>
                  <a:pt x="0" y="1691640"/>
                </a:lnTo>
                <a:close/>
              </a:path>
            </a:pathLst>
          </a:custGeom>
          <a:pattFill prst="pct5">
            <a:fgClr>
              <a:schemeClr val="accent1"/>
            </a:fgClr>
            <a:bgClr>
              <a:schemeClr val="bg1"/>
            </a:bgClr>
          </a:pattFill>
        </p:spPr>
        <p:txBody>
          <a:bodyPr wrap="square">
            <a:noAutofit/>
          </a:bodyPr>
          <a:lstStyle>
            <a:lvl1pPr>
              <a:defRPr sz="1600"/>
            </a:lvl1pPr>
          </a:lstStyle>
          <a:p>
            <a:endParaRPr lang="en-ID"/>
          </a:p>
        </p:txBody>
      </p:sp>
      <p:sp>
        <p:nvSpPr>
          <p:cNvPr id="11" name="Picture Placeholder 10">
            <a:extLst>
              <a:ext uri="{FF2B5EF4-FFF2-40B4-BE49-F238E27FC236}">
                <a16:creationId xmlns:a16="http://schemas.microsoft.com/office/drawing/2014/main" id="{D7650EED-A067-4E9E-A676-930B9F6729D7}"/>
              </a:ext>
            </a:extLst>
          </p:cNvPr>
          <p:cNvSpPr>
            <a:spLocks noGrp="1"/>
          </p:cNvSpPr>
          <p:nvPr>
            <p:ph type="pic" sz="quarter" idx="11"/>
          </p:nvPr>
        </p:nvSpPr>
        <p:spPr>
          <a:xfrm>
            <a:off x="4221480" y="3177835"/>
            <a:ext cx="2743200" cy="1691640"/>
          </a:xfrm>
          <a:custGeom>
            <a:avLst/>
            <a:gdLst>
              <a:gd name="connsiteX0" fmla="*/ 0 w 2743200"/>
              <a:gd name="connsiteY0" fmla="*/ 0 h 1691640"/>
              <a:gd name="connsiteX1" fmla="*/ 2743200 w 2743200"/>
              <a:gd name="connsiteY1" fmla="*/ 0 h 1691640"/>
              <a:gd name="connsiteX2" fmla="*/ 2743200 w 2743200"/>
              <a:gd name="connsiteY2" fmla="*/ 1691640 h 1691640"/>
              <a:gd name="connsiteX3" fmla="*/ 0 w 2743200"/>
              <a:gd name="connsiteY3" fmla="*/ 1691640 h 1691640"/>
            </a:gdLst>
            <a:ahLst/>
            <a:cxnLst>
              <a:cxn ang="0">
                <a:pos x="connsiteX0" y="connsiteY0"/>
              </a:cxn>
              <a:cxn ang="0">
                <a:pos x="connsiteX1" y="connsiteY1"/>
              </a:cxn>
              <a:cxn ang="0">
                <a:pos x="connsiteX2" y="connsiteY2"/>
              </a:cxn>
              <a:cxn ang="0">
                <a:pos x="connsiteX3" y="connsiteY3"/>
              </a:cxn>
            </a:cxnLst>
            <a:rect l="l" t="t" r="r" b="b"/>
            <a:pathLst>
              <a:path w="2743200" h="1691640">
                <a:moveTo>
                  <a:pt x="0" y="0"/>
                </a:moveTo>
                <a:lnTo>
                  <a:pt x="2743200" y="0"/>
                </a:lnTo>
                <a:lnTo>
                  <a:pt x="2743200" y="1691640"/>
                </a:lnTo>
                <a:lnTo>
                  <a:pt x="0" y="1691640"/>
                </a:lnTo>
                <a:close/>
              </a:path>
            </a:pathLst>
          </a:custGeom>
          <a:pattFill prst="pct5">
            <a:fgClr>
              <a:schemeClr val="accent1"/>
            </a:fgClr>
            <a:bgClr>
              <a:schemeClr val="bg1"/>
            </a:bgClr>
          </a:pattFill>
        </p:spPr>
        <p:txBody>
          <a:bodyPr wrap="square">
            <a:noAutofit/>
          </a:bodyPr>
          <a:lstStyle>
            <a:lvl1pPr>
              <a:defRPr sz="1600"/>
            </a:lvl1pPr>
          </a:lstStyle>
          <a:p>
            <a:endParaRPr lang="en-ID"/>
          </a:p>
        </p:txBody>
      </p:sp>
      <p:sp>
        <p:nvSpPr>
          <p:cNvPr id="10" name="Picture Placeholder 9">
            <a:extLst>
              <a:ext uri="{FF2B5EF4-FFF2-40B4-BE49-F238E27FC236}">
                <a16:creationId xmlns:a16="http://schemas.microsoft.com/office/drawing/2014/main" id="{A18DF322-A86E-4133-B0B8-FFD3827DAD50}"/>
              </a:ext>
            </a:extLst>
          </p:cNvPr>
          <p:cNvSpPr>
            <a:spLocks noGrp="1"/>
          </p:cNvSpPr>
          <p:nvPr>
            <p:ph type="pic" sz="quarter" idx="12"/>
          </p:nvPr>
        </p:nvSpPr>
        <p:spPr>
          <a:xfrm>
            <a:off x="7848600" y="0"/>
            <a:ext cx="4343400" cy="6858000"/>
          </a:xfrm>
          <a:custGeom>
            <a:avLst/>
            <a:gdLst>
              <a:gd name="connsiteX0" fmla="*/ 0 w 4343400"/>
              <a:gd name="connsiteY0" fmla="*/ 0 h 6858000"/>
              <a:gd name="connsiteX1" fmla="*/ 4343400 w 4343400"/>
              <a:gd name="connsiteY1" fmla="*/ 0 h 6858000"/>
              <a:gd name="connsiteX2" fmla="*/ 4343400 w 4343400"/>
              <a:gd name="connsiteY2" fmla="*/ 6858000 h 6858000"/>
              <a:gd name="connsiteX3" fmla="*/ 0 w 4343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43400" h="6858000">
                <a:moveTo>
                  <a:pt x="0" y="0"/>
                </a:moveTo>
                <a:lnTo>
                  <a:pt x="4343400" y="0"/>
                </a:lnTo>
                <a:lnTo>
                  <a:pt x="4343400" y="6858000"/>
                </a:lnTo>
                <a:lnTo>
                  <a:pt x="0" y="6858000"/>
                </a:lnTo>
                <a:close/>
              </a:path>
            </a:pathLst>
          </a:custGeom>
          <a:pattFill prst="pct5">
            <a:fgClr>
              <a:schemeClr val="accent1"/>
            </a:fgClr>
            <a:bgClr>
              <a:schemeClr val="bg1"/>
            </a:bgClr>
          </a:pattFill>
        </p:spPr>
        <p:txBody>
          <a:bodyPr wrap="square">
            <a:noAutofit/>
          </a:bodyPr>
          <a:lstStyle>
            <a:lvl1pPr>
              <a:defRPr sz="1600"/>
            </a:lvl1pPr>
          </a:lstStyle>
          <a:p>
            <a:endParaRPr lang="en-ID"/>
          </a:p>
        </p:txBody>
      </p:sp>
    </p:spTree>
    <p:extLst>
      <p:ext uri="{BB962C8B-B14F-4D97-AF65-F5344CB8AC3E}">
        <p14:creationId xmlns:p14="http://schemas.microsoft.com/office/powerpoint/2010/main" val="28093371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534B379-9A8B-49FC-B21A-670F5E6E4C7C}"/>
              </a:ext>
            </a:extLst>
          </p:cNvPr>
          <p:cNvSpPr>
            <a:spLocks noGrp="1"/>
          </p:cNvSpPr>
          <p:nvPr>
            <p:ph type="pic" sz="quarter" idx="11"/>
          </p:nvPr>
        </p:nvSpPr>
        <p:spPr>
          <a:xfrm>
            <a:off x="6172200" y="742950"/>
            <a:ext cx="5162550" cy="2533650"/>
          </a:xfrm>
          <a:custGeom>
            <a:avLst/>
            <a:gdLst>
              <a:gd name="connsiteX0" fmla="*/ 0 w 5162550"/>
              <a:gd name="connsiteY0" fmla="*/ 0 h 2533650"/>
              <a:gd name="connsiteX1" fmla="*/ 5162550 w 5162550"/>
              <a:gd name="connsiteY1" fmla="*/ 0 h 2533650"/>
              <a:gd name="connsiteX2" fmla="*/ 5162550 w 5162550"/>
              <a:gd name="connsiteY2" fmla="*/ 2533650 h 2533650"/>
              <a:gd name="connsiteX3" fmla="*/ 0 w 5162550"/>
              <a:gd name="connsiteY3" fmla="*/ 2533650 h 2533650"/>
            </a:gdLst>
            <a:ahLst/>
            <a:cxnLst>
              <a:cxn ang="0">
                <a:pos x="connsiteX0" y="connsiteY0"/>
              </a:cxn>
              <a:cxn ang="0">
                <a:pos x="connsiteX1" y="connsiteY1"/>
              </a:cxn>
              <a:cxn ang="0">
                <a:pos x="connsiteX2" y="connsiteY2"/>
              </a:cxn>
              <a:cxn ang="0">
                <a:pos x="connsiteX3" y="connsiteY3"/>
              </a:cxn>
            </a:cxnLst>
            <a:rect l="l" t="t" r="r" b="b"/>
            <a:pathLst>
              <a:path w="5162550" h="2533650">
                <a:moveTo>
                  <a:pt x="0" y="0"/>
                </a:moveTo>
                <a:lnTo>
                  <a:pt x="5162550" y="0"/>
                </a:lnTo>
                <a:lnTo>
                  <a:pt x="5162550" y="2533650"/>
                </a:lnTo>
                <a:lnTo>
                  <a:pt x="0" y="2533650"/>
                </a:lnTo>
                <a:close/>
              </a:path>
            </a:pathLst>
          </a:custGeom>
          <a:pattFill prst="pct5">
            <a:fgClr>
              <a:schemeClr val="accent1"/>
            </a:fgClr>
            <a:bgClr>
              <a:schemeClr val="bg1"/>
            </a:bgClr>
          </a:pattFill>
        </p:spPr>
        <p:txBody>
          <a:bodyPr wrap="square">
            <a:noAutofit/>
          </a:bodyPr>
          <a:lstStyle>
            <a:lvl1pPr>
              <a:defRPr sz="1600"/>
            </a:lvl1pPr>
          </a:lstStyle>
          <a:p>
            <a:endParaRPr lang="en-ID"/>
          </a:p>
        </p:txBody>
      </p:sp>
      <p:sp>
        <p:nvSpPr>
          <p:cNvPr id="8" name="Picture Placeholder 7">
            <a:extLst>
              <a:ext uri="{FF2B5EF4-FFF2-40B4-BE49-F238E27FC236}">
                <a16:creationId xmlns:a16="http://schemas.microsoft.com/office/drawing/2014/main" id="{3EFC3B6A-CE1D-42DA-9D24-4B91CA8DE03D}"/>
              </a:ext>
            </a:extLst>
          </p:cNvPr>
          <p:cNvSpPr>
            <a:spLocks noGrp="1"/>
          </p:cNvSpPr>
          <p:nvPr>
            <p:ph type="pic" sz="quarter" idx="10"/>
          </p:nvPr>
        </p:nvSpPr>
        <p:spPr>
          <a:xfrm>
            <a:off x="933450" y="3429000"/>
            <a:ext cx="5162550" cy="2533650"/>
          </a:xfrm>
          <a:custGeom>
            <a:avLst/>
            <a:gdLst>
              <a:gd name="connsiteX0" fmla="*/ 0 w 5162550"/>
              <a:gd name="connsiteY0" fmla="*/ 0 h 2533650"/>
              <a:gd name="connsiteX1" fmla="*/ 5162550 w 5162550"/>
              <a:gd name="connsiteY1" fmla="*/ 0 h 2533650"/>
              <a:gd name="connsiteX2" fmla="*/ 5162550 w 5162550"/>
              <a:gd name="connsiteY2" fmla="*/ 2533650 h 2533650"/>
              <a:gd name="connsiteX3" fmla="*/ 0 w 5162550"/>
              <a:gd name="connsiteY3" fmla="*/ 2533650 h 2533650"/>
            </a:gdLst>
            <a:ahLst/>
            <a:cxnLst>
              <a:cxn ang="0">
                <a:pos x="connsiteX0" y="connsiteY0"/>
              </a:cxn>
              <a:cxn ang="0">
                <a:pos x="connsiteX1" y="connsiteY1"/>
              </a:cxn>
              <a:cxn ang="0">
                <a:pos x="connsiteX2" y="connsiteY2"/>
              </a:cxn>
              <a:cxn ang="0">
                <a:pos x="connsiteX3" y="connsiteY3"/>
              </a:cxn>
            </a:cxnLst>
            <a:rect l="l" t="t" r="r" b="b"/>
            <a:pathLst>
              <a:path w="5162550" h="2533650">
                <a:moveTo>
                  <a:pt x="0" y="0"/>
                </a:moveTo>
                <a:lnTo>
                  <a:pt x="5162550" y="0"/>
                </a:lnTo>
                <a:lnTo>
                  <a:pt x="5162550" y="2533650"/>
                </a:lnTo>
                <a:lnTo>
                  <a:pt x="0" y="2533650"/>
                </a:lnTo>
                <a:close/>
              </a:path>
            </a:pathLst>
          </a:custGeom>
          <a:pattFill prst="pct5">
            <a:fgClr>
              <a:schemeClr val="accent1"/>
            </a:fgClr>
            <a:bgClr>
              <a:schemeClr val="bg1"/>
            </a:bgClr>
          </a:pattFill>
        </p:spPr>
        <p:txBody>
          <a:bodyPr wrap="square">
            <a:noAutofit/>
          </a:bodyPr>
          <a:lstStyle>
            <a:lvl1pPr>
              <a:defRPr sz="1600"/>
            </a:lvl1pPr>
          </a:lstStyle>
          <a:p>
            <a:endParaRPr lang="en-ID"/>
          </a:p>
        </p:txBody>
      </p:sp>
    </p:spTree>
    <p:extLst>
      <p:ext uri="{BB962C8B-B14F-4D97-AF65-F5344CB8AC3E}">
        <p14:creationId xmlns:p14="http://schemas.microsoft.com/office/powerpoint/2010/main" val="22704742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FB8FF348-A0D2-4864-8DFE-5A9854D4E90E}"/>
              </a:ext>
            </a:extLst>
          </p:cNvPr>
          <p:cNvSpPr>
            <a:spLocks noGrp="1"/>
          </p:cNvSpPr>
          <p:nvPr>
            <p:ph type="pic" sz="quarter" idx="12"/>
          </p:nvPr>
        </p:nvSpPr>
        <p:spPr>
          <a:xfrm>
            <a:off x="3245159" y="0"/>
            <a:ext cx="3048000" cy="3825240"/>
          </a:xfrm>
          <a:custGeom>
            <a:avLst/>
            <a:gdLst>
              <a:gd name="connsiteX0" fmla="*/ 0 w 3048000"/>
              <a:gd name="connsiteY0" fmla="*/ 0 h 3825240"/>
              <a:gd name="connsiteX1" fmla="*/ 3048000 w 3048000"/>
              <a:gd name="connsiteY1" fmla="*/ 0 h 3825240"/>
              <a:gd name="connsiteX2" fmla="*/ 3048000 w 3048000"/>
              <a:gd name="connsiteY2" fmla="*/ 3825240 h 3825240"/>
              <a:gd name="connsiteX3" fmla="*/ 0 w 3048000"/>
              <a:gd name="connsiteY3" fmla="*/ 3825240 h 3825240"/>
            </a:gdLst>
            <a:ahLst/>
            <a:cxnLst>
              <a:cxn ang="0">
                <a:pos x="connsiteX0" y="connsiteY0"/>
              </a:cxn>
              <a:cxn ang="0">
                <a:pos x="connsiteX1" y="connsiteY1"/>
              </a:cxn>
              <a:cxn ang="0">
                <a:pos x="connsiteX2" y="connsiteY2"/>
              </a:cxn>
              <a:cxn ang="0">
                <a:pos x="connsiteX3" y="connsiteY3"/>
              </a:cxn>
            </a:cxnLst>
            <a:rect l="l" t="t" r="r" b="b"/>
            <a:pathLst>
              <a:path w="3048000" h="3825240">
                <a:moveTo>
                  <a:pt x="0" y="0"/>
                </a:moveTo>
                <a:lnTo>
                  <a:pt x="3048000" y="0"/>
                </a:lnTo>
                <a:lnTo>
                  <a:pt x="3048000" y="3825240"/>
                </a:lnTo>
                <a:lnTo>
                  <a:pt x="0" y="3825240"/>
                </a:lnTo>
                <a:close/>
              </a:path>
            </a:pathLst>
          </a:custGeom>
          <a:pattFill prst="pct5">
            <a:fgClr>
              <a:schemeClr val="accent1"/>
            </a:fgClr>
            <a:bgClr>
              <a:schemeClr val="bg1"/>
            </a:bgClr>
          </a:pattFill>
        </p:spPr>
        <p:txBody>
          <a:bodyPr wrap="square">
            <a:noAutofit/>
          </a:bodyPr>
          <a:lstStyle>
            <a:lvl1pPr>
              <a:defRPr sz="1600"/>
            </a:lvl1pPr>
          </a:lstStyle>
          <a:p>
            <a:endParaRPr lang="en-ID"/>
          </a:p>
        </p:txBody>
      </p:sp>
      <p:sp>
        <p:nvSpPr>
          <p:cNvPr id="11" name="Picture Placeholder 10">
            <a:extLst>
              <a:ext uri="{FF2B5EF4-FFF2-40B4-BE49-F238E27FC236}">
                <a16:creationId xmlns:a16="http://schemas.microsoft.com/office/drawing/2014/main" id="{8E22F15F-1DBF-4F68-8DC1-BD45B93909BD}"/>
              </a:ext>
            </a:extLst>
          </p:cNvPr>
          <p:cNvSpPr>
            <a:spLocks noGrp="1"/>
          </p:cNvSpPr>
          <p:nvPr>
            <p:ph type="pic" sz="quarter" idx="10"/>
          </p:nvPr>
        </p:nvSpPr>
        <p:spPr>
          <a:xfrm>
            <a:off x="0" y="0"/>
            <a:ext cx="3048000" cy="3825240"/>
          </a:xfrm>
          <a:custGeom>
            <a:avLst/>
            <a:gdLst>
              <a:gd name="connsiteX0" fmla="*/ 0 w 3048000"/>
              <a:gd name="connsiteY0" fmla="*/ 0 h 3825240"/>
              <a:gd name="connsiteX1" fmla="*/ 3048000 w 3048000"/>
              <a:gd name="connsiteY1" fmla="*/ 0 h 3825240"/>
              <a:gd name="connsiteX2" fmla="*/ 3048000 w 3048000"/>
              <a:gd name="connsiteY2" fmla="*/ 3825240 h 3825240"/>
              <a:gd name="connsiteX3" fmla="*/ 0 w 3048000"/>
              <a:gd name="connsiteY3" fmla="*/ 3825240 h 3825240"/>
            </a:gdLst>
            <a:ahLst/>
            <a:cxnLst>
              <a:cxn ang="0">
                <a:pos x="connsiteX0" y="connsiteY0"/>
              </a:cxn>
              <a:cxn ang="0">
                <a:pos x="connsiteX1" y="connsiteY1"/>
              </a:cxn>
              <a:cxn ang="0">
                <a:pos x="connsiteX2" y="connsiteY2"/>
              </a:cxn>
              <a:cxn ang="0">
                <a:pos x="connsiteX3" y="connsiteY3"/>
              </a:cxn>
            </a:cxnLst>
            <a:rect l="l" t="t" r="r" b="b"/>
            <a:pathLst>
              <a:path w="3048000" h="3825240">
                <a:moveTo>
                  <a:pt x="0" y="0"/>
                </a:moveTo>
                <a:lnTo>
                  <a:pt x="3048000" y="0"/>
                </a:lnTo>
                <a:lnTo>
                  <a:pt x="3048000" y="3825240"/>
                </a:lnTo>
                <a:lnTo>
                  <a:pt x="0" y="3825240"/>
                </a:lnTo>
                <a:close/>
              </a:path>
            </a:pathLst>
          </a:custGeom>
          <a:pattFill prst="pct5">
            <a:fgClr>
              <a:schemeClr val="accent1"/>
            </a:fgClr>
            <a:bgClr>
              <a:schemeClr val="bg1"/>
            </a:bgClr>
          </a:pattFill>
        </p:spPr>
        <p:txBody>
          <a:bodyPr wrap="square">
            <a:noAutofit/>
          </a:bodyPr>
          <a:lstStyle>
            <a:lvl1pPr>
              <a:defRPr sz="1600"/>
            </a:lvl1pPr>
          </a:lstStyle>
          <a:p>
            <a:endParaRPr lang="en-ID"/>
          </a:p>
        </p:txBody>
      </p:sp>
      <p:sp>
        <p:nvSpPr>
          <p:cNvPr id="4" name="Rectangle 3">
            <a:extLst>
              <a:ext uri="{FF2B5EF4-FFF2-40B4-BE49-F238E27FC236}">
                <a16:creationId xmlns:a16="http://schemas.microsoft.com/office/drawing/2014/main" id="{DEBB8248-CC77-48A9-AA96-63AFCFAE974F}"/>
              </a:ext>
            </a:extLst>
          </p:cNvPr>
          <p:cNvSpPr/>
          <p:nvPr userDrawn="1"/>
        </p:nvSpPr>
        <p:spPr>
          <a:xfrm>
            <a:off x="8412480" y="0"/>
            <a:ext cx="3779520" cy="6858000"/>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059A9AF6-286F-4864-8B90-5E6D263C15D3}"/>
              </a:ext>
            </a:extLst>
          </p:cNvPr>
          <p:cNvSpPr/>
          <p:nvPr userDrawn="1"/>
        </p:nvSpPr>
        <p:spPr>
          <a:xfrm>
            <a:off x="5943599" y="4364706"/>
            <a:ext cx="5579762" cy="2081814"/>
          </a:xfrm>
          <a:prstGeom prst="rect">
            <a:avLst/>
          </a:prstGeom>
          <a:solidFill>
            <a:schemeClr val="bg1"/>
          </a:solidFill>
          <a:ln>
            <a:noFill/>
          </a:ln>
          <a:effectLst>
            <a:outerShdw blurRad="1270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Picture Placeholder 12">
            <a:extLst>
              <a:ext uri="{FF2B5EF4-FFF2-40B4-BE49-F238E27FC236}">
                <a16:creationId xmlns:a16="http://schemas.microsoft.com/office/drawing/2014/main" id="{A195261D-9D36-4DE8-B55C-97428AD514C3}"/>
              </a:ext>
            </a:extLst>
          </p:cNvPr>
          <p:cNvSpPr>
            <a:spLocks noGrp="1"/>
          </p:cNvSpPr>
          <p:nvPr>
            <p:ph type="pic" sz="quarter" idx="11"/>
          </p:nvPr>
        </p:nvSpPr>
        <p:spPr>
          <a:xfrm>
            <a:off x="6490318" y="0"/>
            <a:ext cx="3048000" cy="3825240"/>
          </a:xfrm>
          <a:custGeom>
            <a:avLst/>
            <a:gdLst>
              <a:gd name="connsiteX0" fmla="*/ 0 w 3048000"/>
              <a:gd name="connsiteY0" fmla="*/ 0 h 3825240"/>
              <a:gd name="connsiteX1" fmla="*/ 3048000 w 3048000"/>
              <a:gd name="connsiteY1" fmla="*/ 0 h 3825240"/>
              <a:gd name="connsiteX2" fmla="*/ 3048000 w 3048000"/>
              <a:gd name="connsiteY2" fmla="*/ 3825240 h 3825240"/>
              <a:gd name="connsiteX3" fmla="*/ 0 w 3048000"/>
              <a:gd name="connsiteY3" fmla="*/ 3825240 h 3825240"/>
            </a:gdLst>
            <a:ahLst/>
            <a:cxnLst>
              <a:cxn ang="0">
                <a:pos x="connsiteX0" y="connsiteY0"/>
              </a:cxn>
              <a:cxn ang="0">
                <a:pos x="connsiteX1" y="connsiteY1"/>
              </a:cxn>
              <a:cxn ang="0">
                <a:pos x="connsiteX2" y="connsiteY2"/>
              </a:cxn>
              <a:cxn ang="0">
                <a:pos x="connsiteX3" y="connsiteY3"/>
              </a:cxn>
            </a:cxnLst>
            <a:rect l="l" t="t" r="r" b="b"/>
            <a:pathLst>
              <a:path w="3048000" h="3825240">
                <a:moveTo>
                  <a:pt x="0" y="0"/>
                </a:moveTo>
                <a:lnTo>
                  <a:pt x="3048000" y="0"/>
                </a:lnTo>
                <a:lnTo>
                  <a:pt x="3048000" y="3825240"/>
                </a:lnTo>
                <a:lnTo>
                  <a:pt x="0" y="3825240"/>
                </a:lnTo>
                <a:close/>
              </a:path>
            </a:pathLst>
          </a:custGeom>
          <a:pattFill prst="pct5">
            <a:fgClr>
              <a:schemeClr val="accent1"/>
            </a:fgClr>
            <a:bgClr>
              <a:schemeClr val="bg1"/>
            </a:bgClr>
          </a:pattFill>
          <a:ln w="76200">
            <a:solidFill>
              <a:schemeClr val="bg1"/>
            </a:solidFill>
          </a:ln>
        </p:spPr>
        <p:txBody>
          <a:bodyPr wrap="square">
            <a:noAutofit/>
          </a:bodyPr>
          <a:lstStyle>
            <a:lvl1pPr>
              <a:defRPr sz="1600"/>
            </a:lvl1pPr>
          </a:lstStyle>
          <a:p>
            <a:endParaRPr lang="en-ID"/>
          </a:p>
        </p:txBody>
      </p:sp>
    </p:spTree>
    <p:extLst>
      <p:ext uri="{BB962C8B-B14F-4D97-AF65-F5344CB8AC3E}">
        <p14:creationId xmlns:p14="http://schemas.microsoft.com/office/powerpoint/2010/main" val="34977283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8387519-747C-4970-B2D2-1334E79FE4BA}"/>
              </a:ext>
            </a:extLst>
          </p:cNvPr>
          <p:cNvSpPr/>
          <p:nvPr userDrawn="1"/>
        </p:nvSpPr>
        <p:spPr>
          <a:xfrm>
            <a:off x="0" y="0"/>
            <a:ext cx="6492240" cy="3429000"/>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Picture Placeholder 5">
            <a:extLst>
              <a:ext uri="{FF2B5EF4-FFF2-40B4-BE49-F238E27FC236}">
                <a16:creationId xmlns:a16="http://schemas.microsoft.com/office/drawing/2014/main" id="{9FF5EBE5-7060-437A-8867-C4EA0EFEE99B}"/>
              </a:ext>
            </a:extLst>
          </p:cNvPr>
          <p:cNvSpPr>
            <a:spLocks noGrp="1"/>
          </p:cNvSpPr>
          <p:nvPr>
            <p:ph type="pic" sz="quarter" idx="10"/>
          </p:nvPr>
        </p:nvSpPr>
        <p:spPr>
          <a:xfrm>
            <a:off x="5051208" y="1602015"/>
            <a:ext cx="2766913" cy="3653970"/>
          </a:xfrm>
          <a:custGeom>
            <a:avLst/>
            <a:gdLst>
              <a:gd name="connsiteX0" fmla="*/ 0 w 2766913"/>
              <a:gd name="connsiteY0" fmla="*/ 0 h 3653970"/>
              <a:gd name="connsiteX1" fmla="*/ 2766913 w 2766913"/>
              <a:gd name="connsiteY1" fmla="*/ 0 h 3653970"/>
              <a:gd name="connsiteX2" fmla="*/ 2766913 w 2766913"/>
              <a:gd name="connsiteY2" fmla="*/ 3653970 h 3653970"/>
              <a:gd name="connsiteX3" fmla="*/ 0 w 2766913"/>
              <a:gd name="connsiteY3" fmla="*/ 3653970 h 3653970"/>
            </a:gdLst>
            <a:ahLst/>
            <a:cxnLst>
              <a:cxn ang="0">
                <a:pos x="connsiteX0" y="connsiteY0"/>
              </a:cxn>
              <a:cxn ang="0">
                <a:pos x="connsiteX1" y="connsiteY1"/>
              </a:cxn>
              <a:cxn ang="0">
                <a:pos x="connsiteX2" y="connsiteY2"/>
              </a:cxn>
              <a:cxn ang="0">
                <a:pos x="connsiteX3" y="connsiteY3"/>
              </a:cxn>
            </a:cxnLst>
            <a:rect l="l" t="t" r="r" b="b"/>
            <a:pathLst>
              <a:path w="2766913" h="3653970">
                <a:moveTo>
                  <a:pt x="0" y="0"/>
                </a:moveTo>
                <a:lnTo>
                  <a:pt x="2766913" y="0"/>
                </a:lnTo>
                <a:lnTo>
                  <a:pt x="2766913" y="3653970"/>
                </a:lnTo>
                <a:lnTo>
                  <a:pt x="0" y="3653970"/>
                </a:lnTo>
                <a:close/>
              </a:path>
            </a:pathLst>
          </a:custGeom>
          <a:pattFill prst="pct5">
            <a:fgClr>
              <a:schemeClr val="accent1"/>
            </a:fgClr>
            <a:bgClr>
              <a:schemeClr val="bg1"/>
            </a:bgClr>
          </a:pattFill>
        </p:spPr>
        <p:txBody>
          <a:bodyPr wrap="square">
            <a:noAutofit/>
          </a:bodyPr>
          <a:lstStyle>
            <a:lvl1pPr>
              <a:defRPr sz="1600"/>
            </a:lvl1pPr>
          </a:lstStyle>
          <a:p>
            <a:endParaRPr lang="en-ID"/>
          </a:p>
        </p:txBody>
      </p:sp>
    </p:spTree>
    <p:extLst>
      <p:ext uri="{BB962C8B-B14F-4D97-AF65-F5344CB8AC3E}">
        <p14:creationId xmlns:p14="http://schemas.microsoft.com/office/powerpoint/2010/main" val="2904677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6333844-0E00-4630-90F4-90920061719D}"/>
              </a:ext>
            </a:extLst>
          </p:cNvPr>
          <p:cNvSpPr/>
          <p:nvPr userDrawn="1"/>
        </p:nvSpPr>
        <p:spPr>
          <a:xfrm>
            <a:off x="6697182" y="1031713"/>
            <a:ext cx="4779334" cy="4779334"/>
          </a:xfrm>
          <a:prstGeom prst="ellipse">
            <a:avLst/>
          </a:prstGeom>
          <a:solidFill>
            <a:srgbClr val="203864">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Oval 4">
            <a:extLst>
              <a:ext uri="{FF2B5EF4-FFF2-40B4-BE49-F238E27FC236}">
                <a16:creationId xmlns:a16="http://schemas.microsoft.com/office/drawing/2014/main" id="{8B5DC437-3F9E-44F2-955B-BB8D9CF1D833}"/>
              </a:ext>
            </a:extLst>
          </p:cNvPr>
          <p:cNvSpPr/>
          <p:nvPr userDrawn="1"/>
        </p:nvSpPr>
        <p:spPr>
          <a:xfrm>
            <a:off x="6983729" y="1333500"/>
            <a:ext cx="4206240" cy="4206240"/>
          </a:xfrm>
          <a:prstGeom prst="ellipse">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Picture Placeholder 4">
            <a:extLst>
              <a:ext uri="{FF2B5EF4-FFF2-40B4-BE49-F238E27FC236}">
                <a16:creationId xmlns:a16="http://schemas.microsoft.com/office/drawing/2014/main" id="{17AC0EBC-0354-4F23-A9EF-4F37F228D4A4}"/>
              </a:ext>
            </a:extLst>
          </p:cNvPr>
          <p:cNvSpPr>
            <a:spLocks noGrp="1"/>
          </p:cNvSpPr>
          <p:nvPr>
            <p:ph type="pic" sz="quarter" idx="10"/>
          </p:nvPr>
        </p:nvSpPr>
        <p:spPr>
          <a:xfrm>
            <a:off x="7976867" y="2066176"/>
            <a:ext cx="2348444" cy="2747157"/>
          </a:xfrm>
          <a:custGeom>
            <a:avLst/>
            <a:gdLst>
              <a:gd name="connsiteX0" fmla="*/ 391415 w 2348444"/>
              <a:gd name="connsiteY0" fmla="*/ 0 h 2747157"/>
              <a:gd name="connsiteX1" fmla="*/ 1957029 w 2348444"/>
              <a:gd name="connsiteY1" fmla="*/ 0 h 2747157"/>
              <a:gd name="connsiteX2" fmla="*/ 2348444 w 2348444"/>
              <a:gd name="connsiteY2" fmla="*/ 391415 h 2747157"/>
              <a:gd name="connsiteX3" fmla="*/ 2348444 w 2348444"/>
              <a:gd name="connsiteY3" fmla="*/ 2355742 h 2747157"/>
              <a:gd name="connsiteX4" fmla="*/ 1957029 w 2348444"/>
              <a:gd name="connsiteY4" fmla="*/ 2747157 h 2747157"/>
              <a:gd name="connsiteX5" fmla="*/ 391415 w 2348444"/>
              <a:gd name="connsiteY5" fmla="*/ 2747157 h 2747157"/>
              <a:gd name="connsiteX6" fmla="*/ 0 w 2348444"/>
              <a:gd name="connsiteY6" fmla="*/ 2355742 h 2747157"/>
              <a:gd name="connsiteX7" fmla="*/ 0 w 2348444"/>
              <a:gd name="connsiteY7" fmla="*/ 391415 h 2747157"/>
              <a:gd name="connsiteX8" fmla="*/ 391415 w 2348444"/>
              <a:gd name="connsiteY8" fmla="*/ 0 h 27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8444" h="2747157">
                <a:moveTo>
                  <a:pt x="391415" y="0"/>
                </a:moveTo>
                <a:lnTo>
                  <a:pt x="1957029" y="0"/>
                </a:lnTo>
                <a:cubicBezTo>
                  <a:pt x="2173202" y="0"/>
                  <a:pt x="2348444" y="175242"/>
                  <a:pt x="2348444" y="391415"/>
                </a:cubicBezTo>
                <a:lnTo>
                  <a:pt x="2348444" y="2355742"/>
                </a:lnTo>
                <a:cubicBezTo>
                  <a:pt x="2348444" y="2571915"/>
                  <a:pt x="2173202" y="2747157"/>
                  <a:pt x="1957029" y="2747157"/>
                </a:cubicBezTo>
                <a:lnTo>
                  <a:pt x="391415" y="2747157"/>
                </a:lnTo>
                <a:cubicBezTo>
                  <a:pt x="175242" y="2747157"/>
                  <a:pt x="0" y="2571915"/>
                  <a:pt x="0" y="2355742"/>
                </a:cubicBezTo>
                <a:lnTo>
                  <a:pt x="0" y="391415"/>
                </a:lnTo>
                <a:cubicBezTo>
                  <a:pt x="0" y="175242"/>
                  <a:pt x="175242" y="0"/>
                  <a:pt x="391415" y="0"/>
                </a:cubicBezTo>
                <a:close/>
              </a:path>
            </a:pathLst>
          </a:custGeom>
          <a:pattFill prst="pct5">
            <a:fgClr>
              <a:schemeClr val="accent1"/>
            </a:fgClr>
            <a:bgClr>
              <a:schemeClr val="bg1"/>
            </a:bgClr>
          </a:pattFill>
        </p:spPr>
        <p:txBody>
          <a:bodyPr wrap="square">
            <a:noAutofit/>
          </a:bodyPr>
          <a:lstStyle>
            <a:lvl1pPr>
              <a:defRPr sz="1600"/>
            </a:lvl1pPr>
          </a:lstStyle>
          <a:p>
            <a:endParaRPr lang="en-ID"/>
          </a:p>
        </p:txBody>
      </p:sp>
    </p:spTree>
    <p:extLst>
      <p:ext uri="{BB962C8B-B14F-4D97-AF65-F5344CB8AC3E}">
        <p14:creationId xmlns:p14="http://schemas.microsoft.com/office/powerpoint/2010/main" val="25763267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C0CAD7-4D7E-4278-854F-5F42FC4364BE}"/>
              </a:ext>
            </a:extLst>
          </p:cNvPr>
          <p:cNvSpPr/>
          <p:nvPr userDrawn="1"/>
        </p:nvSpPr>
        <p:spPr>
          <a:xfrm>
            <a:off x="8154758" y="2471133"/>
            <a:ext cx="2667000" cy="3795045"/>
          </a:xfrm>
          <a:prstGeom prst="rect">
            <a:avLst/>
          </a:prstGeom>
          <a:solidFill>
            <a:srgbClr val="203864"/>
          </a:solidFill>
          <a:ln>
            <a:noFill/>
          </a:ln>
          <a:effectLst>
            <a:outerShdw blurRad="127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Rectangle 1">
            <a:extLst>
              <a:ext uri="{FF2B5EF4-FFF2-40B4-BE49-F238E27FC236}">
                <a16:creationId xmlns:a16="http://schemas.microsoft.com/office/drawing/2014/main" id="{6B780A85-F9BD-404E-BB61-A299A65255D8}"/>
              </a:ext>
            </a:extLst>
          </p:cNvPr>
          <p:cNvSpPr/>
          <p:nvPr userDrawn="1"/>
        </p:nvSpPr>
        <p:spPr>
          <a:xfrm>
            <a:off x="1274984" y="2344137"/>
            <a:ext cx="2667000" cy="3795045"/>
          </a:xfrm>
          <a:prstGeom prst="rect">
            <a:avLst/>
          </a:prstGeom>
          <a:solidFill>
            <a:schemeClr val="bg1"/>
          </a:solidFill>
          <a:ln>
            <a:noFill/>
          </a:ln>
          <a:effectLst>
            <a:outerShdw blurRad="127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Single Corner Rounded 2">
            <a:extLst>
              <a:ext uri="{FF2B5EF4-FFF2-40B4-BE49-F238E27FC236}">
                <a16:creationId xmlns:a16="http://schemas.microsoft.com/office/drawing/2014/main" id="{F251B16A-EE0D-4B31-9CC5-3B8F7CDEA2F0}"/>
              </a:ext>
            </a:extLst>
          </p:cNvPr>
          <p:cNvSpPr/>
          <p:nvPr userDrawn="1"/>
        </p:nvSpPr>
        <p:spPr>
          <a:xfrm>
            <a:off x="1123733" y="3239441"/>
            <a:ext cx="2546015" cy="646331"/>
          </a:xfrm>
          <a:prstGeom prst="round1Rect">
            <a:avLst>
              <a:gd name="adj" fmla="val 50000"/>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4" name="Isosceles Triangle 3">
            <a:extLst>
              <a:ext uri="{FF2B5EF4-FFF2-40B4-BE49-F238E27FC236}">
                <a16:creationId xmlns:a16="http://schemas.microsoft.com/office/drawing/2014/main" id="{0DC422F0-28BF-4B96-BC74-3681118B92D0}"/>
              </a:ext>
            </a:extLst>
          </p:cNvPr>
          <p:cNvSpPr/>
          <p:nvPr userDrawn="1"/>
        </p:nvSpPr>
        <p:spPr>
          <a:xfrm rot="16200000">
            <a:off x="1061908" y="3947597"/>
            <a:ext cx="279831" cy="156179"/>
          </a:xfrm>
          <a:prstGeom prst="triangle">
            <a:avLst>
              <a:gd name="adj" fmla="val 100000"/>
            </a:avLst>
          </a:prstGeom>
          <a:solidFill>
            <a:srgbClr val="182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EB6C87CE-F765-4908-957C-CA76062454AC}"/>
              </a:ext>
            </a:extLst>
          </p:cNvPr>
          <p:cNvSpPr/>
          <p:nvPr userDrawn="1"/>
        </p:nvSpPr>
        <p:spPr>
          <a:xfrm>
            <a:off x="4714871" y="2407635"/>
            <a:ext cx="2667000" cy="3795045"/>
          </a:xfrm>
          <a:prstGeom prst="rect">
            <a:avLst/>
          </a:prstGeom>
          <a:solidFill>
            <a:schemeClr val="bg1"/>
          </a:solidFill>
          <a:ln>
            <a:noFill/>
          </a:ln>
          <a:effectLst>
            <a:outerShdw blurRad="127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Single Corner Rounded 5">
            <a:extLst>
              <a:ext uri="{FF2B5EF4-FFF2-40B4-BE49-F238E27FC236}">
                <a16:creationId xmlns:a16="http://schemas.microsoft.com/office/drawing/2014/main" id="{94B54FCD-6270-473C-9827-D66A1B5DFEDB}"/>
              </a:ext>
            </a:extLst>
          </p:cNvPr>
          <p:cNvSpPr/>
          <p:nvPr userDrawn="1"/>
        </p:nvSpPr>
        <p:spPr>
          <a:xfrm>
            <a:off x="4563620" y="3302939"/>
            <a:ext cx="2546015" cy="646331"/>
          </a:xfrm>
          <a:prstGeom prst="round1Rect">
            <a:avLst>
              <a:gd name="adj" fmla="val 50000"/>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7" name="Isosceles Triangle 6">
            <a:extLst>
              <a:ext uri="{FF2B5EF4-FFF2-40B4-BE49-F238E27FC236}">
                <a16:creationId xmlns:a16="http://schemas.microsoft.com/office/drawing/2014/main" id="{7672251A-89D2-4DE7-AD5B-08F871834E10}"/>
              </a:ext>
            </a:extLst>
          </p:cNvPr>
          <p:cNvSpPr/>
          <p:nvPr userDrawn="1"/>
        </p:nvSpPr>
        <p:spPr>
          <a:xfrm rot="16200000">
            <a:off x="4501795" y="4011095"/>
            <a:ext cx="279831" cy="156179"/>
          </a:xfrm>
          <a:prstGeom prst="triangle">
            <a:avLst>
              <a:gd name="adj" fmla="val 100000"/>
            </a:avLst>
          </a:prstGeom>
          <a:solidFill>
            <a:srgbClr val="182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Single Corner Rounded 8">
            <a:extLst>
              <a:ext uri="{FF2B5EF4-FFF2-40B4-BE49-F238E27FC236}">
                <a16:creationId xmlns:a16="http://schemas.microsoft.com/office/drawing/2014/main" id="{33AF5948-AD22-4797-828A-B0B790AF2093}"/>
              </a:ext>
            </a:extLst>
          </p:cNvPr>
          <p:cNvSpPr/>
          <p:nvPr userDrawn="1"/>
        </p:nvSpPr>
        <p:spPr>
          <a:xfrm>
            <a:off x="8003507" y="3366437"/>
            <a:ext cx="2546015" cy="646331"/>
          </a:xfrm>
          <a:prstGeom prst="round1Rect">
            <a:avLst>
              <a:gd name="adj" fmla="val 50000"/>
            </a:avLst>
          </a:prstGeom>
          <a:solidFill>
            <a:srgbClr val="EC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0" name="Isosceles Triangle 9">
            <a:extLst>
              <a:ext uri="{FF2B5EF4-FFF2-40B4-BE49-F238E27FC236}">
                <a16:creationId xmlns:a16="http://schemas.microsoft.com/office/drawing/2014/main" id="{81913D86-DEBF-4D1F-A9F1-E5E7E1FEED4E}"/>
              </a:ext>
            </a:extLst>
          </p:cNvPr>
          <p:cNvSpPr/>
          <p:nvPr userDrawn="1"/>
        </p:nvSpPr>
        <p:spPr>
          <a:xfrm rot="16200000">
            <a:off x="7941682" y="4074593"/>
            <a:ext cx="279831" cy="156179"/>
          </a:xfrm>
          <a:prstGeom prst="triangle">
            <a:avLst>
              <a:gd name="adj" fmla="val 100000"/>
            </a:avLst>
          </a:prstGeom>
          <a:solidFill>
            <a:srgbClr val="A8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42924222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1AB8A71-C199-4C8C-AA2D-2D1F89EFC7E6}"/>
              </a:ext>
            </a:extLst>
          </p:cNvPr>
          <p:cNvSpPr>
            <a:spLocks noGrp="1"/>
          </p:cNvSpPr>
          <p:nvPr>
            <p:ph type="pic" sz="quarter" idx="10"/>
          </p:nvPr>
        </p:nvSpPr>
        <p:spPr>
          <a:xfrm>
            <a:off x="0" y="1"/>
            <a:ext cx="12192000" cy="3539752"/>
          </a:xfrm>
          <a:custGeom>
            <a:avLst/>
            <a:gdLst>
              <a:gd name="connsiteX0" fmla="*/ 0 w 12192000"/>
              <a:gd name="connsiteY0" fmla="*/ 0 h 3539752"/>
              <a:gd name="connsiteX1" fmla="*/ 12192000 w 12192000"/>
              <a:gd name="connsiteY1" fmla="*/ 0 h 3539752"/>
              <a:gd name="connsiteX2" fmla="*/ 12192000 w 12192000"/>
              <a:gd name="connsiteY2" fmla="*/ 3539752 h 3539752"/>
              <a:gd name="connsiteX3" fmla="*/ 0 w 12192000"/>
              <a:gd name="connsiteY3" fmla="*/ 3539752 h 3539752"/>
            </a:gdLst>
            <a:ahLst/>
            <a:cxnLst>
              <a:cxn ang="0">
                <a:pos x="connsiteX0" y="connsiteY0"/>
              </a:cxn>
              <a:cxn ang="0">
                <a:pos x="connsiteX1" y="connsiteY1"/>
              </a:cxn>
              <a:cxn ang="0">
                <a:pos x="connsiteX2" y="connsiteY2"/>
              </a:cxn>
              <a:cxn ang="0">
                <a:pos x="connsiteX3" y="connsiteY3"/>
              </a:cxn>
            </a:cxnLst>
            <a:rect l="l" t="t" r="r" b="b"/>
            <a:pathLst>
              <a:path w="12192000" h="3539752">
                <a:moveTo>
                  <a:pt x="0" y="0"/>
                </a:moveTo>
                <a:lnTo>
                  <a:pt x="12192000" y="0"/>
                </a:lnTo>
                <a:lnTo>
                  <a:pt x="12192000" y="3539752"/>
                </a:lnTo>
                <a:lnTo>
                  <a:pt x="0" y="3539752"/>
                </a:lnTo>
                <a:close/>
              </a:path>
            </a:pathLst>
          </a:custGeom>
          <a:pattFill prst="pct5">
            <a:fgClr>
              <a:schemeClr val="accent1"/>
            </a:fgClr>
            <a:bgClr>
              <a:schemeClr val="bg1"/>
            </a:bgClr>
          </a:pattFill>
        </p:spPr>
        <p:txBody>
          <a:bodyPr wrap="square">
            <a:noAutofit/>
          </a:bodyPr>
          <a:lstStyle>
            <a:lvl1pPr>
              <a:defRPr sz="1600"/>
            </a:lvl1pPr>
          </a:lstStyle>
          <a:p>
            <a:endParaRPr lang="en-ID"/>
          </a:p>
        </p:txBody>
      </p:sp>
    </p:spTree>
    <p:extLst>
      <p:ext uri="{BB962C8B-B14F-4D97-AF65-F5344CB8AC3E}">
        <p14:creationId xmlns:p14="http://schemas.microsoft.com/office/powerpoint/2010/main" val="1884390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3F89D8C-F4C4-4BD8-A676-885EF132B06E}"/>
              </a:ext>
            </a:extLst>
          </p:cNvPr>
          <p:cNvSpPr>
            <a:spLocks noGrp="1"/>
          </p:cNvSpPr>
          <p:nvPr>
            <p:ph type="pic" sz="quarter" idx="10"/>
          </p:nvPr>
        </p:nvSpPr>
        <p:spPr>
          <a:xfrm>
            <a:off x="7282544" y="0"/>
            <a:ext cx="4909457" cy="6858000"/>
          </a:xfrm>
          <a:custGeom>
            <a:avLst/>
            <a:gdLst>
              <a:gd name="connsiteX0" fmla="*/ 0 w 4909457"/>
              <a:gd name="connsiteY0" fmla="*/ 0 h 6858000"/>
              <a:gd name="connsiteX1" fmla="*/ 4909457 w 4909457"/>
              <a:gd name="connsiteY1" fmla="*/ 0 h 6858000"/>
              <a:gd name="connsiteX2" fmla="*/ 4909457 w 4909457"/>
              <a:gd name="connsiteY2" fmla="*/ 6858000 h 6858000"/>
              <a:gd name="connsiteX3" fmla="*/ 0 w 490945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09457" h="6858000">
                <a:moveTo>
                  <a:pt x="0" y="0"/>
                </a:moveTo>
                <a:lnTo>
                  <a:pt x="4909457" y="0"/>
                </a:lnTo>
                <a:lnTo>
                  <a:pt x="4909457" y="6858000"/>
                </a:lnTo>
                <a:lnTo>
                  <a:pt x="0" y="6858000"/>
                </a:lnTo>
                <a:close/>
              </a:path>
            </a:pathLst>
          </a:custGeom>
          <a:pattFill prst="pct5">
            <a:fgClr>
              <a:schemeClr val="accent1"/>
            </a:fgClr>
            <a:bgClr>
              <a:schemeClr val="bg1"/>
            </a:bgClr>
          </a:pattFill>
        </p:spPr>
        <p:txBody>
          <a:bodyPr wrap="square">
            <a:noAutofit/>
          </a:bodyPr>
          <a:lstStyle>
            <a:lvl1pPr>
              <a:defRPr sz="1600"/>
            </a:lvl1pPr>
          </a:lstStyle>
          <a:p>
            <a:endParaRPr lang="en-ID"/>
          </a:p>
        </p:txBody>
      </p:sp>
    </p:spTree>
    <p:extLst>
      <p:ext uri="{BB962C8B-B14F-4D97-AF65-F5344CB8AC3E}">
        <p14:creationId xmlns:p14="http://schemas.microsoft.com/office/powerpoint/2010/main" val="3880642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4FCB4F06-251E-47B0-BA30-D9CBDC9851F7}"/>
              </a:ext>
            </a:extLst>
          </p:cNvPr>
          <p:cNvSpPr/>
          <p:nvPr userDrawn="1"/>
        </p:nvSpPr>
        <p:spPr>
          <a:xfrm>
            <a:off x="4206241" y="0"/>
            <a:ext cx="7985760" cy="5151120"/>
          </a:xfrm>
          <a:custGeom>
            <a:avLst/>
            <a:gdLst>
              <a:gd name="connsiteX0" fmla="*/ 0 w 8791943"/>
              <a:gd name="connsiteY0" fmla="*/ 0 h 4866798"/>
              <a:gd name="connsiteX1" fmla="*/ 8791943 w 8791943"/>
              <a:gd name="connsiteY1" fmla="*/ 0 h 4866798"/>
              <a:gd name="connsiteX2" fmla="*/ 8791943 w 8791943"/>
              <a:gd name="connsiteY2" fmla="*/ 4866798 h 4866798"/>
              <a:gd name="connsiteX3" fmla="*/ 8571471 w 8791943"/>
              <a:gd name="connsiteY3" fmla="*/ 4866587 h 4866798"/>
              <a:gd name="connsiteX4" fmla="*/ 5792371 w 8791943"/>
              <a:gd name="connsiteY4" fmla="*/ 4465997 h 4866798"/>
              <a:gd name="connsiteX5" fmla="*/ 11686 w 8791943"/>
              <a:gd name="connsiteY5" fmla="*/ 44182 h 4866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91943" h="4866798">
                <a:moveTo>
                  <a:pt x="0" y="0"/>
                </a:moveTo>
                <a:lnTo>
                  <a:pt x="8791943" y="0"/>
                </a:lnTo>
                <a:lnTo>
                  <a:pt x="8791943" y="4866798"/>
                </a:lnTo>
                <a:lnTo>
                  <a:pt x="8571471" y="4866587"/>
                </a:lnTo>
                <a:cubicBezTo>
                  <a:pt x="7688337" y="4851506"/>
                  <a:pt x="6747649" y="4721963"/>
                  <a:pt x="5792371" y="4465997"/>
                </a:cubicBezTo>
                <a:cubicBezTo>
                  <a:pt x="2807129" y="3666104"/>
                  <a:pt x="562575" y="1868250"/>
                  <a:pt x="11686" y="44182"/>
                </a:cubicBezTo>
                <a:close/>
              </a:path>
            </a:pathLst>
          </a:custGeom>
          <a:solidFill>
            <a:srgbClr val="EC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Picture Placeholder 5">
            <a:extLst>
              <a:ext uri="{FF2B5EF4-FFF2-40B4-BE49-F238E27FC236}">
                <a16:creationId xmlns:a16="http://schemas.microsoft.com/office/drawing/2014/main" id="{E0F621B7-C0B1-4621-AE53-352BA5CA5778}"/>
              </a:ext>
            </a:extLst>
          </p:cNvPr>
          <p:cNvSpPr>
            <a:spLocks noGrp="1"/>
          </p:cNvSpPr>
          <p:nvPr>
            <p:ph type="pic" sz="quarter" idx="10"/>
          </p:nvPr>
        </p:nvSpPr>
        <p:spPr>
          <a:xfrm>
            <a:off x="4465320" y="0"/>
            <a:ext cx="7726680" cy="4922520"/>
          </a:xfrm>
          <a:custGeom>
            <a:avLst/>
            <a:gdLst>
              <a:gd name="connsiteX0" fmla="*/ 0 w 7726680"/>
              <a:gd name="connsiteY0" fmla="*/ 0 h 4922520"/>
              <a:gd name="connsiteX1" fmla="*/ 7726680 w 7726680"/>
              <a:gd name="connsiteY1" fmla="*/ 0 h 4922520"/>
              <a:gd name="connsiteX2" fmla="*/ 7726680 w 7726680"/>
              <a:gd name="connsiteY2" fmla="*/ 4922520 h 4922520"/>
              <a:gd name="connsiteX3" fmla="*/ 7532922 w 7726680"/>
              <a:gd name="connsiteY3" fmla="*/ 4922307 h 4922520"/>
              <a:gd name="connsiteX4" fmla="*/ 5090548 w 7726680"/>
              <a:gd name="connsiteY4" fmla="*/ 4517130 h 4922520"/>
              <a:gd name="connsiteX5" fmla="*/ 10270 w 7726680"/>
              <a:gd name="connsiteY5" fmla="*/ 44688 h 4922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6680" h="4922520">
                <a:moveTo>
                  <a:pt x="0" y="0"/>
                </a:moveTo>
                <a:lnTo>
                  <a:pt x="7726680" y="0"/>
                </a:lnTo>
                <a:lnTo>
                  <a:pt x="7726680" y="4922520"/>
                </a:lnTo>
                <a:lnTo>
                  <a:pt x="7532922" y="4922307"/>
                </a:lnTo>
                <a:cubicBezTo>
                  <a:pt x="6756792" y="4907053"/>
                  <a:pt x="5930080" y="4776027"/>
                  <a:pt x="5090548" y="4517130"/>
                </a:cubicBezTo>
                <a:cubicBezTo>
                  <a:pt x="2467008" y="3708079"/>
                  <a:pt x="494412" y="1889641"/>
                  <a:pt x="10270" y="44688"/>
                </a:cubicBezTo>
                <a:close/>
              </a:path>
            </a:pathLst>
          </a:custGeom>
          <a:pattFill prst="pct5">
            <a:fgClr>
              <a:schemeClr val="accent1"/>
            </a:fgClr>
            <a:bgClr>
              <a:schemeClr val="bg1"/>
            </a:bgClr>
          </a:pattFill>
        </p:spPr>
        <p:txBody>
          <a:bodyPr wrap="square">
            <a:noAutofit/>
          </a:bodyPr>
          <a:lstStyle>
            <a:lvl1pPr>
              <a:defRPr sz="1600"/>
            </a:lvl1pPr>
          </a:lstStyle>
          <a:p>
            <a:endParaRPr lang="en-ID"/>
          </a:p>
        </p:txBody>
      </p:sp>
    </p:spTree>
    <p:extLst>
      <p:ext uri="{BB962C8B-B14F-4D97-AF65-F5344CB8AC3E}">
        <p14:creationId xmlns:p14="http://schemas.microsoft.com/office/powerpoint/2010/main" val="2943499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Picture Placeholder 6">
            <a:extLst>
              <a:ext uri="{FF2B5EF4-FFF2-40B4-BE49-F238E27FC236}">
                <a16:creationId xmlns:a16="http://schemas.microsoft.com/office/drawing/2014/main" id="{E44D7BDA-6B2D-40C3-ADC0-9D2388BB6E9F}"/>
              </a:ext>
            </a:extLst>
          </p:cNvPr>
          <p:cNvSpPr>
            <a:spLocks noGrp="1"/>
          </p:cNvSpPr>
          <p:nvPr>
            <p:ph type="pic" sz="quarter" idx="10"/>
          </p:nvPr>
        </p:nvSpPr>
        <p:spPr>
          <a:xfrm>
            <a:off x="8336281" y="0"/>
            <a:ext cx="3855719" cy="4709160"/>
          </a:xfrm>
          <a:custGeom>
            <a:avLst/>
            <a:gdLst>
              <a:gd name="connsiteX0" fmla="*/ 0 w 3855719"/>
              <a:gd name="connsiteY0" fmla="*/ 0 h 4709160"/>
              <a:gd name="connsiteX1" fmla="*/ 3855719 w 3855719"/>
              <a:gd name="connsiteY1" fmla="*/ 0 h 4709160"/>
              <a:gd name="connsiteX2" fmla="*/ 3855719 w 3855719"/>
              <a:gd name="connsiteY2" fmla="*/ 4709160 h 4709160"/>
              <a:gd name="connsiteX3" fmla="*/ 0 w 3855719"/>
              <a:gd name="connsiteY3" fmla="*/ 4709160 h 4709160"/>
            </a:gdLst>
            <a:ahLst/>
            <a:cxnLst>
              <a:cxn ang="0">
                <a:pos x="connsiteX0" y="connsiteY0"/>
              </a:cxn>
              <a:cxn ang="0">
                <a:pos x="connsiteX1" y="connsiteY1"/>
              </a:cxn>
              <a:cxn ang="0">
                <a:pos x="connsiteX2" y="connsiteY2"/>
              </a:cxn>
              <a:cxn ang="0">
                <a:pos x="connsiteX3" y="connsiteY3"/>
              </a:cxn>
            </a:cxnLst>
            <a:rect l="l" t="t" r="r" b="b"/>
            <a:pathLst>
              <a:path w="3855719" h="4709160">
                <a:moveTo>
                  <a:pt x="0" y="0"/>
                </a:moveTo>
                <a:lnTo>
                  <a:pt x="3855719" y="0"/>
                </a:lnTo>
                <a:lnTo>
                  <a:pt x="3855719" y="4709160"/>
                </a:lnTo>
                <a:lnTo>
                  <a:pt x="0" y="4709160"/>
                </a:lnTo>
                <a:close/>
              </a:path>
            </a:pathLst>
          </a:custGeom>
          <a:pattFill prst="pct5">
            <a:fgClr>
              <a:schemeClr val="accent1"/>
            </a:fgClr>
            <a:bgClr>
              <a:schemeClr val="bg1"/>
            </a:bgClr>
          </a:pattFill>
        </p:spPr>
        <p:txBody>
          <a:bodyPr wrap="square">
            <a:noAutofit/>
          </a:bodyPr>
          <a:lstStyle>
            <a:lvl1pPr>
              <a:defRPr sz="1600"/>
            </a:lvl1pPr>
          </a:lstStyle>
          <a:p>
            <a:endParaRPr lang="en-ID"/>
          </a:p>
        </p:txBody>
      </p:sp>
      <p:sp>
        <p:nvSpPr>
          <p:cNvPr id="3" name="Picture Placeholder 7">
            <a:extLst>
              <a:ext uri="{FF2B5EF4-FFF2-40B4-BE49-F238E27FC236}">
                <a16:creationId xmlns:a16="http://schemas.microsoft.com/office/drawing/2014/main" id="{A9E3240C-BFA8-476A-AC25-02F1ACA11B5D}"/>
              </a:ext>
            </a:extLst>
          </p:cNvPr>
          <p:cNvSpPr>
            <a:spLocks noGrp="1"/>
          </p:cNvSpPr>
          <p:nvPr>
            <p:ph type="pic" sz="quarter" idx="11"/>
          </p:nvPr>
        </p:nvSpPr>
        <p:spPr>
          <a:xfrm>
            <a:off x="6736081" y="2042160"/>
            <a:ext cx="3406709" cy="3947160"/>
          </a:xfrm>
          <a:custGeom>
            <a:avLst/>
            <a:gdLst>
              <a:gd name="connsiteX0" fmla="*/ 0 w 3406709"/>
              <a:gd name="connsiteY0" fmla="*/ 0 h 3947160"/>
              <a:gd name="connsiteX1" fmla="*/ 3406709 w 3406709"/>
              <a:gd name="connsiteY1" fmla="*/ 0 h 3947160"/>
              <a:gd name="connsiteX2" fmla="*/ 3406709 w 3406709"/>
              <a:gd name="connsiteY2" fmla="*/ 3947160 h 3947160"/>
              <a:gd name="connsiteX3" fmla="*/ 0 w 3406709"/>
              <a:gd name="connsiteY3" fmla="*/ 3947160 h 3947160"/>
            </a:gdLst>
            <a:ahLst/>
            <a:cxnLst>
              <a:cxn ang="0">
                <a:pos x="connsiteX0" y="connsiteY0"/>
              </a:cxn>
              <a:cxn ang="0">
                <a:pos x="connsiteX1" y="connsiteY1"/>
              </a:cxn>
              <a:cxn ang="0">
                <a:pos x="connsiteX2" y="connsiteY2"/>
              </a:cxn>
              <a:cxn ang="0">
                <a:pos x="connsiteX3" y="connsiteY3"/>
              </a:cxn>
            </a:cxnLst>
            <a:rect l="l" t="t" r="r" b="b"/>
            <a:pathLst>
              <a:path w="3406709" h="3947160">
                <a:moveTo>
                  <a:pt x="0" y="0"/>
                </a:moveTo>
                <a:lnTo>
                  <a:pt x="3406709" y="0"/>
                </a:lnTo>
                <a:lnTo>
                  <a:pt x="3406709" y="3947160"/>
                </a:lnTo>
                <a:lnTo>
                  <a:pt x="0" y="3947160"/>
                </a:lnTo>
                <a:close/>
              </a:path>
            </a:pathLst>
          </a:custGeom>
          <a:pattFill prst="pct5">
            <a:fgClr>
              <a:schemeClr val="accent1"/>
            </a:fgClr>
            <a:bgClr>
              <a:schemeClr val="bg1"/>
            </a:bgClr>
          </a:pattFill>
          <a:ln w="76200">
            <a:solidFill>
              <a:schemeClr val="bg1"/>
            </a:solidFill>
          </a:ln>
        </p:spPr>
        <p:txBody>
          <a:bodyPr wrap="square">
            <a:noAutofit/>
          </a:bodyPr>
          <a:lstStyle>
            <a:lvl1pPr>
              <a:defRPr sz="1600"/>
            </a:lvl1pPr>
          </a:lstStyle>
          <a:p>
            <a:endParaRPr lang="en-ID"/>
          </a:p>
        </p:txBody>
      </p:sp>
    </p:spTree>
    <p:extLst>
      <p:ext uri="{BB962C8B-B14F-4D97-AF65-F5344CB8AC3E}">
        <p14:creationId xmlns:p14="http://schemas.microsoft.com/office/powerpoint/2010/main" val="288014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6D72296-863B-46D7-B81C-40376CB55783}"/>
              </a:ext>
            </a:extLst>
          </p:cNvPr>
          <p:cNvSpPr>
            <a:spLocks noGrp="1"/>
          </p:cNvSpPr>
          <p:nvPr>
            <p:ph type="pic" sz="quarter" idx="10"/>
          </p:nvPr>
        </p:nvSpPr>
        <p:spPr>
          <a:xfrm>
            <a:off x="0" y="0"/>
            <a:ext cx="12192000" cy="28956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a:pattFill prst="pct5">
            <a:fgClr>
              <a:schemeClr val="accent1"/>
            </a:fgClr>
            <a:bgClr>
              <a:schemeClr val="bg1"/>
            </a:bgClr>
          </a:pattFill>
        </p:spPr>
        <p:txBody>
          <a:bodyPr wrap="square">
            <a:noAutofit/>
          </a:bodyPr>
          <a:lstStyle>
            <a:lvl1pPr>
              <a:defRPr sz="1600"/>
            </a:lvl1pPr>
          </a:lstStyle>
          <a:p>
            <a:endParaRPr lang="en-ID"/>
          </a:p>
        </p:txBody>
      </p:sp>
    </p:spTree>
    <p:extLst>
      <p:ext uri="{BB962C8B-B14F-4D97-AF65-F5344CB8AC3E}">
        <p14:creationId xmlns:p14="http://schemas.microsoft.com/office/powerpoint/2010/main" val="1665236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45286B1A-D707-4C6A-8BE0-6FA48FA0B4AB}"/>
              </a:ext>
            </a:extLst>
          </p:cNvPr>
          <p:cNvSpPr>
            <a:spLocks noGrp="1"/>
          </p:cNvSpPr>
          <p:nvPr>
            <p:ph type="pic" sz="quarter" idx="10"/>
          </p:nvPr>
        </p:nvSpPr>
        <p:spPr>
          <a:xfrm>
            <a:off x="4127488" y="0"/>
            <a:ext cx="8064512" cy="5796756"/>
          </a:xfrm>
          <a:custGeom>
            <a:avLst/>
            <a:gdLst>
              <a:gd name="connsiteX0" fmla="*/ 0 w 8064512"/>
              <a:gd name="connsiteY0" fmla="*/ 0 h 5796756"/>
              <a:gd name="connsiteX1" fmla="*/ 8064512 w 8064512"/>
              <a:gd name="connsiteY1" fmla="*/ 0 h 5796756"/>
              <a:gd name="connsiteX2" fmla="*/ 8064512 w 8064512"/>
              <a:gd name="connsiteY2" fmla="*/ 3816334 h 5796756"/>
              <a:gd name="connsiteX3" fmla="*/ 6185678 w 8064512"/>
              <a:gd name="connsiteY3" fmla="*/ 5695168 h 5796756"/>
              <a:gd name="connsiteX4" fmla="*/ 5695167 w 8064512"/>
              <a:gd name="connsiteY4" fmla="*/ 5695168 h 5796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64512" h="5796756">
                <a:moveTo>
                  <a:pt x="0" y="0"/>
                </a:moveTo>
                <a:lnTo>
                  <a:pt x="8064512" y="0"/>
                </a:lnTo>
                <a:lnTo>
                  <a:pt x="8064512" y="3816334"/>
                </a:lnTo>
                <a:lnTo>
                  <a:pt x="6185678" y="5695168"/>
                </a:lnTo>
                <a:cubicBezTo>
                  <a:pt x="6050227" y="5830619"/>
                  <a:pt x="5830618" y="5830619"/>
                  <a:pt x="5695167" y="5695168"/>
                </a:cubicBezTo>
                <a:close/>
              </a:path>
            </a:pathLst>
          </a:custGeom>
          <a:pattFill prst="pct5">
            <a:fgClr>
              <a:schemeClr val="accent1"/>
            </a:fgClr>
            <a:bgClr>
              <a:schemeClr val="bg1"/>
            </a:bgClr>
          </a:pattFill>
        </p:spPr>
        <p:txBody>
          <a:bodyPr wrap="square">
            <a:noAutofit/>
          </a:bodyPr>
          <a:lstStyle>
            <a:lvl1pPr>
              <a:defRPr sz="1600"/>
            </a:lvl1pPr>
          </a:lstStyle>
          <a:p>
            <a:endParaRPr lang="en-ID"/>
          </a:p>
        </p:txBody>
      </p:sp>
      <p:sp>
        <p:nvSpPr>
          <p:cNvPr id="3" name="Freeform: Shape 2">
            <a:extLst>
              <a:ext uri="{FF2B5EF4-FFF2-40B4-BE49-F238E27FC236}">
                <a16:creationId xmlns:a16="http://schemas.microsoft.com/office/drawing/2014/main" id="{1842A665-F795-4E32-AEDD-20216B5C66D1}"/>
              </a:ext>
            </a:extLst>
          </p:cNvPr>
          <p:cNvSpPr/>
          <p:nvPr userDrawn="1"/>
        </p:nvSpPr>
        <p:spPr>
          <a:xfrm>
            <a:off x="5357887" y="4448086"/>
            <a:ext cx="5137764" cy="2409915"/>
          </a:xfrm>
          <a:custGeom>
            <a:avLst/>
            <a:gdLst>
              <a:gd name="connsiteX0" fmla="*/ 2512920 w 5137764"/>
              <a:gd name="connsiteY0" fmla="*/ 1332 h 2409915"/>
              <a:gd name="connsiteX1" fmla="*/ 2874347 w 5137764"/>
              <a:gd name="connsiteY1" fmla="*/ 146497 h 2409915"/>
              <a:gd name="connsiteX2" fmla="*/ 5137764 w 5137764"/>
              <a:gd name="connsiteY2" fmla="*/ 2409915 h 2409915"/>
              <a:gd name="connsiteX3" fmla="*/ 0 w 5137764"/>
              <a:gd name="connsiteY3" fmla="*/ 2409915 h 2409915"/>
              <a:gd name="connsiteX4" fmla="*/ 2323627 w 5137764"/>
              <a:gd name="connsiteY4" fmla="*/ 86289 h 2409915"/>
              <a:gd name="connsiteX5" fmla="*/ 2512920 w 5137764"/>
              <a:gd name="connsiteY5" fmla="*/ 1332 h 2409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7764" h="2409915">
                <a:moveTo>
                  <a:pt x="2512920" y="1332"/>
                </a:moveTo>
                <a:cubicBezTo>
                  <a:pt x="2633053" y="-9012"/>
                  <a:pt x="2768907" y="41058"/>
                  <a:pt x="2874347" y="146497"/>
                </a:cubicBezTo>
                <a:lnTo>
                  <a:pt x="5137764" y="2409915"/>
                </a:lnTo>
                <a:lnTo>
                  <a:pt x="0" y="2409915"/>
                </a:lnTo>
                <a:lnTo>
                  <a:pt x="2323627" y="86289"/>
                </a:lnTo>
                <a:cubicBezTo>
                  <a:pt x="2374421" y="35495"/>
                  <a:pt x="2440840" y="7539"/>
                  <a:pt x="2512920" y="1332"/>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144230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Picture Placeholder 5">
            <a:extLst>
              <a:ext uri="{FF2B5EF4-FFF2-40B4-BE49-F238E27FC236}">
                <a16:creationId xmlns:a16="http://schemas.microsoft.com/office/drawing/2014/main" id="{EF920640-447C-412E-8240-C572762EF9F1}"/>
              </a:ext>
            </a:extLst>
          </p:cNvPr>
          <p:cNvSpPr>
            <a:spLocks noGrp="1"/>
          </p:cNvSpPr>
          <p:nvPr>
            <p:ph type="pic" sz="quarter" idx="10"/>
          </p:nvPr>
        </p:nvSpPr>
        <p:spPr>
          <a:xfrm>
            <a:off x="0" y="891377"/>
            <a:ext cx="6096000" cy="5966623"/>
          </a:xfrm>
          <a:custGeom>
            <a:avLst/>
            <a:gdLst>
              <a:gd name="connsiteX0" fmla="*/ 0 w 6096000"/>
              <a:gd name="connsiteY0" fmla="*/ 0 h 5966623"/>
              <a:gd name="connsiteX1" fmla="*/ 6096000 w 6096000"/>
              <a:gd name="connsiteY1" fmla="*/ 0 h 5966623"/>
              <a:gd name="connsiteX2" fmla="*/ 6096000 w 6096000"/>
              <a:gd name="connsiteY2" fmla="*/ 5966623 h 5966623"/>
              <a:gd name="connsiteX3" fmla="*/ 0 w 6096000"/>
              <a:gd name="connsiteY3" fmla="*/ 5966623 h 5966623"/>
            </a:gdLst>
            <a:ahLst/>
            <a:cxnLst>
              <a:cxn ang="0">
                <a:pos x="connsiteX0" y="connsiteY0"/>
              </a:cxn>
              <a:cxn ang="0">
                <a:pos x="connsiteX1" y="connsiteY1"/>
              </a:cxn>
              <a:cxn ang="0">
                <a:pos x="connsiteX2" y="connsiteY2"/>
              </a:cxn>
              <a:cxn ang="0">
                <a:pos x="connsiteX3" y="connsiteY3"/>
              </a:cxn>
            </a:cxnLst>
            <a:rect l="l" t="t" r="r" b="b"/>
            <a:pathLst>
              <a:path w="6096000" h="5966623">
                <a:moveTo>
                  <a:pt x="0" y="0"/>
                </a:moveTo>
                <a:lnTo>
                  <a:pt x="6096000" y="0"/>
                </a:lnTo>
                <a:lnTo>
                  <a:pt x="6096000" y="5966623"/>
                </a:lnTo>
                <a:lnTo>
                  <a:pt x="0" y="5966623"/>
                </a:lnTo>
                <a:close/>
              </a:path>
            </a:pathLst>
          </a:custGeom>
          <a:pattFill prst="pct5">
            <a:fgClr>
              <a:schemeClr val="accent1"/>
            </a:fgClr>
            <a:bgClr>
              <a:schemeClr val="bg1"/>
            </a:bgClr>
          </a:pattFill>
        </p:spPr>
        <p:txBody>
          <a:bodyPr wrap="square">
            <a:noAutofit/>
          </a:bodyPr>
          <a:lstStyle>
            <a:lvl1pPr>
              <a:defRPr sz="1600"/>
            </a:lvl1pPr>
          </a:lstStyle>
          <a:p>
            <a:endParaRPr lang="en-ID"/>
          </a:p>
        </p:txBody>
      </p:sp>
      <p:sp>
        <p:nvSpPr>
          <p:cNvPr id="3" name="Rectangle 2">
            <a:extLst>
              <a:ext uri="{FF2B5EF4-FFF2-40B4-BE49-F238E27FC236}">
                <a16:creationId xmlns:a16="http://schemas.microsoft.com/office/drawing/2014/main" id="{82010CD4-E933-4CF0-AC5D-4F5C36CF2E88}"/>
              </a:ext>
            </a:extLst>
          </p:cNvPr>
          <p:cNvSpPr/>
          <p:nvPr userDrawn="1"/>
        </p:nvSpPr>
        <p:spPr>
          <a:xfrm>
            <a:off x="6096000" y="-1"/>
            <a:ext cx="6096000" cy="6265085"/>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787432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A614C97-5340-47BA-99B7-F24BA871B3DF}"/>
              </a:ext>
            </a:extLst>
          </p:cNvPr>
          <p:cNvSpPr>
            <a:spLocks noGrp="1"/>
          </p:cNvSpPr>
          <p:nvPr>
            <p:ph type="pic" sz="quarter" idx="10"/>
          </p:nvPr>
        </p:nvSpPr>
        <p:spPr>
          <a:xfrm>
            <a:off x="8321040" y="0"/>
            <a:ext cx="3870960" cy="6019800"/>
          </a:xfrm>
          <a:custGeom>
            <a:avLst/>
            <a:gdLst>
              <a:gd name="connsiteX0" fmla="*/ 0 w 3870960"/>
              <a:gd name="connsiteY0" fmla="*/ 0 h 6019800"/>
              <a:gd name="connsiteX1" fmla="*/ 3870960 w 3870960"/>
              <a:gd name="connsiteY1" fmla="*/ 0 h 6019800"/>
              <a:gd name="connsiteX2" fmla="*/ 3870960 w 3870960"/>
              <a:gd name="connsiteY2" fmla="*/ 6019800 h 6019800"/>
              <a:gd name="connsiteX3" fmla="*/ 0 w 3870960"/>
              <a:gd name="connsiteY3" fmla="*/ 6019800 h 6019800"/>
            </a:gdLst>
            <a:ahLst/>
            <a:cxnLst>
              <a:cxn ang="0">
                <a:pos x="connsiteX0" y="connsiteY0"/>
              </a:cxn>
              <a:cxn ang="0">
                <a:pos x="connsiteX1" y="connsiteY1"/>
              </a:cxn>
              <a:cxn ang="0">
                <a:pos x="connsiteX2" y="connsiteY2"/>
              </a:cxn>
              <a:cxn ang="0">
                <a:pos x="connsiteX3" y="connsiteY3"/>
              </a:cxn>
            </a:cxnLst>
            <a:rect l="l" t="t" r="r" b="b"/>
            <a:pathLst>
              <a:path w="3870960" h="6019800">
                <a:moveTo>
                  <a:pt x="0" y="0"/>
                </a:moveTo>
                <a:lnTo>
                  <a:pt x="3870960" y="0"/>
                </a:lnTo>
                <a:lnTo>
                  <a:pt x="3870960" y="6019800"/>
                </a:lnTo>
                <a:lnTo>
                  <a:pt x="0" y="6019800"/>
                </a:lnTo>
                <a:close/>
              </a:path>
            </a:pathLst>
          </a:custGeom>
          <a:pattFill prst="pct5">
            <a:fgClr>
              <a:schemeClr val="accent1"/>
            </a:fgClr>
            <a:bgClr>
              <a:schemeClr val="bg1"/>
            </a:bgClr>
          </a:pattFill>
        </p:spPr>
        <p:txBody>
          <a:bodyPr wrap="square">
            <a:noAutofit/>
          </a:bodyPr>
          <a:lstStyle>
            <a:lvl1pPr>
              <a:defRPr sz="1600"/>
            </a:lvl1pPr>
          </a:lstStyle>
          <a:p>
            <a:endParaRPr lang="en-ID"/>
          </a:p>
        </p:txBody>
      </p:sp>
    </p:spTree>
    <p:extLst>
      <p:ext uri="{BB962C8B-B14F-4D97-AF65-F5344CB8AC3E}">
        <p14:creationId xmlns:p14="http://schemas.microsoft.com/office/powerpoint/2010/main" val="3154058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573965A-081D-4E34-8021-4CAB6D1B581C}"/>
              </a:ext>
            </a:extLst>
          </p:cNvPr>
          <p:cNvSpPr>
            <a:spLocks noGrp="1"/>
          </p:cNvSpPr>
          <p:nvPr>
            <p:ph type="pic" sz="quarter" idx="11"/>
          </p:nvPr>
        </p:nvSpPr>
        <p:spPr>
          <a:xfrm>
            <a:off x="1531200" y="880994"/>
            <a:ext cx="2807992" cy="2807992"/>
          </a:xfrm>
          <a:custGeom>
            <a:avLst/>
            <a:gdLst>
              <a:gd name="connsiteX0" fmla="*/ 1403996 w 2807992"/>
              <a:gd name="connsiteY0" fmla="*/ 0 h 2807992"/>
              <a:gd name="connsiteX1" fmla="*/ 2807992 w 2807992"/>
              <a:gd name="connsiteY1" fmla="*/ 1403996 h 2807992"/>
              <a:gd name="connsiteX2" fmla="*/ 1403996 w 2807992"/>
              <a:gd name="connsiteY2" fmla="*/ 2807992 h 2807992"/>
              <a:gd name="connsiteX3" fmla="*/ 0 w 2807992"/>
              <a:gd name="connsiteY3" fmla="*/ 1403996 h 2807992"/>
              <a:gd name="connsiteX4" fmla="*/ 1403996 w 2807992"/>
              <a:gd name="connsiteY4" fmla="*/ 0 h 2807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7992" h="2807992">
                <a:moveTo>
                  <a:pt x="1403996" y="0"/>
                </a:moveTo>
                <a:cubicBezTo>
                  <a:pt x="2179402" y="0"/>
                  <a:pt x="2807992" y="628590"/>
                  <a:pt x="2807992" y="1403996"/>
                </a:cubicBezTo>
                <a:cubicBezTo>
                  <a:pt x="2807992" y="2179402"/>
                  <a:pt x="2179402" y="2807992"/>
                  <a:pt x="1403996" y="2807992"/>
                </a:cubicBezTo>
                <a:cubicBezTo>
                  <a:pt x="628590" y="2807992"/>
                  <a:pt x="0" y="2179402"/>
                  <a:pt x="0" y="1403996"/>
                </a:cubicBezTo>
                <a:cubicBezTo>
                  <a:pt x="0" y="628590"/>
                  <a:pt x="628590" y="0"/>
                  <a:pt x="1403996" y="0"/>
                </a:cubicBezTo>
                <a:close/>
              </a:path>
            </a:pathLst>
          </a:custGeom>
          <a:pattFill prst="pct5">
            <a:fgClr>
              <a:schemeClr val="accent1"/>
            </a:fgClr>
            <a:bgClr>
              <a:schemeClr val="bg1"/>
            </a:bgClr>
          </a:pattFill>
          <a:ln w="57150">
            <a:solidFill>
              <a:schemeClr val="bg1"/>
            </a:solidFill>
          </a:ln>
        </p:spPr>
        <p:txBody>
          <a:bodyPr wrap="square">
            <a:noAutofit/>
          </a:bodyPr>
          <a:lstStyle>
            <a:lvl1pPr>
              <a:defRPr sz="1600"/>
            </a:lvl1pPr>
          </a:lstStyle>
          <a:p>
            <a:endParaRPr lang="en-ID"/>
          </a:p>
        </p:txBody>
      </p:sp>
      <p:sp>
        <p:nvSpPr>
          <p:cNvPr id="9" name="Arc 8">
            <a:extLst>
              <a:ext uri="{FF2B5EF4-FFF2-40B4-BE49-F238E27FC236}">
                <a16:creationId xmlns:a16="http://schemas.microsoft.com/office/drawing/2014/main" id="{75A0446F-1BD1-4051-B978-27F8529A1EE2}"/>
              </a:ext>
            </a:extLst>
          </p:cNvPr>
          <p:cNvSpPr/>
          <p:nvPr userDrawn="1"/>
        </p:nvSpPr>
        <p:spPr>
          <a:xfrm>
            <a:off x="1379343" y="729137"/>
            <a:ext cx="3111706" cy="3111706"/>
          </a:xfrm>
          <a:prstGeom prst="arc">
            <a:avLst>
              <a:gd name="adj1" fmla="val 20816585"/>
              <a:gd name="adj2" fmla="val 16222297"/>
            </a:avLst>
          </a:prstGeom>
          <a:ln w="57150" cap="rnd">
            <a:solidFill>
              <a:srgbClr val="ECB4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Tree>
    <p:extLst>
      <p:ext uri="{BB962C8B-B14F-4D97-AF65-F5344CB8AC3E}">
        <p14:creationId xmlns:p14="http://schemas.microsoft.com/office/powerpoint/2010/main" val="77541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27668-9CC9-4453-B7AC-D527B0AF49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A1696E01-05AB-446E-B3B7-D67F5BE747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EBC969A-C931-4AA5-AC6B-EB5831783A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B617E2F-97F0-4C03-9470-23C5C04B6E7C}" type="datetimeFigureOut">
              <a:rPr lang="en-ID" smtClean="0"/>
              <a:pPr/>
              <a:t>17/06/2021</a:t>
            </a:fld>
            <a:endParaRPr lang="en-ID"/>
          </a:p>
        </p:txBody>
      </p:sp>
      <p:sp>
        <p:nvSpPr>
          <p:cNvPr id="5" name="Footer Placeholder 4">
            <a:extLst>
              <a:ext uri="{FF2B5EF4-FFF2-40B4-BE49-F238E27FC236}">
                <a16:creationId xmlns:a16="http://schemas.microsoft.com/office/drawing/2014/main" id="{5B2E74FB-5B1C-41C6-BD6D-A8CB7D1C11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ID"/>
          </a:p>
        </p:txBody>
      </p:sp>
      <p:sp>
        <p:nvSpPr>
          <p:cNvPr id="6" name="Slide Number Placeholder 5">
            <a:extLst>
              <a:ext uri="{FF2B5EF4-FFF2-40B4-BE49-F238E27FC236}">
                <a16:creationId xmlns:a16="http://schemas.microsoft.com/office/drawing/2014/main" id="{9B20C6B0-0501-4598-9AB3-1159785FCF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5BA4C6D6-C0FA-44BB-9F0C-4B4C813FEFC0}" type="slidenum">
              <a:rPr lang="en-ID" smtClean="0"/>
              <a:pPr/>
              <a:t>‹#›</a:t>
            </a:fld>
            <a:endParaRPr lang="en-ID"/>
          </a:p>
        </p:txBody>
      </p:sp>
    </p:spTree>
    <p:extLst>
      <p:ext uri="{BB962C8B-B14F-4D97-AF65-F5344CB8AC3E}">
        <p14:creationId xmlns:p14="http://schemas.microsoft.com/office/powerpoint/2010/main" val="2757863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7" r:id="rId10"/>
    <p:sldLayoutId id="2147483660" r:id="rId11"/>
    <p:sldLayoutId id="2147483663" r:id="rId12"/>
    <p:sldLayoutId id="2147483659" r:id="rId13"/>
    <p:sldLayoutId id="2147483661" r:id="rId14"/>
    <p:sldLayoutId id="2147483662" r:id="rId15"/>
    <p:sldLayoutId id="2147483664" r:id="rId16"/>
    <p:sldLayoutId id="2147483667" r:id="rId17"/>
    <p:sldLayoutId id="2147483666" r:id="rId18"/>
    <p:sldLayoutId id="2147483668" r:id="rId19"/>
    <p:sldLayoutId id="2147483669" r:id="rId20"/>
    <p:sldLayoutId id="2147483671" r:id="rId21"/>
    <p:sldLayoutId id="2147483670" r:id="rId22"/>
    <p:sldLayoutId id="2147483672" r:id="rId23"/>
    <p:sldLayoutId id="2147483673" r:id="rId24"/>
    <p:sldLayoutId id="2147483674" r:id="rId25"/>
    <p:sldLayoutId id="2147483675" r:id="rId26"/>
    <p:sldLayoutId id="2147483676" r:id="rId27"/>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microsoft.com/office/2014/relationships/chartEx" Target="../charts/chartEx1.xml"/><Relationship Id="rId1" Type="http://schemas.openxmlformats.org/officeDocument/2006/relationships/slideLayout" Target="../slideLayouts/slideLayout1.xml"/><Relationship Id="rId5" Type="http://schemas.openxmlformats.org/officeDocument/2006/relationships/image" Target="../media/image40.png"/><Relationship Id="rId4" Type="http://schemas.microsoft.com/office/2014/relationships/chartEx" Target="../charts/chartEx2.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934EE6-CEEC-4F4D-92AA-1BC87A8E3667}"/>
              </a:ext>
            </a:extLst>
          </p:cNvPr>
          <p:cNvSpPr txBox="1"/>
          <p:nvPr/>
        </p:nvSpPr>
        <p:spPr>
          <a:xfrm>
            <a:off x="762000" y="1307098"/>
            <a:ext cx="5090160" cy="2308324"/>
          </a:xfrm>
          <a:prstGeom prst="rect">
            <a:avLst/>
          </a:prstGeom>
          <a:noFill/>
        </p:spPr>
        <p:txBody>
          <a:bodyPr wrap="square" rtlCol="0">
            <a:spAutoFit/>
          </a:bodyPr>
          <a:lstStyle/>
          <a:p>
            <a:r>
              <a:rPr lang="en-US" sz="7200" b="1">
                <a:solidFill>
                  <a:srgbClr val="203864"/>
                </a:solidFill>
                <a:latin typeface="Inter" panose="020B0502030000000004" pitchFamily="34" charset="0"/>
                <a:ea typeface="Inter" panose="020B0502030000000004" pitchFamily="34" charset="0"/>
              </a:rPr>
              <a:t>Project Proposal</a:t>
            </a:r>
            <a:r>
              <a:rPr lang="en-US" sz="7200" b="1">
                <a:solidFill>
                  <a:srgbClr val="ECB400"/>
                </a:solidFill>
                <a:latin typeface="Inter" panose="020B0502030000000004" pitchFamily="34" charset="0"/>
                <a:ea typeface="Inter" panose="020B0502030000000004" pitchFamily="34" charset="0"/>
              </a:rPr>
              <a:t>.</a:t>
            </a:r>
            <a:endParaRPr lang="en-ID" sz="7200" b="1">
              <a:solidFill>
                <a:srgbClr val="ECB400"/>
              </a:solidFill>
              <a:latin typeface="Inter" panose="020B0502030000000004" pitchFamily="34" charset="0"/>
              <a:ea typeface="Inter" panose="020B0502030000000004" pitchFamily="34" charset="0"/>
            </a:endParaRPr>
          </a:p>
        </p:txBody>
      </p:sp>
      <p:sp>
        <p:nvSpPr>
          <p:cNvPr id="9" name="TextBox 8">
            <a:extLst>
              <a:ext uri="{FF2B5EF4-FFF2-40B4-BE49-F238E27FC236}">
                <a16:creationId xmlns:a16="http://schemas.microsoft.com/office/drawing/2014/main" id="{34EF5065-2547-4D2A-83E4-538021872747}"/>
              </a:ext>
            </a:extLst>
          </p:cNvPr>
          <p:cNvSpPr txBox="1"/>
          <p:nvPr/>
        </p:nvSpPr>
        <p:spPr>
          <a:xfrm>
            <a:off x="762001" y="4670019"/>
            <a:ext cx="4456385" cy="338554"/>
          </a:xfrm>
          <a:prstGeom prst="rect">
            <a:avLst/>
          </a:prstGeom>
          <a:noFill/>
        </p:spPr>
        <p:txBody>
          <a:bodyPr wrap="square" rtlCol="0">
            <a:spAutoFit/>
          </a:bodyPr>
          <a:lstStyle/>
          <a:p>
            <a:r>
              <a:rPr lang="en-US" sz="1600" b="1">
                <a:solidFill>
                  <a:srgbClr val="203864"/>
                </a:solidFill>
                <a:latin typeface="Open Sans" panose="020B0606030504020204" pitchFamily="34" charset="0"/>
                <a:ea typeface="Open Sans" panose="020B0606030504020204" pitchFamily="34" charset="0"/>
                <a:cs typeface="Open Sans" panose="020B0606030504020204" pitchFamily="34" charset="0"/>
              </a:rPr>
              <a:t>Project Proposal Presentation Template</a:t>
            </a:r>
            <a:endParaRPr lang="en-ID" sz="16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E03FD5A-BDE1-4367-8EE0-0C27A42FF118}"/>
              </a:ext>
            </a:extLst>
          </p:cNvPr>
          <p:cNvSpPr txBox="1"/>
          <p:nvPr/>
        </p:nvSpPr>
        <p:spPr>
          <a:xfrm>
            <a:off x="761999" y="5008573"/>
            <a:ext cx="5910297" cy="573106"/>
          </a:xfrm>
          <a:prstGeom prst="rect">
            <a:avLst/>
          </a:prstGeom>
          <a:noFill/>
        </p:spPr>
        <p:txBody>
          <a:bodyPr wrap="square" rtlCol="0">
            <a:spAutoFit/>
          </a:bodyPr>
          <a:lstStyle/>
          <a:p>
            <a:pPr>
              <a:lnSpc>
                <a:spcPct val="150000"/>
              </a:lnSpc>
            </a:pPr>
            <a:r>
              <a:rPr lang="en-US" sz="11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deni Sediniatin lore viveranik lorema notortor, inani consequat gravida est eu dora hendrerit enima rit leivta anita</a:t>
            </a:r>
          </a:p>
        </p:txBody>
      </p:sp>
      <p:sp>
        <p:nvSpPr>
          <p:cNvPr id="3" name="Picture Placeholder 2">
            <a:extLst>
              <a:ext uri="{FF2B5EF4-FFF2-40B4-BE49-F238E27FC236}">
                <a16:creationId xmlns:a16="http://schemas.microsoft.com/office/drawing/2014/main" id="{B822C9D2-B962-4BBF-903B-47F789BDF3A8}"/>
              </a:ext>
            </a:extLst>
          </p:cNvPr>
          <p:cNvSpPr>
            <a:spLocks noGrp="1"/>
          </p:cNvSpPr>
          <p:nvPr>
            <p:ph type="pic" sz="quarter" idx="10"/>
          </p:nvPr>
        </p:nvSpPr>
        <p:spPr/>
      </p:sp>
    </p:spTree>
    <p:extLst>
      <p:ext uri="{BB962C8B-B14F-4D97-AF65-F5344CB8AC3E}">
        <p14:creationId xmlns:p14="http://schemas.microsoft.com/office/powerpoint/2010/main" val="294191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D61487-81A8-4D29-B1E9-ECF21D825AC6}"/>
              </a:ext>
            </a:extLst>
          </p:cNvPr>
          <p:cNvSpPr txBox="1"/>
          <p:nvPr/>
        </p:nvSpPr>
        <p:spPr>
          <a:xfrm>
            <a:off x="5114188" y="1120600"/>
            <a:ext cx="4868012" cy="646331"/>
          </a:xfrm>
          <a:prstGeom prst="rect">
            <a:avLst/>
          </a:prstGeom>
          <a:noFill/>
        </p:spPr>
        <p:txBody>
          <a:bodyPr wrap="square" rtlCol="0">
            <a:spAutoFit/>
          </a:bodyPr>
          <a:lstStyle/>
          <a:p>
            <a:pPr algn="ctr"/>
            <a:r>
              <a:rPr lang="en-GB" sz="3600" b="1">
                <a:solidFill>
                  <a:srgbClr val="203864"/>
                </a:solidFill>
                <a:latin typeface="Inter" panose="020B0502030000000004" pitchFamily="34" charset="0"/>
                <a:ea typeface="Inter" panose="020B0502030000000004" pitchFamily="34" charset="0"/>
                <a:cs typeface="Open Sans" panose="020B0606030504020204" pitchFamily="34" charset="0"/>
              </a:rPr>
              <a:t>Our Company </a:t>
            </a:r>
            <a:r>
              <a:rPr lang="en-GB" sz="3600" b="1">
                <a:solidFill>
                  <a:srgbClr val="ECB400"/>
                </a:solidFill>
                <a:latin typeface="Inter" panose="020B0502030000000004" pitchFamily="34" charset="0"/>
                <a:ea typeface="Inter" panose="020B0502030000000004" pitchFamily="34" charset="0"/>
                <a:cs typeface="Open Sans" panose="020B0606030504020204" pitchFamily="34" charset="0"/>
              </a:rPr>
              <a:t>Team</a:t>
            </a:r>
          </a:p>
        </p:txBody>
      </p:sp>
      <p:sp>
        <p:nvSpPr>
          <p:cNvPr id="4" name="TextBox 3">
            <a:extLst>
              <a:ext uri="{FF2B5EF4-FFF2-40B4-BE49-F238E27FC236}">
                <a16:creationId xmlns:a16="http://schemas.microsoft.com/office/drawing/2014/main" id="{F489047D-2EF3-431E-98B9-17F65B940915}"/>
              </a:ext>
            </a:extLst>
          </p:cNvPr>
          <p:cNvSpPr txBox="1"/>
          <p:nvPr/>
        </p:nvSpPr>
        <p:spPr>
          <a:xfrm>
            <a:off x="7265897" y="843601"/>
            <a:ext cx="885179" cy="276999"/>
          </a:xfrm>
          <a:prstGeom prst="rect">
            <a:avLst/>
          </a:prstGeom>
          <a:noFill/>
        </p:spPr>
        <p:txBody>
          <a:bodyPr wrap="none" rtlCol="0">
            <a:spAutoFit/>
          </a:bodyPr>
          <a:lstStyle/>
          <a:p>
            <a:pPr algn="ctr"/>
            <a:r>
              <a:rPr lang="en-US" sz="1200" b="1">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About Us</a:t>
            </a:r>
            <a:endParaRPr lang="en-ID" sz="1200" b="1">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7D50823A-D7CE-4063-BC25-AC71F1DC3B22}"/>
              </a:ext>
            </a:extLst>
          </p:cNvPr>
          <p:cNvSpPr txBox="1"/>
          <p:nvPr/>
        </p:nvSpPr>
        <p:spPr>
          <a:xfrm>
            <a:off x="4042208" y="4789578"/>
            <a:ext cx="2079176" cy="276999"/>
          </a:xfrm>
          <a:prstGeom prst="rect">
            <a:avLst/>
          </a:prstGeom>
          <a:noFill/>
        </p:spPr>
        <p:txBody>
          <a:bodyPr wrap="square" rtlCol="0">
            <a:spAutoFit/>
          </a:bodyPr>
          <a:lstStyle/>
          <a:p>
            <a:pPr algn="ctr"/>
            <a:r>
              <a:rPr lang="en-US" sz="1200" b="1">
                <a:solidFill>
                  <a:srgbClr val="203864"/>
                </a:solidFill>
                <a:latin typeface="Open Sans" panose="020B0606030504020204" pitchFamily="34" charset="0"/>
                <a:ea typeface="Open Sans" panose="020B0606030504020204" pitchFamily="34" charset="0"/>
                <a:cs typeface="Open Sans" panose="020B0606030504020204" pitchFamily="34" charset="0"/>
              </a:rPr>
              <a:t>Brady Macgregor</a:t>
            </a:r>
          </a:p>
        </p:txBody>
      </p:sp>
      <p:sp>
        <p:nvSpPr>
          <p:cNvPr id="19" name="TextBox 18">
            <a:extLst>
              <a:ext uri="{FF2B5EF4-FFF2-40B4-BE49-F238E27FC236}">
                <a16:creationId xmlns:a16="http://schemas.microsoft.com/office/drawing/2014/main" id="{6235FB0D-6B5B-471E-A5A2-712A2A68077C}"/>
              </a:ext>
            </a:extLst>
          </p:cNvPr>
          <p:cNvSpPr txBox="1"/>
          <p:nvPr/>
        </p:nvSpPr>
        <p:spPr>
          <a:xfrm>
            <a:off x="4470892" y="5091113"/>
            <a:ext cx="1221809" cy="246221"/>
          </a:xfrm>
          <a:prstGeom prst="rect">
            <a:avLst/>
          </a:prstGeom>
          <a:noFill/>
        </p:spPr>
        <p:txBody>
          <a:bodyPr wrap="none" rtlCol="0">
            <a:spAutoFit/>
          </a:bodyPr>
          <a:lstStyle/>
          <a:p>
            <a:pPr algn="ctr"/>
            <a:r>
              <a:rPr lang="en-US" sz="1000" i="1">
                <a:solidFill>
                  <a:srgbClr val="ECB400"/>
                </a:solidFill>
                <a:latin typeface="Open Sans SemiBold" panose="020B0706030804020204" pitchFamily="34" charset="0"/>
                <a:ea typeface="Open Sans SemiBold" panose="020B0706030804020204" pitchFamily="34" charset="0"/>
                <a:cs typeface="Open Sans SemiBold" panose="020B0706030804020204" pitchFamily="34" charset="0"/>
              </a:rPr>
              <a:t>Manager Direktor</a:t>
            </a:r>
            <a:endParaRPr lang="en-ID" sz="1000" i="1">
              <a:solidFill>
                <a:srgbClr val="ECB4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20" name="TextBox 19">
            <a:extLst>
              <a:ext uri="{FF2B5EF4-FFF2-40B4-BE49-F238E27FC236}">
                <a16:creationId xmlns:a16="http://schemas.microsoft.com/office/drawing/2014/main" id="{E33EFC47-6496-428E-9140-EF387F139562}"/>
              </a:ext>
            </a:extLst>
          </p:cNvPr>
          <p:cNvSpPr txBox="1"/>
          <p:nvPr/>
        </p:nvSpPr>
        <p:spPr>
          <a:xfrm>
            <a:off x="3928114" y="5441293"/>
            <a:ext cx="2307364" cy="573106"/>
          </a:xfrm>
          <a:prstGeom prst="rect">
            <a:avLst/>
          </a:prstGeom>
          <a:noFill/>
        </p:spPr>
        <p:txBody>
          <a:bodyPr wrap="square" rtlCol="0">
            <a:spAutoFit/>
          </a:bodyPr>
          <a:lstStyle/>
          <a:p>
            <a:pPr algn="ctr">
              <a:lnSpc>
                <a:spcPct val="150000"/>
              </a:lnSpc>
            </a:pPr>
            <a:r>
              <a:rPr lang="en-US" sz="11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adipiscing elit. deni Sedinia lorei</a:t>
            </a:r>
          </a:p>
        </p:txBody>
      </p:sp>
      <p:sp>
        <p:nvSpPr>
          <p:cNvPr id="40" name="TextBox 39">
            <a:extLst>
              <a:ext uri="{FF2B5EF4-FFF2-40B4-BE49-F238E27FC236}">
                <a16:creationId xmlns:a16="http://schemas.microsoft.com/office/drawing/2014/main" id="{45C39F58-7630-4B7B-8FBC-2C32BFE7929C}"/>
              </a:ext>
            </a:extLst>
          </p:cNvPr>
          <p:cNvSpPr txBox="1"/>
          <p:nvPr/>
        </p:nvSpPr>
        <p:spPr>
          <a:xfrm>
            <a:off x="6691066" y="4789578"/>
            <a:ext cx="2079176" cy="276999"/>
          </a:xfrm>
          <a:prstGeom prst="rect">
            <a:avLst/>
          </a:prstGeom>
          <a:noFill/>
        </p:spPr>
        <p:txBody>
          <a:bodyPr wrap="square" rtlCol="0">
            <a:spAutoFit/>
          </a:bodyPr>
          <a:lstStyle/>
          <a:p>
            <a:pPr algn="ctr"/>
            <a:r>
              <a:rPr lang="en-US" sz="1200" b="1">
                <a:solidFill>
                  <a:srgbClr val="203864"/>
                </a:solidFill>
                <a:latin typeface="Open Sans" panose="020B0606030504020204" pitchFamily="34" charset="0"/>
                <a:ea typeface="Open Sans" panose="020B0606030504020204" pitchFamily="34" charset="0"/>
                <a:cs typeface="Open Sans" panose="020B0606030504020204" pitchFamily="34" charset="0"/>
              </a:rPr>
              <a:t>Brady Macgregor</a:t>
            </a:r>
          </a:p>
        </p:txBody>
      </p:sp>
      <p:sp>
        <p:nvSpPr>
          <p:cNvPr id="41" name="TextBox 40">
            <a:extLst>
              <a:ext uri="{FF2B5EF4-FFF2-40B4-BE49-F238E27FC236}">
                <a16:creationId xmlns:a16="http://schemas.microsoft.com/office/drawing/2014/main" id="{97E1161A-F16D-46B1-AEDF-03B05550CEB2}"/>
              </a:ext>
            </a:extLst>
          </p:cNvPr>
          <p:cNvSpPr txBox="1"/>
          <p:nvPr/>
        </p:nvSpPr>
        <p:spPr>
          <a:xfrm>
            <a:off x="7119750" y="5091113"/>
            <a:ext cx="1221809" cy="246221"/>
          </a:xfrm>
          <a:prstGeom prst="rect">
            <a:avLst/>
          </a:prstGeom>
          <a:noFill/>
        </p:spPr>
        <p:txBody>
          <a:bodyPr wrap="none" rtlCol="0">
            <a:spAutoFit/>
          </a:bodyPr>
          <a:lstStyle/>
          <a:p>
            <a:pPr algn="ctr"/>
            <a:r>
              <a:rPr lang="en-US" sz="1000" i="1">
                <a:solidFill>
                  <a:srgbClr val="ECB400"/>
                </a:solidFill>
                <a:latin typeface="Open Sans SemiBold" panose="020B0706030804020204" pitchFamily="34" charset="0"/>
                <a:ea typeface="Open Sans SemiBold" panose="020B0706030804020204" pitchFamily="34" charset="0"/>
                <a:cs typeface="Open Sans SemiBold" panose="020B0706030804020204" pitchFamily="34" charset="0"/>
              </a:rPr>
              <a:t>Manager Direktor</a:t>
            </a:r>
            <a:endParaRPr lang="en-ID" sz="1000" i="1">
              <a:solidFill>
                <a:srgbClr val="ECB4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2" name="TextBox 41">
            <a:extLst>
              <a:ext uri="{FF2B5EF4-FFF2-40B4-BE49-F238E27FC236}">
                <a16:creationId xmlns:a16="http://schemas.microsoft.com/office/drawing/2014/main" id="{51FC5CB7-D8EA-4D47-8095-7D3A5129427B}"/>
              </a:ext>
            </a:extLst>
          </p:cNvPr>
          <p:cNvSpPr txBox="1"/>
          <p:nvPr/>
        </p:nvSpPr>
        <p:spPr>
          <a:xfrm>
            <a:off x="6576972" y="5441293"/>
            <a:ext cx="2307364" cy="573106"/>
          </a:xfrm>
          <a:prstGeom prst="rect">
            <a:avLst/>
          </a:prstGeom>
          <a:noFill/>
        </p:spPr>
        <p:txBody>
          <a:bodyPr wrap="square" rtlCol="0">
            <a:spAutoFit/>
          </a:bodyPr>
          <a:lstStyle/>
          <a:p>
            <a:pPr algn="ctr">
              <a:lnSpc>
                <a:spcPct val="150000"/>
              </a:lnSpc>
            </a:pPr>
            <a:r>
              <a:rPr lang="en-US" sz="11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adipiscing elit. deni Sedinia lorei</a:t>
            </a:r>
          </a:p>
        </p:txBody>
      </p:sp>
      <p:sp>
        <p:nvSpPr>
          <p:cNvPr id="48" name="TextBox 47">
            <a:extLst>
              <a:ext uri="{FF2B5EF4-FFF2-40B4-BE49-F238E27FC236}">
                <a16:creationId xmlns:a16="http://schemas.microsoft.com/office/drawing/2014/main" id="{5778EC6F-6B0C-425F-919A-96985CBE6E4B}"/>
              </a:ext>
            </a:extLst>
          </p:cNvPr>
          <p:cNvSpPr txBox="1"/>
          <p:nvPr/>
        </p:nvSpPr>
        <p:spPr>
          <a:xfrm>
            <a:off x="9339924" y="4789578"/>
            <a:ext cx="2079176" cy="276999"/>
          </a:xfrm>
          <a:prstGeom prst="rect">
            <a:avLst/>
          </a:prstGeom>
          <a:noFill/>
        </p:spPr>
        <p:txBody>
          <a:bodyPr wrap="square" rtlCol="0">
            <a:spAutoFit/>
          </a:bodyPr>
          <a:lstStyle/>
          <a:p>
            <a:pPr algn="ctr"/>
            <a:r>
              <a:rPr lang="en-US" sz="1200" b="1">
                <a:solidFill>
                  <a:srgbClr val="203864"/>
                </a:solidFill>
                <a:latin typeface="Open Sans" panose="020B0606030504020204" pitchFamily="34" charset="0"/>
                <a:ea typeface="Open Sans" panose="020B0606030504020204" pitchFamily="34" charset="0"/>
                <a:cs typeface="Open Sans" panose="020B0606030504020204" pitchFamily="34" charset="0"/>
              </a:rPr>
              <a:t>Brady Macgregor</a:t>
            </a:r>
          </a:p>
        </p:txBody>
      </p:sp>
      <p:sp>
        <p:nvSpPr>
          <p:cNvPr id="49" name="TextBox 48">
            <a:extLst>
              <a:ext uri="{FF2B5EF4-FFF2-40B4-BE49-F238E27FC236}">
                <a16:creationId xmlns:a16="http://schemas.microsoft.com/office/drawing/2014/main" id="{FDE210DA-C7E1-4BFC-B959-FBC2F9C33A23}"/>
              </a:ext>
            </a:extLst>
          </p:cNvPr>
          <p:cNvSpPr txBox="1"/>
          <p:nvPr/>
        </p:nvSpPr>
        <p:spPr>
          <a:xfrm>
            <a:off x="9768608" y="5091113"/>
            <a:ext cx="1221809" cy="246221"/>
          </a:xfrm>
          <a:prstGeom prst="rect">
            <a:avLst/>
          </a:prstGeom>
          <a:noFill/>
        </p:spPr>
        <p:txBody>
          <a:bodyPr wrap="none" rtlCol="0">
            <a:spAutoFit/>
          </a:bodyPr>
          <a:lstStyle/>
          <a:p>
            <a:pPr algn="ctr"/>
            <a:r>
              <a:rPr lang="en-US" sz="1000" i="1">
                <a:solidFill>
                  <a:srgbClr val="ECB400"/>
                </a:solidFill>
                <a:latin typeface="Open Sans SemiBold" panose="020B0706030804020204" pitchFamily="34" charset="0"/>
                <a:ea typeface="Open Sans SemiBold" panose="020B0706030804020204" pitchFamily="34" charset="0"/>
                <a:cs typeface="Open Sans SemiBold" panose="020B0706030804020204" pitchFamily="34" charset="0"/>
              </a:rPr>
              <a:t>Manager Direktor</a:t>
            </a:r>
            <a:endParaRPr lang="en-ID" sz="1000" i="1">
              <a:solidFill>
                <a:srgbClr val="ECB4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50" name="TextBox 49">
            <a:extLst>
              <a:ext uri="{FF2B5EF4-FFF2-40B4-BE49-F238E27FC236}">
                <a16:creationId xmlns:a16="http://schemas.microsoft.com/office/drawing/2014/main" id="{D206B01F-B032-4F22-A9E2-4E108CFF235C}"/>
              </a:ext>
            </a:extLst>
          </p:cNvPr>
          <p:cNvSpPr txBox="1"/>
          <p:nvPr/>
        </p:nvSpPr>
        <p:spPr>
          <a:xfrm>
            <a:off x="9225830" y="5441293"/>
            <a:ext cx="2307364" cy="573106"/>
          </a:xfrm>
          <a:prstGeom prst="rect">
            <a:avLst/>
          </a:prstGeom>
          <a:noFill/>
        </p:spPr>
        <p:txBody>
          <a:bodyPr wrap="square" rtlCol="0">
            <a:spAutoFit/>
          </a:bodyPr>
          <a:lstStyle/>
          <a:p>
            <a:pPr algn="ctr">
              <a:lnSpc>
                <a:spcPct val="150000"/>
              </a:lnSpc>
            </a:pPr>
            <a:r>
              <a:rPr lang="en-US" sz="11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adipiscing elit. deni Sedinia lorei</a:t>
            </a:r>
          </a:p>
        </p:txBody>
      </p:sp>
      <p:sp>
        <p:nvSpPr>
          <p:cNvPr id="55" name="TextBox 54">
            <a:extLst>
              <a:ext uri="{FF2B5EF4-FFF2-40B4-BE49-F238E27FC236}">
                <a16:creationId xmlns:a16="http://schemas.microsoft.com/office/drawing/2014/main" id="{723570DC-2B94-4681-82D2-0CC733AEA777}"/>
              </a:ext>
            </a:extLst>
          </p:cNvPr>
          <p:cNvSpPr txBox="1"/>
          <p:nvPr/>
        </p:nvSpPr>
        <p:spPr>
          <a:xfrm>
            <a:off x="544229" y="1353420"/>
            <a:ext cx="2253326" cy="827021"/>
          </a:xfrm>
          <a:prstGeom prst="rect">
            <a:avLst/>
          </a:prstGeom>
          <a:noFill/>
        </p:spPr>
        <p:txBody>
          <a:bodyPr wrap="square" rtlCol="0">
            <a:spAutoFit/>
          </a:bodyPr>
          <a:lstStyle/>
          <a:p>
            <a:pPr>
              <a:lnSpc>
                <a:spcPct val="150000"/>
              </a:lnSpc>
            </a:pPr>
            <a:r>
              <a:rPr lang="en-US" sz="11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deni Sediniatin lore viveranik lorem.</a:t>
            </a:r>
          </a:p>
        </p:txBody>
      </p:sp>
      <p:sp>
        <p:nvSpPr>
          <p:cNvPr id="56" name="TextBox 55">
            <a:extLst>
              <a:ext uri="{FF2B5EF4-FFF2-40B4-BE49-F238E27FC236}">
                <a16:creationId xmlns:a16="http://schemas.microsoft.com/office/drawing/2014/main" id="{F3270518-6909-471D-8DC8-AF396CC13F07}"/>
              </a:ext>
            </a:extLst>
          </p:cNvPr>
          <p:cNvSpPr txBox="1"/>
          <p:nvPr/>
        </p:nvSpPr>
        <p:spPr>
          <a:xfrm>
            <a:off x="544229" y="707089"/>
            <a:ext cx="1713304" cy="584775"/>
          </a:xfrm>
          <a:prstGeom prst="rect">
            <a:avLst/>
          </a:prstGeom>
          <a:noFill/>
        </p:spPr>
        <p:txBody>
          <a:bodyPr wrap="square" rtlCol="0">
            <a:spAutoFit/>
          </a:bodyPr>
          <a:lstStyle/>
          <a:p>
            <a:r>
              <a:rPr lang="en-GB" sz="3200" b="1">
                <a:solidFill>
                  <a:srgbClr val="ECB400"/>
                </a:solidFill>
                <a:latin typeface="Inter" panose="020B0502030000000004" pitchFamily="34" charset="0"/>
                <a:ea typeface="Inter" panose="020B0502030000000004" pitchFamily="34" charset="0"/>
                <a:cs typeface="Open Sans" panose="020B0606030504020204" pitchFamily="34" charset="0"/>
              </a:rPr>
              <a:t>800+</a:t>
            </a:r>
          </a:p>
        </p:txBody>
      </p:sp>
      <p:sp>
        <p:nvSpPr>
          <p:cNvPr id="59" name="TextBox 58">
            <a:extLst>
              <a:ext uri="{FF2B5EF4-FFF2-40B4-BE49-F238E27FC236}">
                <a16:creationId xmlns:a16="http://schemas.microsoft.com/office/drawing/2014/main" id="{028A191F-4CD9-4689-BE6C-AC5FC6813D98}"/>
              </a:ext>
            </a:extLst>
          </p:cNvPr>
          <p:cNvSpPr txBox="1"/>
          <p:nvPr/>
        </p:nvSpPr>
        <p:spPr>
          <a:xfrm>
            <a:off x="544229" y="3307513"/>
            <a:ext cx="2253326" cy="827021"/>
          </a:xfrm>
          <a:prstGeom prst="rect">
            <a:avLst/>
          </a:prstGeom>
          <a:noFill/>
        </p:spPr>
        <p:txBody>
          <a:bodyPr wrap="square" rtlCol="0">
            <a:spAutoFit/>
          </a:bodyPr>
          <a:lstStyle/>
          <a:p>
            <a:pPr>
              <a:lnSpc>
                <a:spcPct val="150000"/>
              </a:lnSpc>
            </a:pPr>
            <a:r>
              <a:rPr lang="en-US" sz="11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deni Sediniatin lore viveranik lorem.</a:t>
            </a:r>
          </a:p>
        </p:txBody>
      </p:sp>
      <p:sp>
        <p:nvSpPr>
          <p:cNvPr id="60" name="TextBox 59">
            <a:extLst>
              <a:ext uri="{FF2B5EF4-FFF2-40B4-BE49-F238E27FC236}">
                <a16:creationId xmlns:a16="http://schemas.microsoft.com/office/drawing/2014/main" id="{47F13044-72CF-4A80-B474-447AB15D3C10}"/>
              </a:ext>
            </a:extLst>
          </p:cNvPr>
          <p:cNvSpPr txBox="1"/>
          <p:nvPr/>
        </p:nvSpPr>
        <p:spPr>
          <a:xfrm>
            <a:off x="544229" y="2661182"/>
            <a:ext cx="1713304" cy="584775"/>
          </a:xfrm>
          <a:prstGeom prst="rect">
            <a:avLst/>
          </a:prstGeom>
          <a:noFill/>
        </p:spPr>
        <p:txBody>
          <a:bodyPr wrap="square" rtlCol="0">
            <a:spAutoFit/>
          </a:bodyPr>
          <a:lstStyle/>
          <a:p>
            <a:r>
              <a:rPr lang="en-GB" sz="3200" b="1">
                <a:solidFill>
                  <a:srgbClr val="ECB400"/>
                </a:solidFill>
                <a:latin typeface="Inter" panose="020B0502030000000004" pitchFamily="34" charset="0"/>
                <a:ea typeface="Inter" panose="020B0502030000000004" pitchFamily="34" charset="0"/>
                <a:cs typeface="Open Sans" panose="020B0606030504020204" pitchFamily="34" charset="0"/>
              </a:rPr>
              <a:t>$ 1M</a:t>
            </a:r>
          </a:p>
        </p:txBody>
      </p:sp>
      <p:sp>
        <p:nvSpPr>
          <p:cNvPr id="62" name="TextBox 61">
            <a:extLst>
              <a:ext uri="{FF2B5EF4-FFF2-40B4-BE49-F238E27FC236}">
                <a16:creationId xmlns:a16="http://schemas.microsoft.com/office/drawing/2014/main" id="{D6BA3BA4-C76C-44AE-8BC2-66F371E36C5A}"/>
              </a:ext>
            </a:extLst>
          </p:cNvPr>
          <p:cNvSpPr txBox="1"/>
          <p:nvPr/>
        </p:nvSpPr>
        <p:spPr>
          <a:xfrm>
            <a:off x="544229" y="5261606"/>
            <a:ext cx="2253326" cy="827021"/>
          </a:xfrm>
          <a:prstGeom prst="rect">
            <a:avLst/>
          </a:prstGeom>
          <a:noFill/>
        </p:spPr>
        <p:txBody>
          <a:bodyPr wrap="square" rtlCol="0">
            <a:spAutoFit/>
          </a:bodyPr>
          <a:lstStyle/>
          <a:p>
            <a:pPr>
              <a:lnSpc>
                <a:spcPct val="150000"/>
              </a:lnSpc>
            </a:pPr>
            <a:r>
              <a:rPr lang="en-US" sz="11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deni Sediniatin lore viveranik lorem.</a:t>
            </a:r>
          </a:p>
        </p:txBody>
      </p:sp>
      <p:sp>
        <p:nvSpPr>
          <p:cNvPr id="63" name="TextBox 62">
            <a:extLst>
              <a:ext uri="{FF2B5EF4-FFF2-40B4-BE49-F238E27FC236}">
                <a16:creationId xmlns:a16="http://schemas.microsoft.com/office/drawing/2014/main" id="{22A1100E-DDDB-4337-BBE6-EB8FEC01AF89}"/>
              </a:ext>
            </a:extLst>
          </p:cNvPr>
          <p:cNvSpPr txBox="1"/>
          <p:nvPr/>
        </p:nvSpPr>
        <p:spPr>
          <a:xfrm>
            <a:off x="544229" y="4615275"/>
            <a:ext cx="1713304" cy="584775"/>
          </a:xfrm>
          <a:prstGeom prst="rect">
            <a:avLst/>
          </a:prstGeom>
          <a:noFill/>
        </p:spPr>
        <p:txBody>
          <a:bodyPr wrap="square" rtlCol="0">
            <a:spAutoFit/>
          </a:bodyPr>
          <a:lstStyle/>
          <a:p>
            <a:r>
              <a:rPr lang="en-GB" sz="3200" b="1">
                <a:solidFill>
                  <a:srgbClr val="ECB400"/>
                </a:solidFill>
                <a:latin typeface="Inter" panose="020B0502030000000004" pitchFamily="34" charset="0"/>
                <a:ea typeface="Inter" panose="020B0502030000000004" pitchFamily="34" charset="0"/>
                <a:cs typeface="Open Sans" panose="020B0606030504020204" pitchFamily="34" charset="0"/>
              </a:rPr>
              <a:t>123,5</a:t>
            </a:r>
          </a:p>
        </p:txBody>
      </p:sp>
      <p:sp>
        <p:nvSpPr>
          <p:cNvPr id="5" name="Picture Placeholder 4">
            <a:extLst>
              <a:ext uri="{FF2B5EF4-FFF2-40B4-BE49-F238E27FC236}">
                <a16:creationId xmlns:a16="http://schemas.microsoft.com/office/drawing/2014/main" id="{12695AFF-5694-47F7-813E-01AF5939633A}"/>
              </a:ext>
            </a:extLst>
          </p:cNvPr>
          <p:cNvSpPr>
            <a:spLocks noGrp="1"/>
          </p:cNvSpPr>
          <p:nvPr>
            <p:ph type="pic" sz="quarter" idx="12"/>
          </p:nvPr>
        </p:nvSpPr>
        <p:spPr/>
      </p:sp>
      <p:sp>
        <p:nvSpPr>
          <p:cNvPr id="7" name="Picture Placeholder 6">
            <a:extLst>
              <a:ext uri="{FF2B5EF4-FFF2-40B4-BE49-F238E27FC236}">
                <a16:creationId xmlns:a16="http://schemas.microsoft.com/office/drawing/2014/main" id="{9AA70FC2-9E1E-4EA7-8AF9-B33EFCF20012}"/>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D6E22271-A7E8-4E6A-B54A-BCE6CD5F8D9E}"/>
              </a:ext>
            </a:extLst>
          </p:cNvPr>
          <p:cNvSpPr>
            <a:spLocks noGrp="1"/>
          </p:cNvSpPr>
          <p:nvPr>
            <p:ph type="pic" sz="quarter" idx="10"/>
          </p:nvPr>
        </p:nvSpPr>
        <p:spPr/>
      </p:sp>
      <p:grpSp>
        <p:nvGrpSpPr>
          <p:cNvPr id="29" name="Group 28">
            <a:extLst>
              <a:ext uri="{FF2B5EF4-FFF2-40B4-BE49-F238E27FC236}">
                <a16:creationId xmlns:a16="http://schemas.microsoft.com/office/drawing/2014/main" id="{0C2E9E7F-CC42-46DE-87A8-6A2F6403ED1A}"/>
              </a:ext>
            </a:extLst>
          </p:cNvPr>
          <p:cNvGrpSpPr/>
          <p:nvPr/>
        </p:nvGrpSpPr>
        <p:grpSpPr>
          <a:xfrm>
            <a:off x="5460472" y="2688088"/>
            <a:ext cx="464457" cy="464457"/>
            <a:chOff x="5567152" y="2456606"/>
            <a:chExt cx="464457" cy="464457"/>
          </a:xfrm>
        </p:grpSpPr>
        <p:sp>
          <p:nvSpPr>
            <p:cNvPr id="27" name="Oval 26">
              <a:extLst>
                <a:ext uri="{FF2B5EF4-FFF2-40B4-BE49-F238E27FC236}">
                  <a16:creationId xmlns:a16="http://schemas.microsoft.com/office/drawing/2014/main" id="{A83EBF3F-E44A-4888-AE8D-7DB5D179D86B}"/>
                </a:ext>
              </a:extLst>
            </p:cNvPr>
            <p:cNvSpPr/>
            <p:nvPr/>
          </p:nvSpPr>
          <p:spPr>
            <a:xfrm>
              <a:off x="5567152" y="2456606"/>
              <a:ext cx="464457" cy="464457"/>
            </a:xfrm>
            <a:prstGeom prst="ellipse">
              <a:avLst/>
            </a:prstGeom>
            <a:solidFill>
              <a:srgbClr val="EC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050">
                <a:latin typeface="Inter SemiBold" panose="020B0502030000000004" pitchFamily="34" charset="0"/>
                <a:ea typeface="Inter SemiBold" panose="020B0502030000000004" pitchFamily="34" charset="0"/>
              </a:endParaRPr>
            </a:p>
          </p:txBody>
        </p:sp>
        <p:sp>
          <p:nvSpPr>
            <p:cNvPr id="28" name="TextBox 27">
              <a:extLst>
                <a:ext uri="{FF2B5EF4-FFF2-40B4-BE49-F238E27FC236}">
                  <a16:creationId xmlns:a16="http://schemas.microsoft.com/office/drawing/2014/main" id="{DB8BF413-1504-4A67-A8ED-C20DCE908078}"/>
                </a:ext>
              </a:extLst>
            </p:cNvPr>
            <p:cNvSpPr txBox="1"/>
            <p:nvPr/>
          </p:nvSpPr>
          <p:spPr>
            <a:xfrm>
              <a:off x="5603653" y="2534946"/>
              <a:ext cx="391454" cy="307777"/>
            </a:xfrm>
            <a:prstGeom prst="rect">
              <a:avLst/>
            </a:prstGeom>
            <a:noFill/>
          </p:spPr>
          <p:txBody>
            <a:bodyPr wrap="none" rtlCol="0">
              <a:spAutoFit/>
            </a:bodyPr>
            <a:lstStyle/>
            <a:p>
              <a:pPr algn="ctr"/>
              <a:r>
                <a:rPr lang="en-US" sz="1400">
                  <a:solidFill>
                    <a:schemeClr val="bg1"/>
                  </a:solidFill>
                  <a:latin typeface="Inter SemiBold" panose="020B0502030000000004" pitchFamily="34" charset="0"/>
                  <a:ea typeface="Inter SemiBold" panose="020B0502030000000004" pitchFamily="34" charset="0"/>
                </a:rPr>
                <a:t>01</a:t>
              </a:r>
              <a:endParaRPr lang="en-ID" sz="1400">
                <a:solidFill>
                  <a:schemeClr val="bg1"/>
                </a:solidFill>
                <a:latin typeface="Inter SemiBold" panose="020B0502030000000004" pitchFamily="34" charset="0"/>
                <a:ea typeface="Inter SemiBold" panose="020B0502030000000004" pitchFamily="34" charset="0"/>
              </a:endParaRPr>
            </a:p>
          </p:txBody>
        </p:sp>
      </p:grpSp>
      <p:grpSp>
        <p:nvGrpSpPr>
          <p:cNvPr id="43" name="Group 42">
            <a:extLst>
              <a:ext uri="{FF2B5EF4-FFF2-40B4-BE49-F238E27FC236}">
                <a16:creationId xmlns:a16="http://schemas.microsoft.com/office/drawing/2014/main" id="{D38FFD9A-F88B-4CF7-AC45-6413DFBAAF4E}"/>
              </a:ext>
            </a:extLst>
          </p:cNvPr>
          <p:cNvGrpSpPr/>
          <p:nvPr/>
        </p:nvGrpSpPr>
        <p:grpSpPr>
          <a:xfrm>
            <a:off x="8109330" y="2688088"/>
            <a:ext cx="464457" cy="464457"/>
            <a:chOff x="5567152" y="2456606"/>
            <a:chExt cx="464457" cy="464457"/>
          </a:xfrm>
        </p:grpSpPr>
        <p:sp>
          <p:nvSpPr>
            <p:cNvPr id="44" name="Oval 43">
              <a:extLst>
                <a:ext uri="{FF2B5EF4-FFF2-40B4-BE49-F238E27FC236}">
                  <a16:creationId xmlns:a16="http://schemas.microsoft.com/office/drawing/2014/main" id="{F3D5B3F6-1D61-45D9-A095-C6429C572F16}"/>
                </a:ext>
              </a:extLst>
            </p:cNvPr>
            <p:cNvSpPr/>
            <p:nvPr/>
          </p:nvSpPr>
          <p:spPr>
            <a:xfrm>
              <a:off x="5567152" y="2456606"/>
              <a:ext cx="464457" cy="464457"/>
            </a:xfrm>
            <a:prstGeom prst="ellipse">
              <a:avLst/>
            </a:prstGeom>
            <a:solidFill>
              <a:srgbClr val="EC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050">
                <a:latin typeface="Inter SemiBold" panose="020B0502030000000004" pitchFamily="34" charset="0"/>
                <a:ea typeface="Inter SemiBold" panose="020B0502030000000004" pitchFamily="34" charset="0"/>
              </a:endParaRPr>
            </a:p>
          </p:txBody>
        </p:sp>
        <p:sp>
          <p:nvSpPr>
            <p:cNvPr id="45" name="TextBox 44">
              <a:extLst>
                <a:ext uri="{FF2B5EF4-FFF2-40B4-BE49-F238E27FC236}">
                  <a16:creationId xmlns:a16="http://schemas.microsoft.com/office/drawing/2014/main" id="{40972A7F-7A93-439F-A3A4-BAE5A74C40BA}"/>
                </a:ext>
              </a:extLst>
            </p:cNvPr>
            <p:cNvSpPr txBox="1"/>
            <p:nvPr/>
          </p:nvSpPr>
          <p:spPr>
            <a:xfrm>
              <a:off x="5590829" y="2534946"/>
              <a:ext cx="417102" cy="307777"/>
            </a:xfrm>
            <a:prstGeom prst="rect">
              <a:avLst/>
            </a:prstGeom>
            <a:noFill/>
          </p:spPr>
          <p:txBody>
            <a:bodyPr wrap="none" rtlCol="0">
              <a:spAutoFit/>
            </a:bodyPr>
            <a:lstStyle/>
            <a:p>
              <a:pPr algn="ctr"/>
              <a:r>
                <a:rPr lang="en-US" sz="1400">
                  <a:solidFill>
                    <a:schemeClr val="bg1"/>
                  </a:solidFill>
                  <a:latin typeface="Inter SemiBold" panose="020B0502030000000004" pitchFamily="34" charset="0"/>
                  <a:ea typeface="Inter SemiBold" panose="020B0502030000000004" pitchFamily="34" charset="0"/>
                </a:rPr>
                <a:t>02</a:t>
              </a:r>
              <a:endParaRPr lang="en-ID" sz="1400">
                <a:solidFill>
                  <a:schemeClr val="bg1"/>
                </a:solidFill>
                <a:latin typeface="Inter SemiBold" panose="020B0502030000000004" pitchFamily="34" charset="0"/>
                <a:ea typeface="Inter SemiBold" panose="020B0502030000000004" pitchFamily="34" charset="0"/>
              </a:endParaRPr>
            </a:p>
          </p:txBody>
        </p:sp>
      </p:grpSp>
      <p:grpSp>
        <p:nvGrpSpPr>
          <p:cNvPr id="51" name="Group 50">
            <a:extLst>
              <a:ext uri="{FF2B5EF4-FFF2-40B4-BE49-F238E27FC236}">
                <a16:creationId xmlns:a16="http://schemas.microsoft.com/office/drawing/2014/main" id="{8B04F886-5398-4DCF-B9D6-065AE5899E40}"/>
              </a:ext>
            </a:extLst>
          </p:cNvPr>
          <p:cNvGrpSpPr/>
          <p:nvPr/>
        </p:nvGrpSpPr>
        <p:grpSpPr>
          <a:xfrm>
            <a:off x="10758188" y="2688088"/>
            <a:ext cx="464457" cy="464457"/>
            <a:chOff x="5567152" y="2456606"/>
            <a:chExt cx="464457" cy="464457"/>
          </a:xfrm>
        </p:grpSpPr>
        <p:sp>
          <p:nvSpPr>
            <p:cNvPr id="52" name="Oval 51">
              <a:extLst>
                <a:ext uri="{FF2B5EF4-FFF2-40B4-BE49-F238E27FC236}">
                  <a16:creationId xmlns:a16="http://schemas.microsoft.com/office/drawing/2014/main" id="{CF3DD8FA-D680-4636-9FDA-B98D846C6417}"/>
                </a:ext>
              </a:extLst>
            </p:cNvPr>
            <p:cNvSpPr/>
            <p:nvPr/>
          </p:nvSpPr>
          <p:spPr>
            <a:xfrm>
              <a:off x="5567152" y="2456606"/>
              <a:ext cx="464457" cy="464457"/>
            </a:xfrm>
            <a:prstGeom prst="ellipse">
              <a:avLst/>
            </a:prstGeom>
            <a:solidFill>
              <a:srgbClr val="EC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050">
                <a:latin typeface="Inter SemiBold" panose="020B0502030000000004" pitchFamily="34" charset="0"/>
                <a:ea typeface="Inter SemiBold" panose="020B0502030000000004" pitchFamily="34" charset="0"/>
              </a:endParaRPr>
            </a:p>
          </p:txBody>
        </p:sp>
        <p:sp>
          <p:nvSpPr>
            <p:cNvPr id="53" name="TextBox 52">
              <a:extLst>
                <a:ext uri="{FF2B5EF4-FFF2-40B4-BE49-F238E27FC236}">
                  <a16:creationId xmlns:a16="http://schemas.microsoft.com/office/drawing/2014/main" id="{E806FF18-28B9-4774-B56D-670018046CB5}"/>
                </a:ext>
              </a:extLst>
            </p:cNvPr>
            <p:cNvSpPr txBox="1"/>
            <p:nvPr/>
          </p:nvSpPr>
          <p:spPr>
            <a:xfrm>
              <a:off x="5588425" y="2534946"/>
              <a:ext cx="421910" cy="307777"/>
            </a:xfrm>
            <a:prstGeom prst="rect">
              <a:avLst/>
            </a:prstGeom>
            <a:noFill/>
          </p:spPr>
          <p:txBody>
            <a:bodyPr wrap="none" rtlCol="0">
              <a:spAutoFit/>
            </a:bodyPr>
            <a:lstStyle/>
            <a:p>
              <a:pPr algn="ctr"/>
              <a:r>
                <a:rPr lang="en-US" sz="1400">
                  <a:solidFill>
                    <a:schemeClr val="bg1"/>
                  </a:solidFill>
                  <a:latin typeface="Inter SemiBold" panose="020B0502030000000004" pitchFamily="34" charset="0"/>
                  <a:ea typeface="Inter SemiBold" panose="020B0502030000000004" pitchFamily="34" charset="0"/>
                </a:rPr>
                <a:t>03</a:t>
              </a:r>
              <a:endParaRPr lang="en-ID" sz="1400">
                <a:solidFill>
                  <a:schemeClr val="bg1"/>
                </a:solidFill>
                <a:latin typeface="Inter SemiBold" panose="020B0502030000000004" pitchFamily="34" charset="0"/>
                <a:ea typeface="Inter SemiBold" panose="020B0502030000000004" pitchFamily="34" charset="0"/>
              </a:endParaRPr>
            </a:p>
          </p:txBody>
        </p:sp>
      </p:grpSp>
    </p:spTree>
    <p:extLst>
      <p:ext uri="{BB962C8B-B14F-4D97-AF65-F5344CB8AC3E}">
        <p14:creationId xmlns:p14="http://schemas.microsoft.com/office/powerpoint/2010/main" val="1279639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AC32D5-CC24-4F95-9AFF-F445C35CF1BB}"/>
              </a:ext>
            </a:extLst>
          </p:cNvPr>
          <p:cNvSpPr txBox="1"/>
          <p:nvPr/>
        </p:nvSpPr>
        <p:spPr>
          <a:xfrm>
            <a:off x="789241" y="1114144"/>
            <a:ext cx="4182212" cy="1200329"/>
          </a:xfrm>
          <a:prstGeom prst="rect">
            <a:avLst/>
          </a:prstGeom>
          <a:noFill/>
        </p:spPr>
        <p:txBody>
          <a:bodyPr wrap="square" rtlCol="0">
            <a:spAutoFit/>
          </a:bodyPr>
          <a:lstStyle/>
          <a:p>
            <a:r>
              <a:rPr lang="en-GB" sz="3600" b="1">
                <a:solidFill>
                  <a:srgbClr val="203864"/>
                </a:solidFill>
                <a:latin typeface="Inter" panose="020B0502030000000004" pitchFamily="34" charset="0"/>
                <a:ea typeface="Inter" panose="020B0502030000000004" pitchFamily="34" charset="0"/>
                <a:cs typeface="Open Sans" panose="020B0606030504020204" pitchFamily="34" charset="0"/>
              </a:rPr>
              <a:t>Our Special </a:t>
            </a:r>
            <a:r>
              <a:rPr lang="en-GB" sz="3600" b="1">
                <a:solidFill>
                  <a:srgbClr val="ECB400"/>
                </a:solidFill>
                <a:latin typeface="Inter" panose="020B0502030000000004" pitchFamily="34" charset="0"/>
                <a:ea typeface="Inter" panose="020B0502030000000004" pitchFamily="34" charset="0"/>
                <a:cs typeface="Open Sans" panose="020B0606030504020204" pitchFamily="34" charset="0"/>
              </a:rPr>
              <a:t>Service</a:t>
            </a:r>
          </a:p>
        </p:txBody>
      </p:sp>
      <p:sp>
        <p:nvSpPr>
          <p:cNvPr id="3" name="TextBox 2">
            <a:extLst>
              <a:ext uri="{FF2B5EF4-FFF2-40B4-BE49-F238E27FC236}">
                <a16:creationId xmlns:a16="http://schemas.microsoft.com/office/drawing/2014/main" id="{4E46ABC3-E4EE-45BC-AB67-85E149672165}"/>
              </a:ext>
            </a:extLst>
          </p:cNvPr>
          <p:cNvSpPr txBox="1"/>
          <p:nvPr/>
        </p:nvSpPr>
        <p:spPr>
          <a:xfrm>
            <a:off x="789241" y="837145"/>
            <a:ext cx="885179" cy="276999"/>
          </a:xfrm>
          <a:prstGeom prst="rect">
            <a:avLst/>
          </a:prstGeom>
          <a:noFill/>
        </p:spPr>
        <p:txBody>
          <a:bodyPr wrap="none" rtlCol="0">
            <a:spAutoFit/>
          </a:bodyPr>
          <a:lstStyle/>
          <a:p>
            <a:r>
              <a:rPr lang="en-US" sz="1200" b="1">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About Us</a:t>
            </a:r>
            <a:endParaRPr lang="en-ID" sz="1200" b="1">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7DCAD15F-9503-487F-97DF-AA354575C85C}"/>
              </a:ext>
            </a:extLst>
          </p:cNvPr>
          <p:cNvSpPr txBox="1"/>
          <p:nvPr/>
        </p:nvSpPr>
        <p:spPr>
          <a:xfrm>
            <a:off x="5855374" y="1114144"/>
            <a:ext cx="2102303" cy="307777"/>
          </a:xfrm>
          <a:prstGeom prst="rect">
            <a:avLst/>
          </a:prstGeom>
          <a:noFill/>
        </p:spPr>
        <p:txBody>
          <a:bodyPr wrap="square" rtlCol="0">
            <a:spAutoFit/>
          </a:bodyPr>
          <a:lstStyle/>
          <a:p>
            <a:pPr algn="just"/>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About The Service</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28AEFF24-6947-457C-8ED3-8AD4CE950D4F}"/>
              </a:ext>
            </a:extLst>
          </p:cNvPr>
          <p:cNvSpPr txBox="1"/>
          <p:nvPr/>
        </p:nvSpPr>
        <p:spPr>
          <a:xfrm>
            <a:off x="5855373" y="1421921"/>
            <a:ext cx="5234046" cy="827021"/>
          </a:xfrm>
          <a:prstGeom prst="rect">
            <a:avLst/>
          </a:prstGeom>
          <a:noFill/>
        </p:spPr>
        <p:txBody>
          <a:bodyPr wrap="square" rtlCol="0">
            <a:spAutoFit/>
          </a:bodyPr>
          <a:lstStyle/>
          <a:p>
            <a:pPr>
              <a:lnSpc>
                <a:spcPct val="150000"/>
              </a:lnSpc>
            </a:pPr>
            <a:r>
              <a:rPr lang="en-US" sz="11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deni Sediniatin lore viveranik lorema notortor, inani consequat sapien gravida inalita mada mi accumsan sem gravi loremi gravida est eu dora hendrerit enima.</a:t>
            </a:r>
          </a:p>
        </p:txBody>
      </p:sp>
      <p:sp>
        <p:nvSpPr>
          <p:cNvPr id="7" name="Rectangle: Rounded Corners 6">
            <a:extLst>
              <a:ext uri="{FF2B5EF4-FFF2-40B4-BE49-F238E27FC236}">
                <a16:creationId xmlns:a16="http://schemas.microsoft.com/office/drawing/2014/main" id="{C96D2CB3-5C33-49E6-BB36-E8906C6BF4F7}"/>
              </a:ext>
            </a:extLst>
          </p:cNvPr>
          <p:cNvSpPr/>
          <p:nvPr/>
        </p:nvSpPr>
        <p:spPr>
          <a:xfrm>
            <a:off x="916983" y="3391934"/>
            <a:ext cx="1041807" cy="1041807"/>
          </a:xfrm>
          <a:prstGeom prst="roundRect">
            <a:avLst>
              <a:gd name="adj" fmla="val 50000"/>
            </a:avLst>
          </a:prstGeom>
          <a:solidFill>
            <a:srgbClr val="203864">
              <a:alpha val="2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7">
            <a:extLst>
              <a:ext uri="{FF2B5EF4-FFF2-40B4-BE49-F238E27FC236}">
                <a16:creationId xmlns:a16="http://schemas.microsoft.com/office/drawing/2014/main" id="{D495BA04-5EF9-46D0-A906-53F5F67B2ADF}"/>
              </a:ext>
            </a:extLst>
          </p:cNvPr>
          <p:cNvSpPr/>
          <p:nvPr/>
        </p:nvSpPr>
        <p:spPr>
          <a:xfrm rot="4500000">
            <a:off x="1040859" y="3515812"/>
            <a:ext cx="794054" cy="794051"/>
          </a:xfrm>
          <a:prstGeom prst="ellipse">
            <a:avLst/>
          </a:prstGeom>
          <a:solidFill>
            <a:srgbClr val="20386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TextBox 80">
            <a:extLst>
              <a:ext uri="{FF2B5EF4-FFF2-40B4-BE49-F238E27FC236}">
                <a16:creationId xmlns:a16="http://schemas.microsoft.com/office/drawing/2014/main" id="{901DFF25-C94B-4BEB-943E-373EC5466BAA}"/>
              </a:ext>
            </a:extLst>
          </p:cNvPr>
          <p:cNvSpPr txBox="1"/>
          <p:nvPr/>
        </p:nvSpPr>
        <p:spPr>
          <a:xfrm>
            <a:off x="789241" y="5016219"/>
            <a:ext cx="2102303" cy="307777"/>
          </a:xfrm>
          <a:prstGeom prst="rect">
            <a:avLst/>
          </a:prstGeom>
          <a:noFill/>
        </p:spPr>
        <p:txBody>
          <a:bodyPr wrap="squar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Virtual Assistant</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2" name="TextBox 81">
            <a:extLst>
              <a:ext uri="{FF2B5EF4-FFF2-40B4-BE49-F238E27FC236}">
                <a16:creationId xmlns:a16="http://schemas.microsoft.com/office/drawing/2014/main" id="{6450EA77-9311-4562-8447-57CA07BB7009}"/>
              </a:ext>
            </a:extLst>
          </p:cNvPr>
          <p:cNvSpPr txBox="1"/>
          <p:nvPr/>
        </p:nvSpPr>
        <p:spPr>
          <a:xfrm>
            <a:off x="789242" y="5323996"/>
            <a:ext cx="2507082" cy="827021"/>
          </a:xfrm>
          <a:prstGeom prst="rect">
            <a:avLst/>
          </a:prstGeom>
          <a:noFill/>
        </p:spPr>
        <p:txBody>
          <a:bodyPr wrap="square" rtlCol="0">
            <a:spAutoFit/>
          </a:bodyPr>
          <a:lstStyle/>
          <a:p>
            <a:pPr>
              <a:lnSpc>
                <a:spcPct val="150000"/>
              </a:lnSpc>
            </a:pPr>
            <a:r>
              <a:rPr lang="en-US" sz="11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 adipiscing elit. deni Sediniatin lorei viveranik lorema notortor, inanii</a:t>
            </a:r>
          </a:p>
        </p:txBody>
      </p:sp>
      <p:sp>
        <p:nvSpPr>
          <p:cNvPr id="142" name="Rectangle: Rounded Corners 141">
            <a:extLst>
              <a:ext uri="{FF2B5EF4-FFF2-40B4-BE49-F238E27FC236}">
                <a16:creationId xmlns:a16="http://schemas.microsoft.com/office/drawing/2014/main" id="{42F7C1F9-D820-41FF-882F-AF3EBD8E0A69}"/>
              </a:ext>
            </a:extLst>
          </p:cNvPr>
          <p:cNvSpPr/>
          <p:nvPr/>
        </p:nvSpPr>
        <p:spPr>
          <a:xfrm>
            <a:off x="3649608" y="3428999"/>
            <a:ext cx="1041807" cy="1041807"/>
          </a:xfrm>
          <a:prstGeom prst="roundRect">
            <a:avLst>
              <a:gd name="adj" fmla="val 50000"/>
            </a:avLst>
          </a:prstGeom>
          <a:solidFill>
            <a:srgbClr val="ECB400">
              <a:alpha val="2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142">
            <a:extLst>
              <a:ext uri="{FF2B5EF4-FFF2-40B4-BE49-F238E27FC236}">
                <a16:creationId xmlns:a16="http://schemas.microsoft.com/office/drawing/2014/main" id="{9D80B3B3-1968-4335-A3E6-6CAD7C4E0A7A}"/>
              </a:ext>
            </a:extLst>
          </p:cNvPr>
          <p:cNvSpPr/>
          <p:nvPr/>
        </p:nvSpPr>
        <p:spPr>
          <a:xfrm rot="4500000">
            <a:off x="3773484" y="3552877"/>
            <a:ext cx="794054" cy="794051"/>
          </a:xfrm>
          <a:prstGeom prst="ellipse">
            <a:avLst/>
          </a:prstGeom>
          <a:solidFill>
            <a:srgbClr val="ECB4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44" name="Graphic 260" descr="Lightbulb and gear">
            <a:extLst>
              <a:ext uri="{FF2B5EF4-FFF2-40B4-BE49-F238E27FC236}">
                <a16:creationId xmlns:a16="http://schemas.microsoft.com/office/drawing/2014/main" id="{6D5F4464-81A4-4434-AF40-E3CF4B66FC8F}"/>
              </a:ext>
            </a:extLst>
          </p:cNvPr>
          <p:cNvGrpSpPr/>
          <p:nvPr/>
        </p:nvGrpSpPr>
        <p:grpSpPr>
          <a:xfrm>
            <a:off x="3846079" y="3625470"/>
            <a:ext cx="648863" cy="648863"/>
            <a:chOff x="9688800" y="7021800"/>
            <a:chExt cx="914400" cy="914400"/>
          </a:xfrm>
          <a:solidFill>
            <a:schemeClr val="bg1"/>
          </a:solidFill>
        </p:grpSpPr>
        <p:sp>
          <p:nvSpPr>
            <p:cNvPr id="145" name="Freeform: Shape 144">
              <a:extLst>
                <a:ext uri="{FF2B5EF4-FFF2-40B4-BE49-F238E27FC236}">
                  <a16:creationId xmlns:a16="http://schemas.microsoft.com/office/drawing/2014/main" id="{66B836A3-FCB7-44ED-B8BD-1F30BE303E3F}"/>
                </a:ext>
              </a:extLst>
            </p:cNvPr>
            <p:cNvSpPr/>
            <p:nvPr/>
          </p:nvSpPr>
          <p:spPr>
            <a:xfrm>
              <a:off x="10028271" y="7330220"/>
              <a:ext cx="209550" cy="209550"/>
            </a:xfrm>
            <a:custGeom>
              <a:avLst/>
              <a:gdLst>
                <a:gd name="connsiteX0" fmla="*/ 187547 w 209550"/>
                <a:gd name="connsiteY0" fmla="*/ 64675 h 209550"/>
                <a:gd name="connsiteX1" fmla="*/ 195644 w 209550"/>
                <a:gd name="connsiteY1" fmla="*/ 40672 h 209550"/>
                <a:gd name="connsiteX2" fmla="*/ 177355 w 209550"/>
                <a:gd name="connsiteY2" fmla="*/ 22384 h 209550"/>
                <a:gd name="connsiteX3" fmla="*/ 153353 w 209550"/>
                <a:gd name="connsiteY3" fmla="*/ 30480 h 209550"/>
                <a:gd name="connsiteX4" fmla="*/ 133541 w 209550"/>
                <a:gd name="connsiteY4" fmla="*/ 22384 h 209550"/>
                <a:gd name="connsiteX5" fmla="*/ 122301 w 209550"/>
                <a:gd name="connsiteY5" fmla="*/ 0 h 209550"/>
                <a:gd name="connsiteX6" fmla="*/ 96774 w 209550"/>
                <a:gd name="connsiteY6" fmla="*/ 0 h 209550"/>
                <a:gd name="connsiteX7" fmla="*/ 85439 w 209550"/>
                <a:gd name="connsiteY7" fmla="*/ 22479 h 209550"/>
                <a:gd name="connsiteX8" fmla="*/ 65532 w 209550"/>
                <a:gd name="connsiteY8" fmla="*/ 30575 h 209550"/>
                <a:gd name="connsiteX9" fmla="*/ 41529 w 209550"/>
                <a:gd name="connsiteY9" fmla="*/ 22479 h 209550"/>
                <a:gd name="connsiteX10" fmla="*/ 23241 w 209550"/>
                <a:gd name="connsiteY10" fmla="*/ 40767 h 209550"/>
                <a:gd name="connsiteX11" fmla="*/ 30861 w 209550"/>
                <a:gd name="connsiteY11" fmla="*/ 64770 h 209550"/>
                <a:gd name="connsiteX12" fmla="*/ 22479 w 209550"/>
                <a:gd name="connsiteY12" fmla="*/ 84582 h 209550"/>
                <a:gd name="connsiteX13" fmla="*/ 0 w 209550"/>
                <a:gd name="connsiteY13" fmla="*/ 95821 h 209550"/>
                <a:gd name="connsiteX14" fmla="*/ 0 w 209550"/>
                <a:gd name="connsiteY14" fmla="*/ 120968 h 209550"/>
                <a:gd name="connsiteX15" fmla="*/ 22479 w 209550"/>
                <a:gd name="connsiteY15" fmla="*/ 132302 h 209550"/>
                <a:gd name="connsiteX16" fmla="*/ 30575 w 209550"/>
                <a:gd name="connsiteY16" fmla="*/ 152114 h 209550"/>
                <a:gd name="connsiteX17" fmla="*/ 22479 w 209550"/>
                <a:gd name="connsiteY17" fmla="*/ 176117 h 209550"/>
                <a:gd name="connsiteX18" fmla="*/ 41529 w 209550"/>
                <a:gd name="connsiteY18" fmla="*/ 194405 h 209550"/>
                <a:gd name="connsiteX19" fmla="*/ 65532 w 209550"/>
                <a:gd name="connsiteY19" fmla="*/ 186214 h 209550"/>
                <a:gd name="connsiteX20" fmla="*/ 85344 w 209550"/>
                <a:gd name="connsiteY20" fmla="*/ 194405 h 209550"/>
                <a:gd name="connsiteX21" fmla="*/ 96583 w 209550"/>
                <a:gd name="connsiteY21" fmla="*/ 216789 h 209550"/>
                <a:gd name="connsiteX22" fmla="*/ 122111 w 209550"/>
                <a:gd name="connsiteY22" fmla="*/ 216789 h 209550"/>
                <a:gd name="connsiteX23" fmla="*/ 133445 w 209550"/>
                <a:gd name="connsiteY23" fmla="*/ 194786 h 209550"/>
                <a:gd name="connsiteX24" fmla="*/ 152972 w 209550"/>
                <a:gd name="connsiteY24" fmla="*/ 186880 h 209550"/>
                <a:gd name="connsiteX25" fmla="*/ 176879 w 209550"/>
                <a:gd name="connsiteY25" fmla="*/ 195072 h 209550"/>
                <a:gd name="connsiteX26" fmla="*/ 195167 w 209550"/>
                <a:gd name="connsiteY26" fmla="*/ 176689 h 209550"/>
                <a:gd name="connsiteX27" fmla="*/ 187071 w 209550"/>
                <a:gd name="connsiteY27" fmla="*/ 152781 h 209550"/>
                <a:gd name="connsiteX28" fmla="*/ 195739 w 209550"/>
                <a:gd name="connsiteY28" fmla="*/ 132874 h 209550"/>
                <a:gd name="connsiteX29" fmla="*/ 218123 w 209550"/>
                <a:gd name="connsiteY29" fmla="*/ 121634 h 209550"/>
                <a:gd name="connsiteX30" fmla="*/ 218123 w 209550"/>
                <a:gd name="connsiteY30" fmla="*/ 95821 h 209550"/>
                <a:gd name="connsiteX31" fmla="*/ 195644 w 209550"/>
                <a:gd name="connsiteY31" fmla="*/ 84487 h 209550"/>
                <a:gd name="connsiteX32" fmla="*/ 187547 w 209550"/>
                <a:gd name="connsiteY32" fmla="*/ 64675 h 209550"/>
                <a:gd name="connsiteX33" fmla="*/ 109442 w 209550"/>
                <a:gd name="connsiteY33" fmla="*/ 146875 h 209550"/>
                <a:gd name="connsiteX34" fmla="*/ 71342 w 209550"/>
                <a:gd name="connsiteY34" fmla="*/ 108775 h 209550"/>
                <a:gd name="connsiteX35" fmla="*/ 109442 w 209550"/>
                <a:gd name="connsiteY35" fmla="*/ 70675 h 209550"/>
                <a:gd name="connsiteX36" fmla="*/ 147542 w 209550"/>
                <a:gd name="connsiteY36" fmla="*/ 108775 h 209550"/>
                <a:gd name="connsiteX37" fmla="*/ 109442 w 209550"/>
                <a:gd name="connsiteY37" fmla="*/ 146875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9550" h="209550">
                  <a:moveTo>
                    <a:pt x="187547" y="64675"/>
                  </a:moveTo>
                  <a:lnTo>
                    <a:pt x="195644" y="40672"/>
                  </a:lnTo>
                  <a:lnTo>
                    <a:pt x="177355" y="22384"/>
                  </a:lnTo>
                  <a:lnTo>
                    <a:pt x="153353" y="30480"/>
                  </a:lnTo>
                  <a:cubicBezTo>
                    <a:pt x="147113" y="26964"/>
                    <a:pt x="140457" y="24244"/>
                    <a:pt x="133541" y="22384"/>
                  </a:cubicBezTo>
                  <a:lnTo>
                    <a:pt x="122301" y="0"/>
                  </a:lnTo>
                  <a:lnTo>
                    <a:pt x="96774" y="0"/>
                  </a:lnTo>
                  <a:lnTo>
                    <a:pt x="85439" y="22479"/>
                  </a:lnTo>
                  <a:cubicBezTo>
                    <a:pt x="78498" y="24356"/>
                    <a:pt x="71813" y="27075"/>
                    <a:pt x="65532" y="30575"/>
                  </a:cubicBezTo>
                  <a:lnTo>
                    <a:pt x="41529" y="22479"/>
                  </a:lnTo>
                  <a:lnTo>
                    <a:pt x="23241" y="40767"/>
                  </a:lnTo>
                  <a:lnTo>
                    <a:pt x="30861" y="64770"/>
                  </a:lnTo>
                  <a:cubicBezTo>
                    <a:pt x="27206" y="70976"/>
                    <a:pt x="24388" y="77637"/>
                    <a:pt x="22479" y="84582"/>
                  </a:cubicBezTo>
                  <a:lnTo>
                    <a:pt x="0" y="95821"/>
                  </a:lnTo>
                  <a:lnTo>
                    <a:pt x="0" y="120968"/>
                  </a:lnTo>
                  <a:lnTo>
                    <a:pt x="22479" y="132302"/>
                  </a:lnTo>
                  <a:cubicBezTo>
                    <a:pt x="24332" y="139221"/>
                    <a:pt x="27052" y="145878"/>
                    <a:pt x="30575" y="152114"/>
                  </a:cubicBezTo>
                  <a:lnTo>
                    <a:pt x="22479" y="176117"/>
                  </a:lnTo>
                  <a:lnTo>
                    <a:pt x="41529" y="194405"/>
                  </a:lnTo>
                  <a:lnTo>
                    <a:pt x="65532" y="186214"/>
                  </a:lnTo>
                  <a:cubicBezTo>
                    <a:pt x="71767" y="189763"/>
                    <a:pt x="78423" y="192515"/>
                    <a:pt x="85344" y="194405"/>
                  </a:cubicBezTo>
                  <a:lnTo>
                    <a:pt x="96583" y="216789"/>
                  </a:lnTo>
                  <a:lnTo>
                    <a:pt x="122111" y="216789"/>
                  </a:lnTo>
                  <a:lnTo>
                    <a:pt x="133445" y="194786"/>
                  </a:lnTo>
                  <a:cubicBezTo>
                    <a:pt x="140245" y="192937"/>
                    <a:pt x="146800" y="190283"/>
                    <a:pt x="152972" y="186880"/>
                  </a:cubicBezTo>
                  <a:lnTo>
                    <a:pt x="176879" y="195072"/>
                  </a:lnTo>
                  <a:lnTo>
                    <a:pt x="195167" y="176689"/>
                  </a:lnTo>
                  <a:lnTo>
                    <a:pt x="187071" y="152781"/>
                  </a:lnTo>
                  <a:cubicBezTo>
                    <a:pt x="190710" y="146497"/>
                    <a:pt x="193618" y="139818"/>
                    <a:pt x="195739" y="132874"/>
                  </a:cubicBezTo>
                  <a:lnTo>
                    <a:pt x="218123" y="121634"/>
                  </a:lnTo>
                  <a:lnTo>
                    <a:pt x="218123" y="95821"/>
                  </a:lnTo>
                  <a:lnTo>
                    <a:pt x="195644" y="84487"/>
                  </a:lnTo>
                  <a:cubicBezTo>
                    <a:pt x="193825" y="77556"/>
                    <a:pt x="191103" y="70896"/>
                    <a:pt x="187547" y="64675"/>
                  </a:cubicBezTo>
                  <a:close/>
                  <a:moveTo>
                    <a:pt x="109442" y="146875"/>
                  </a:moveTo>
                  <a:cubicBezTo>
                    <a:pt x="88401" y="146875"/>
                    <a:pt x="71342" y="129817"/>
                    <a:pt x="71342" y="108775"/>
                  </a:cubicBezTo>
                  <a:cubicBezTo>
                    <a:pt x="71342" y="87734"/>
                    <a:pt x="88401" y="70675"/>
                    <a:pt x="109442" y="70675"/>
                  </a:cubicBezTo>
                  <a:cubicBezTo>
                    <a:pt x="130356" y="70982"/>
                    <a:pt x="147236" y="87861"/>
                    <a:pt x="147542" y="108775"/>
                  </a:cubicBezTo>
                  <a:cubicBezTo>
                    <a:pt x="147542" y="129817"/>
                    <a:pt x="130484" y="146875"/>
                    <a:pt x="109442" y="146875"/>
                  </a:cubicBezTo>
                  <a:close/>
                </a:path>
              </a:pathLst>
            </a:custGeom>
            <a:grpFill/>
            <a:ln w="9525" cap="flat">
              <a:noFill/>
              <a:prstDash val="solid"/>
              <a:miter/>
            </a:ln>
          </p:spPr>
          <p:txBody>
            <a:bodyPr rtlCol="0" anchor="ctr"/>
            <a:lstStyle/>
            <a:p>
              <a:endParaRPr lang="en-ID"/>
            </a:p>
          </p:txBody>
        </p:sp>
        <p:sp>
          <p:nvSpPr>
            <p:cNvPr id="146" name="Freeform: Shape 145">
              <a:extLst>
                <a:ext uri="{FF2B5EF4-FFF2-40B4-BE49-F238E27FC236}">
                  <a16:creationId xmlns:a16="http://schemas.microsoft.com/office/drawing/2014/main" id="{77939106-C073-4D77-A8A8-64A735ABDBFF}"/>
                </a:ext>
              </a:extLst>
            </p:cNvPr>
            <p:cNvSpPr/>
            <p:nvPr/>
          </p:nvSpPr>
          <p:spPr>
            <a:xfrm>
              <a:off x="10029698" y="7734175"/>
              <a:ext cx="209550" cy="47625"/>
            </a:xfrm>
            <a:custGeom>
              <a:avLst/>
              <a:gdLst>
                <a:gd name="connsiteX0" fmla="*/ 189835 w 209550"/>
                <a:gd name="connsiteY0" fmla="*/ 0 h 47625"/>
                <a:gd name="connsiteX1" fmla="*/ 25910 w 209550"/>
                <a:gd name="connsiteY1" fmla="*/ 0 h 47625"/>
                <a:gd name="connsiteX2" fmla="*/ 48 w 209550"/>
                <a:gd name="connsiteY2" fmla="*/ 29098 h 47625"/>
                <a:gd name="connsiteX3" fmla="*/ 25910 w 209550"/>
                <a:gd name="connsiteY3" fmla="*/ 54959 h 47625"/>
                <a:gd name="connsiteX4" fmla="*/ 189835 w 209550"/>
                <a:gd name="connsiteY4" fmla="*/ 54959 h 47625"/>
                <a:gd name="connsiteX5" fmla="*/ 215696 w 209550"/>
                <a:gd name="connsiteY5" fmla="*/ 25861 h 47625"/>
                <a:gd name="connsiteX6" fmla="*/ 189835 w 209550"/>
                <a:gd name="connsiteY6" fmla="*/ 0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47625">
                  <a:moveTo>
                    <a:pt x="189835" y="0"/>
                  </a:moveTo>
                  <a:lnTo>
                    <a:pt x="25910" y="0"/>
                  </a:lnTo>
                  <a:cubicBezTo>
                    <a:pt x="10734" y="894"/>
                    <a:pt x="-845" y="13922"/>
                    <a:pt x="48" y="29098"/>
                  </a:cubicBezTo>
                  <a:cubicBezTo>
                    <a:pt x="869" y="43027"/>
                    <a:pt x="11981" y="54139"/>
                    <a:pt x="25910" y="54959"/>
                  </a:cubicBezTo>
                  <a:lnTo>
                    <a:pt x="189835" y="54959"/>
                  </a:lnTo>
                  <a:cubicBezTo>
                    <a:pt x="205011" y="54065"/>
                    <a:pt x="216590" y="41037"/>
                    <a:pt x="215696" y="25861"/>
                  </a:cubicBezTo>
                  <a:cubicBezTo>
                    <a:pt x="214875" y="11932"/>
                    <a:pt x="203763" y="820"/>
                    <a:pt x="189835" y="0"/>
                  </a:cubicBezTo>
                  <a:close/>
                </a:path>
              </a:pathLst>
            </a:custGeom>
            <a:grpFill/>
            <a:ln w="9525" cap="flat">
              <a:noFill/>
              <a:prstDash val="solid"/>
              <a:miter/>
            </a:ln>
          </p:spPr>
          <p:txBody>
            <a:bodyPr rtlCol="0" anchor="ctr"/>
            <a:lstStyle/>
            <a:p>
              <a:endParaRPr lang="en-ID"/>
            </a:p>
          </p:txBody>
        </p:sp>
        <p:sp>
          <p:nvSpPr>
            <p:cNvPr id="147" name="Freeform: Shape 146">
              <a:extLst>
                <a:ext uri="{FF2B5EF4-FFF2-40B4-BE49-F238E27FC236}">
                  <a16:creationId xmlns:a16="http://schemas.microsoft.com/office/drawing/2014/main" id="{DEAABC24-9416-445F-AA32-06CF8947CEF3}"/>
                </a:ext>
              </a:extLst>
            </p:cNvPr>
            <p:cNvSpPr/>
            <p:nvPr/>
          </p:nvSpPr>
          <p:spPr>
            <a:xfrm>
              <a:off x="10078087" y="7827234"/>
              <a:ext cx="114300" cy="47625"/>
            </a:xfrm>
            <a:custGeom>
              <a:avLst/>
              <a:gdLst>
                <a:gd name="connsiteX0" fmla="*/ 59531 w 114300"/>
                <a:gd name="connsiteY0" fmla="*/ 54959 h 47625"/>
                <a:gd name="connsiteX1" fmla="*/ 118967 w 114300"/>
                <a:gd name="connsiteY1" fmla="*/ 0 h 47625"/>
                <a:gd name="connsiteX2" fmla="*/ 0 w 114300"/>
                <a:gd name="connsiteY2" fmla="*/ 0 h 47625"/>
                <a:gd name="connsiteX3" fmla="*/ 59531 w 114300"/>
                <a:gd name="connsiteY3" fmla="*/ 54959 h 47625"/>
              </a:gdLst>
              <a:ahLst/>
              <a:cxnLst>
                <a:cxn ang="0">
                  <a:pos x="connsiteX0" y="connsiteY0"/>
                </a:cxn>
                <a:cxn ang="0">
                  <a:pos x="connsiteX1" y="connsiteY1"/>
                </a:cxn>
                <a:cxn ang="0">
                  <a:pos x="connsiteX2" y="connsiteY2"/>
                </a:cxn>
                <a:cxn ang="0">
                  <a:pos x="connsiteX3" y="connsiteY3"/>
                </a:cxn>
              </a:cxnLst>
              <a:rect l="l" t="t" r="r" b="b"/>
              <a:pathLst>
                <a:path w="114300" h="47625">
                  <a:moveTo>
                    <a:pt x="59531" y="54959"/>
                  </a:moveTo>
                  <a:cubicBezTo>
                    <a:pt x="90631" y="54910"/>
                    <a:pt x="116487" y="31001"/>
                    <a:pt x="118967" y="0"/>
                  </a:cubicBezTo>
                  <a:lnTo>
                    <a:pt x="0" y="0"/>
                  </a:lnTo>
                  <a:cubicBezTo>
                    <a:pt x="2527" y="31016"/>
                    <a:pt x="28413" y="54914"/>
                    <a:pt x="59531" y="54959"/>
                  </a:cubicBezTo>
                  <a:close/>
                </a:path>
              </a:pathLst>
            </a:custGeom>
            <a:grpFill/>
            <a:ln w="9525" cap="flat">
              <a:noFill/>
              <a:prstDash val="solid"/>
              <a:miter/>
            </a:ln>
          </p:spPr>
          <p:txBody>
            <a:bodyPr rtlCol="0" anchor="ctr"/>
            <a:lstStyle/>
            <a:p>
              <a:endParaRPr lang="en-ID"/>
            </a:p>
          </p:txBody>
        </p:sp>
        <p:sp>
          <p:nvSpPr>
            <p:cNvPr id="148" name="Freeform: Shape 147">
              <a:extLst>
                <a:ext uri="{FF2B5EF4-FFF2-40B4-BE49-F238E27FC236}">
                  <a16:creationId xmlns:a16="http://schemas.microsoft.com/office/drawing/2014/main" id="{F993201B-63B8-467D-81FC-287D482B701B}"/>
                </a:ext>
              </a:extLst>
            </p:cNvPr>
            <p:cNvSpPr/>
            <p:nvPr/>
          </p:nvSpPr>
          <p:spPr>
            <a:xfrm>
              <a:off x="9899207" y="7202013"/>
              <a:ext cx="466725" cy="485775"/>
            </a:xfrm>
            <a:custGeom>
              <a:avLst/>
              <a:gdLst>
                <a:gd name="connsiteX0" fmla="*/ 476250 w 466725"/>
                <a:gd name="connsiteY0" fmla="*/ 243364 h 485775"/>
                <a:gd name="connsiteX1" fmla="*/ 476250 w 466725"/>
                <a:gd name="connsiteY1" fmla="*/ 235172 h 485775"/>
                <a:gd name="connsiteX2" fmla="*/ 238125 w 466725"/>
                <a:gd name="connsiteY2" fmla="*/ 0 h 485775"/>
                <a:gd name="connsiteX3" fmla="*/ 238125 w 466725"/>
                <a:gd name="connsiteY3" fmla="*/ 0 h 485775"/>
                <a:gd name="connsiteX4" fmla="*/ 0 w 466725"/>
                <a:gd name="connsiteY4" fmla="*/ 235172 h 485775"/>
                <a:gd name="connsiteX5" fmla="*/ 0 w 466725"/>
                <a:gd name="connsiteY5" fmla="*/ 243364 h 485775"/>
                <a:gd name="connsiteX6" fmla="*/ 16573 w 466725"/>
                <a:gd name="connsiteY6" fmla="*/ 325755 h 485775"/>
                <a:gd name="connsiteX7" fmla="*/ 57912 w 466725"/>
                <a:gd name="connsiteY7" fmla="*/ 393478 h 485775"/>
                <a:gd name="connsiteX8" fmla="*/ 113633 w 466725"/>
                <a:gd name="connsiteY8" fmla="*/ 483965 h 485775"/>
                <a:gd name="connsiteX9" fmla="*/ 130016 w 466725"/>
                <a:gd name="connsiteY9" fmla="*/ 494062 h 485775"/>
                <a:gd name="connsiteX10" fmla="*/ 346234 w 466725"/>
                <a:gd name="connsiteY10" fmla="*/ 494062 h 485775"/>
                <a:gd name="connsiteX11" fmla="*/ 362617 w 466725"/>
                <a:gd name="connsiteY11" fmla="*/ 483965 h 485775"/>
                <a:gd name="connsiteX12" fmla="*/ 418338 w 466725"/>
                <a:gd name="connsiteY12" fmla="*/ 393478 h 485775"/>
                <a:gd name="connsiteX13" fmla="*/ 459676 w 466725"/>
                <a:gd name="connsiteY13" fmla="*/ 325755 h 485775"/>
                <a:gd name="connsiteX14" fmla="*/ 476250 w 466725"/>
                <a:gd name="connsiteY14" fmla="*/ 243364 h 485775"/>
                <a:gd name="connsiteX15" fmla="*/ 421386 w 466725"/>
                <a:gd name="connsiteY15" fmla="*/ 242507 h 485775"/>
                <a:gd name="connsiteX16" fmla="*/ 408718 w 466725"/>
                <a:gd name="connsiteY16" fmla="*/ 306515 h 485775"/>
                <a:gd name="connsiteX17" fmla="*/ 377857 w 466725"/>
                <a:gd name="connsiteY17" fmla="*/ 356807 h 485775"/>
                <a:gd name="connsiteX18" fmla="*/ 323850 w 466725"/>
                <a:gd name="connsiteY18" fmla="*/ 438912 h 485775"/>
                <a:gd name="connsiteX19" fmla="*/ 152400 w 466725"/>
                <a:gd name="connsiteY19" fmla="*/ 438912 h 485775"/>
                <a:gd name="connsiteX20" fmla="*/ 98870 w 466725"/>
                <a:gd name="connsiteY20" fmla="*/ 356521 h 485775"/>
                <a:gd name="connsiteX21" fmla="*/ 68008 w 466725"/>
                <a:gd name="connsiteY21" fmla="*/ 306229 h 485775"/>
                <a:gd name="connsiteX22" fmla="*/ 54864 w 466725"/>
                <a:gd name="connsiteY22" fmla="*/ 242221 h 485775"/>
                <a:gd name="connsiteX23" fmla="*/ 54864 w 466725"/>
                <a:gd name="connsiteY23" fmla="*/ 235363 h 485775"/>
                <a:gd name="connsiteX24" fmla="*/ 237839 w 466725"/>
                <a:gd name="connsiteY24" fmla="*/ 54388 h 485775"/>
                <a:gd name="connsiteX25" fmla="*/ 237839 w 466725"/>
                <a:gd name="connsiteY25" fmla="*/ 54388 h 485775"/>
                <a:gd name="connsiteX26" fmla="*/ 420814 w 466725"/>
                <a:gd name="connsiteY26" fmla="*/ 235363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66725" h="485775">
                  <a:moveTo>
                    <a:pt x="476250" y="243364"/>
                  </a:moveTo>
                  <a:lnTo>
                    <a:pt x="476250" y="235172"/>
                  </a:lnTo>
                  <a:cubicBezTo>
                    <a:pt x="473823" y="105160"/>
                    <a:pt x="368157" y="804"/>
                    <a:pt x="238125" y="0"/>
                  </a:cubicBezTo>
                  <a:lnTo>
                    <a:pt x="238125" y="0"/>
                  </a:lnTo>
                  <a:cubicBezTo>
                    <a:pt x="108093" y="804"/>
                    <a:pt x="2427" y="105160"/>
                    <a:pt x="0" y="235172"/>
                  </a:cubicBezTo>
                  <a:lnTo>
                    <a:pt x="0" y="243364"/>
                  </a:lnTo>
                  <a:cubicBezTo>
                    <a:pt x="871" y="271562"/>
                    <a:pt x="6473" y="299414"/>
                    <a:pt x="16573" y="325755"/>
                  </a:cubicBezTo>
                  <a:cubicBezTo>
                    <a:pt x="26214" y="350609"/>
                    <a:pt x="40213" y="373543"/>
                    <a:pt x="57912" y="393478"/>
                  </a:cubicBezTo>
                  <a:cubicBezTo>
                    <a:pt x="79724" y="417195"/>
                    <a:pt x="103537" y="463391"/>
                    <a:pt x="113633" y="483965"/>
                  </a:cubicBezTo>
                  <a:cubicBezTo>
                    <a:pt x="116721" y="490180"/>
                    <a:pt x="123076" y="494096"/>
                    <a:pt x="130016" y="494062"/>
                  </a:cubicBezTo>
                  <a:lnTo>
                    <a:pt x="346234" y="494062"/>
                  </a:lnTo>
                  <a:cubicBezTo>
                    <a:pt x="353174" y="494096"/>
                    <a:pt x="359529" y="490180"/>
                    <a:pt x="362617" y="483965"/>
                  </a:cubicBezTo>
                  <a:cubicBezTo>
                    <a:pt x="372713" y="463391"/>
                    <a:pt x="396526" y="417290"/>
                    <a:pt x="418338" y="393478"/>
                  </a:cubicBezTo>
                  <a:cubicBezTo>
                    <a:pt x="436037" y="373543"/>
                    <a:pt x="450036" y="350609"/>
                    <a:pt x="459676" y="325755"/>
                  </a:cubicBezTo>
                  <a:cubicBezTo>
                    <a:pt x="469777" y="299414"/>
                    <a:pt x="475379" y="271562"/>
                    <a:pt x="476250" y="243364"/>
                  </a:cubicBezTo>
                  <a:close/>
                  <a:moveTo>
                    <a:pt x="421386" y="242507"/>
                  </a:moveTo>
                  <a:cubicBezTo>
                    <a:pt x="420709" y="264394"/>
                    <a:pt x="416429" y="286020"/>
                    <a:pt x="408718" y="306515"/>
                  </a:cubicBezTo>
                  <a:cubicBezTo>
                    <a:pt x="401485" y="324971"/>
                    <a:pt x="391037" y="341999"/>
                    <a:pt x="377857" y="356807"/>
                  </a:cubicBezTo>
                  <a:cubicBezTo>
                    <a:pt x="356714" y="381975"/>
                    <a:pt x="338588" y="409531"/>
                    <a:pt x="323850" y="438912"/>
                  </a:cubicBezTo>
                  <a:lnTo>
                    <a:pt x="152400" y="438912"/>
                  </a:lnTo>
                  <a:cubicBezTo>
                    <a:pt x="137831" y="409455"/>
                    <a:pt x="119864" y="381803"/>
                    <a:pt x="98870" y="356521"/>
                  </a:cubicBezTo>
                  <a:cubicBezTo>
                    <a:pt x="85690" y="341713"/>
                    <a:pt x="75241" y="324685"/>
                    <a:pt x="68008" y="306229"/>
                  </a:cubicBezTo>
                  <a:cubicBezTo>
                    <a:pt x="60135" y="285761"/>
                    <a:pt x="55694" y="264135"/>
                    <a:pt x="54864" y="242221"/>
                  </a:cubicBezTo>
                  <a:lnTo>
                    <a:pt x="54864" y="235363"/>
                  </a:lnTo>
                  <a:cubicBezTo>
                    <a:pt x="56570" y="135350"/>
                    <a:pt x="137813" y="54995"/>
                    <a:pt x="237839" y="54388"/>
                  </a:cubicBezTo>
                  <a:lnTo>
                    <a:pt x="237839" y="54388"/>
                  </a:lnTo>
                  <a:cubicBezTo>
                    <a:pt x="337865" y="54995"/>
                    <a:pt x="419109" y="135350"/>
                    <a:pt x="420814" y="235363"/>
                  </a:cubicBezTo>
                  <a:close/>
                </a:path>
              </a:pathLst>
            </a:custGeom>
            <a:grpFill/>
            <a:ln w="9525" cap="flat">
              <a:noFill/>
              <a:prstDash val="solid"/>
              <a:miter/>
            </a:ln>
          </p:spPr>
          <p:txBody>
            <a:bodyPr rtlCol="0" anchor="ctr"/>
            <a:lstStyle/>
            <a:p>
              <a:endParaRPr lang="en-ID"/>
            </a:p>
          </p:txBody>
        </p:sp>
        <p:sp>
          <p:nvSpPr>
            <p:cNvPr id="149" name="Freeform: Shape 148">
              <a:extLst>
                <a:ext uri="{FF2B5EF4-FFF2-40B4-BE49-F238E27FC236}">
                  <a16:creationId xmlns:a16="http://schemas.microsoft.com/office/drawing/2014/main" id="{7785F9FB-4D39-41F9-8263-2B135F4F1ADB}"/>
                </a:ext>
              </a:extLst>
            </p:cNvPr>
            <p:cNvSpPr/>
            <p:nvPr/>
          </p:nvSpPr>
          <p:spPr>
            <a:xfrm>
              <a:off x="10120378" y="7059900"/>
              <a:ext cx="38100" cy="104775"/>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grpFill/>
            <a:ln w="9525" cap="flat">
              <a:noFill/>
              <a:prstDash val="solid"/>
              <a:miter/>
            </a:ln>
          </p:spPr>
          <p:txBody>
            <a:bodyPr rtlCol="0" anchor="ctr"/>
            <a:lstStyle/>
            <a:p>
              <a:endParaRPr lang="en-ID"/>
            </a:p>
          </p:txBody>
        </p:sp>
        <p:sp>
          <p:nvSpPr>
            <p:cNvPr id="150" name="Freeform: Shape 149">
              <a:extLst>
                <a:ext uri="{FF2B5EF4-FFF2-40B4-BE49-F238E27FC236}">
                  <a16:creationId xmlns:a16="http://schemas.microsoft.com/office/drawing/2014/main" id="{6584C16C-AB94-41C5-9785-1F6E7F149F6F}"/>
                </a:ext>
              </a:extLst>
            </p:cNvPr>
            <p:cNvSpPr/>
            <p:nvPr/>
          </p:nvSpPr>
          <p:spPr>
            <a:xfrm>
              <a:off x="9861295" y="7169289"/>
              <a:ext cx="76200" cy="76200"/>
            </a:xfrm>
            <a:custGeom>
              <a:avLst/>
              <a:gdLst>
                <a:gd name="connsiteX0" fmla="*/ 52105 w 76200"/>
                <a:gd name="connsiteY0" fmla="*/ 79111 h 76200"/>
                <a:gd name="connsiteX1" fmla="*/ 78965 w 76200"/>
                <a:gd name="connsiteY1" fmla="*/ 79111 h 76200"/>
                <a:gd name="connsiteX2" fmla="*/ 78965 w 76200"/>
                <a:gd name="connsiteY2" fmla="*/ 52250 h 76200"/>
                <a:gd name="connsiteX3" fmla="*/ 31817 w 76200"/>
                <a:gd name="connsiteY3" fmla="*/ 4911 h 76200"/>
                <a:gd name="connsiteX4" fmla="*/ 4910 w 76200"/>
                <a:gd name="connsiteY4" fmla="*/ 6283 h 76200"/>
                <a:gd name="connsiteX5" fmla="*/ 4956 w 76200"/>
                <a:gd name="connsiteY5" fmla="*/ 3186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76200">
                  <a:moveTo>
                    <a:pt x="52105" y="79111"/>
                  </a:moveTo>
                  <a:cubicBezTo>
                    <a:pt x="59535" y="86496"/>
                    <a:pt x="71535" y="86496"/>
                    <a:pt x="78965" y="79111"/>
                  </a:cubicBezTo>
                  <a:cubicBezTo>
                    <a:pt x="86351" y="71680"/>
                    <a:pt x="86351" y="59680"/>
                    <a:pt x="78965" y="52250"/>
                  </a:cubicBezTo>
                  <a:lnTo>
                    <a:pt x="31817" y="4911"/>
                  </a:lnTo>
                  <a:cubicBezTo>
                    <a:pt x="24008" y="-2140"/>
                    <a:pt x="11962" y="-1525"/>
                    <a:pt x="4910" y="6283"/>
                  </a:cubicBezTo>
                  <a:cubicBezTo>
                    <a:pt x="-1654" y="13555"/>
                    <a:pt x="-1634" y="24619"/>
                    <a:pt x="4956" y="31866"/>
                  </a:cubicBezTo>
                  <a:close/>
                </a:path>
              </a:pathLst>
            </a:custGeom>
            <a:grpFill/>
            <a:ln w="9525" cap="flat">
              <a:noFill/>
              <a:prstDash val="solid"/>
              <a:miter/>
            </a:ln>
          </p:spPr>
          <p:txBody>
            <a:bodyPr rtlCol="0" anchor="ctr"/>
            <a:lstStyle/>
            <a:p>
              <a:endParaRPr lang="en-ID"/>
            </a:p>
          </p:txBody>
        </p:sp>
        <p:sp>
          <p:nvSpPr>
            <p:cNvPr id="151" name="Freeform: Shape 150">
              <a:extLst>
                <a:ext uri="{FF2B5EF4-FFF2-40B4-BE49-F238E27FC236}">
                  <a16:creationId xmlns:a16="http://schemas.microsoft.com/office/drawing/2014/main" id="{BFE20999-9670-4E38-8C38-8019270C7B7C}"/>
                </a:ext>
              </a:extLst>
            </p:cNvPr>
            <p:cNvSpPr/>
            <p:nvPr/>
          </p:nvSpPr>
          <p:spPr>
            <a:xfrm>
              <a:off x="10332866" y="7174232"/>
              <a:ext cx="76200" cy="76200"/>
            </a:xfrm>
            <a:custGeom>
              <a:avLst/>
              <a:gdLst>
                <a:gd name="connsiteX0" fmla="*/ 19446 w 76200"/>
                <a:gd name="connsiteY0" fmla="*/ 83407 h 76200"/>
                <a:gd name="connsiteX1" fmla="*/ 32971 w 76200"/>
                <a:gd name="connsiteY1" fmla="*/ 77787 h 76200"/>
                <a:gd name="connsiteX2" fmla="*/ 80025 w 76200"/>
                <a:gd name="connsiteY2" fmla="*/ 30162 h 76200"/>
                <a:gd name="connsiteX3" fmla="*/ 75664 w 76200"/>
                <a:gd name="connsiteY3" fmla="*/ 3577 h 76200"/>
                <a:gd name="connsiteX4" fmla="*/ 53164 w 76200"/>
                <a:gd name="connsiteY4" fmla="*/ 3778 h 76200"/>
                <a:gd name="connsiteX5" fmla="*/ 5539 w 76200"/>
                <a:gd name="connsiteY5" fmla="*/ 51403 h 76200"/>
                <a:gd name="connsiteX6" fmla="*/ 5539 w 76200"/>
                <a:gd name="connsiteY6" fmla="*/ 78264 h 76200"/>
                <a:gd name="connsiteX7" fmla="*/ 19446 w 76200"/>
                <a:gd name="connsiteY7" fmla="*/ 8340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76200">
                  <a:moveTo>
                    <a:pt x="19446" y="83407"/>
                  </a:moveTo>
                  <a:cubicBezTo>
                    <a:pt x="24523" y="83411"/>
                    <a:pt x="29392" y="81388"/>
                    <a:pt x="32971" y="77787"/>
                  </a:cubicBezTo>
                  <a:lnTo>
                    <a:pt x="80025" y="30162"/>
                  </a:lnTo>
                  <a:cubicBezTo>
                    <a:pt x="86162" y="21617"/>
                    <a:pt x="84210" y="9714"/>
                    <a:pt x="75664" y="3577"/>
                  </a:cubicBezTo>
                  <a:cubicBezTo>
                    <a:pt x="68922" y="-1265"/>
                    <a:pt x="59819" y="-1184"/>
                    <a:pt x="53164" y="3778"/>
                  </a:cubicBezTo>
                  <a:lnTo>
                    <a:pt x="5539" y="51403"/>
                  </a:lnTo>
                  <a:cubicBezTo>
                    <a:pt x="-1846" y="58834"/>
                    <a:pt x="-1846" y="70833"/>
                    <a:pt x="5539" y="78264"/>
                  </a:cubicBezTo>
                  <a:cubicBezTo>
                    <a:pt x="9290" y="81786"/>
                    <a:pt x="14306" y="83641"/>
                    <a:pt x="19446" y="83407"/>
                  </a:cubicBezTo>
                  <a:close/>
                </a:path>
              </a:pathLst>
            </a:custGeom>
            <a:grpFill/>
            <a:ln w="9525" cap="flat">
              <a:noFill/>
              <a:prstDash val="solid"/>
              <a:miter/>
            </a:ln>
          </p:spPr>
          <p:txBody>
            <a:bodyPr rtlCol="0" anchor="ctr"/>
            <a:lstStyle/>
            <a:p>
              <a:endParaRPr lang="en-ID"/>
            </a:p>
          </p:txBody>
        </p:sp>
        <p:sp>
          <p:nvSpPr>
            <p:cNvPr id="152" name="Freeform: Shape 151">
              <a:extLst>
                <a:ext uri="{FF2B5EF4-FFF2-40B4-BE49-F238E27FC236}">
                  <a16:creationId xmlns:a16="http://schemas.microsoft.com/office/drawing/2014/main" id="{82A05CD7-8892-4A58-959B-4CC2C48E9828}"/>
                </a:ext>
              </a:extLst>
            </p:cNvPr>
            <p:cNvSpPr/>
            <p:nvPr/>
          </p:nvSpPr>
          <p:spPr>
            <a:xfrm>
              <a:off x="9757856" y="7417088"/>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p>
          </p:txBody>
        </p:sp>
        <p:sp>
          <p:nvSpPr>
            <p:cNvPr id="153" name="Freeform: Shape 152">
              <a:extLst>
                <a:ext uri="{FF2B5EF4-FFF2-40B4-BE49-F238E27FC236}">
                  <a16:creationId xmlns:a16="http://schemas.microsoft.com/office/drawing/2014/main" id="{A4F31C9D-2A44-4AEE-A789-65D9016FFD43}"/>
                </a:ext>
              </a:extLst>
            </p:cNvPr>
            <p:cNvSpPr/>
            <p:nvPr/>
          </p:nvSpPr>
          <p:spPr>
            <a:xfrm>
              <a:off x="9859591" y="7618628"/>
              <a:ext cx="76200" cy="85725"/>
            </a:xfrm>
            <a:custGeom>
              <a:avLst/>
              <a:gdLst>
                <a:gd name="connsiteX0" fmla="*/ 53808 w 76200"/>
                <a:gd name="connsiteY0" fmla="*/ 4581 h 85725"/>
                <a:gd name="connsiteX1" fmla="*/ 6659 w 76200"/>
                <a:gd name="connsiteY1" fmla="*/ 52206 h 85725"/>
                <a:gd name="connsiteX2" fmla="*/ 4581 w 76200"/>
                <a:gd name="connsiteY2" fmla="*/ 79066 h 85725"/>
                <a:gd name="connsiteX3" fmla="*/ 31442 w 76200"/>
                <a:gd name="connsiteY3" fmla="*/ 81144 h 85725"/>
                <a:gd name="connsiteX4" fmla="*/ 33520 w 76200"/>
                <a:gd name="connsiteY4" fmla="*/ 79066 h 85725"/>
                <a:gd name="connsiteX5" fmla="*/ 80669 w 76200"/>
                <a:gd name="connsiteY5" fmla="*/ 31441 h 85725"/>
                <a:gd name="connsiteX6" fmla="*/ 78590 w 76200"/>
                <a:gd name="connsiteY6" fmla="*/ 4581 h 85725"/>
                <a:gd name="connsiteX7" fmla="*/ 53808 w 76200"/>
                <a:gd name="connsiteY7" fmla="*/ 4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85725">
                  <a:moveTo>
                    <a:pt x="53808" y="4581"/>
                  </a:moveTo>
                  <a:lnTo>
                    <a:pt x="6659" y="52206"/>
                  </a:lnTo>
                  <a:cubicBezTo>
                    <a:pt x="-1332" y="59049"/>
                    <a:pt x="-2263" y="71075"/>
                    <a:pt x="4581" y="79066"/>
                  </a:cubicBezTo>
                  <a:cubicBezTo>
                    <a:pt x="11425" y="87058"/>
                    <a:pt x="23451" y="87987"/>
                    <a:pt x="31442" y="81144"/>
                  </a:cubicBezTo>
                  <a:cubicBezTo>
                    <a:pt x="32187" y="80506"/>
                    <a:pt x="32882" y="79811"/>
                    <a:pt x="33520" y="79066"/>
                  </a:cubicBezTo>
                  <a:lnTo>
                    <a:pt x="80669" y="31441"/>
                  </a:lnTo>
                  <a:cubicBezTo>
                    <a:pt x="87512" y="23450"/>
                    <a:pt x="86582" y="11424"/>
                    <a:pt x="78590" y="4581"/>
                  </a:cubicBezTo>
                  <a:cubicBezTo>
                    <a:pt x="71459" y="-1527"/>
                    <a:pt x="60941" y="-1527"/>
                    <a:pt x="53808" y="4581"/>
                  </a:cubicBezTo>
                  <a:close/>
                </a:path>
              </a:pathLst>
            </a:custGeom>
            <a:grpFill/>
            <a:ln w="9525" cap="flat">
              <a:noFill/>
              <a:prstDash val="solid"/>
              <a:miter/>
            </a:ln>
          </p:spPr>
          <p:txBody>
            <a:bodyPr rtlCol="0" anchor="ctr"/>
            <a:lstStyle/>
            <a:p>
              <a:endParaRPr lang="en-ID"/>
            </a:p>
          </p:txBody>
        </p:sp>
        <p:sp>
          <p:nvSpPr>
            <p:cNvPr id="154" name="Freeform: Shape 153">
              <a:extLst>
                <a:ext uri="{FF2B5EF4-FFF2-40B4-BE49-F238E27FC236}">
                  <a16:creationId xmlns:a16="http://schemas.microsoft.com/office/drawing/2014/main" id="{5DC20B7A-D813-4268-9F00-8EF5F9AB3FF2}"/>
                </a:ext>
              </a:extLst>
            </p:cNvPr>
            <p:cNvSpPr/>
            <p:nvPr/>
          </p:nvSpPr>
          <p:spPr>
            <a:xfrm>
              <a:off x="10332648" y="7613306"/>
              <a:ext cx="85725" cy="85725"/>
            </a:xfrm>
            <a:custGeom>
              <a:avLst/>
              <a:gdLst>
                <a:gd name="connsiteX0" fmla="*/ 33190 w 85725"/>
                <a:gd name="connsiteY0" fmla="*/ 6283 h 85725"/>
                <a:gd name="connsiteX1" fmla="*/ 6283 w 85725"/>
                <a:gd name="connsiteY1" fmla="*/ 4911 h 85725"/>
                <a:gd name="connsiteX2" fmla="*/ 4911 w 85725"/>
                <a:gd name="connsiteY2" fmla="*/ 31817 h 85725"/>
                <a:gd name="connsiteX3" fmla="*/ 6234 w 85725"/>
                <a:gd name="connsiteY3" fmla="*/ 33144 h 85725"/>
                <a:gd name="connsiteX4" fmla="*/ 53859 w 85725"/>
                <a:gd name="connsiteY4" fmla="*/ 80769 h 85725"/>
                <a:gd name="connsiteX5" fmla="*/ 80689 w 85725"/>
                <a:gd name="connsiteY5" fmla="*/ 83213 h 85725"/>
                <a:gd name="connsiteX6" fmla="*/ 83133 w 85725"/>
                <a:gd name="connsiteY6" fmla="*/ 56384 h 85725"/>
                <a:gd name="connsiteX7" fmla="*/ 80052 w 85725"/>
                <a:gd name="connsiteY7" fmla="*/ 5343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85725">
                  <a:moveTo>
                    <a:pt x="33190" y="6283"/>
                  </a:moveTo>
                  <a:cubicBezTo>
                    <a:pt x="26139" y="-1525"/>
                    <a:pt x="14093" y="-2140"/>
                    <a:pt x="6283" y="4911"/>
                  </a:cubicBezTo>
                  <a:cubicBezTo>
                    <a:pt x="-1525" y="11961"/>
                    <a:pt x="-2140" y="24007"/>
                    <a:pt x="4911" y="31817"/>
                  </a:cubicBezTo>
                  <a:cubicBezTo>
                    <a:pt x="5330" y="32280"/>
                    <a:pt x="5772" y="32724"/>
                    <a:pt x="6234" y="33144"/>
                  </a:cubicBezTo>
                  <a:lnTo>
                    <a:pt x="53859" y="80769"/>
                  </a:lnTo>
                  <a:cubicBezTo>
                    <a:pt x="60593" y="88853"/>
                    <a:pt x="72605" y="89947"/>
                    <a:pt x="80689" y="83213"/>
                  </a:cubicBezTo>
                  <a:cubicBezTo>
                    <a:pt x="88773" y="76480"/>
                    <a:pt x="89866" y="64468"/>
                    <a:pt x="83133" y="56384"/>
                  </a:cubicBezTo>
                  <a:cubicBezTo>
                    <a:pt x="82219" y="55288"/>
                    <a:pt x="81187" y="54298"/>
                    <a:pt x="80052" y="53432"/>
                  </a:cubicBezTo>
                  <a:close/>
                </a:path>
              </a:pathLst>
            </a:custGeom>
            <a:grpFill/>
            <a:ln w="9525" cap="flat">
              <a:noFill/>
              <a:prstDash val="solid"/>
              <a:miter/>
            </a:ln>
          </p:spPr>
          <p:txBody>
            <a:bodyPr rtlCol="0" anchor="ctr"/>
            <a:lstStyle/>
            <a:p>
              <a:endParaRPr lang="en-ID"/>
            </a:p>
          </p:txBody>
        </p:sp>
        <p:sp>
          <p:nvSpPr>
            <p:cNvPr id="155" name="Freeform: Shape 154">
              <a:extLst>
                <a:ext uri="{FF2B5EF4-FFF2-40B4-BE49-F238E27FC236}">
                  <a16:creationId xmlns:a16="http://schemas.microsoft.com/office/drawing/2014/main" id="{6B1564FC-683B-49F8-9FF0-D244A432F0F5}"/>
                </a:ext>
              </a:extLst>
            </p:cNvPr>
            <p:cNvSpPr/>
            <p:nvPr/>
          </p:nvSpPr>
          <p:spPr>
            <a:xfrm>
              <a:off x="10412700" y="7416421"/>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p>
          </p:txBody>
        </p:sp>
      </p:grpSp>
      <p:sp>
        <p:nvSpPr>
          <p:cNvPr id="140" name="TextBox 139">
            <a:extLst>
              <a:ext uri="{FF2B5EF4-FFF2-40B4-BE49-F238E27FC236}">
                <a16:creationId xmlns:a16="http://schemas.microsoft.com/office/drawing/2014/main" id="{496AC123-E594-4457-82D0-C58A1C6DCBAE}"/>
              </a:ext>
            </a:extLst>
          </p:cNvPr>
          <p:cNvSpPr txBox="1"/>
          <p:nvPr/>
        </p:nvSpPr>
        <p:spPr>
          <a:xfrm>
            <a:off x="3521866" y="5053284"/>
            <a:ext cx="2102303" cy="307777"/>
          </a:xfrm>
          <a:prstGeom prst="rect">
            <a:avLst/>
          </a:prstGeom>
          <a:noFill/>
        </p:spPr>
        <p:txBody>
          <a:bodyPr wrap="squar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Creative Consultancy</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1" name="TextBox 140">
            <a:extLst>
              <a:ext uri="{FF2B5EF4-FFF2-40B4-BE49-F238E27FC236}">
                <a16:creationId xmlns:a16="http://schemas.microsoft.com/office/drawing/2014/main" id="{AF79CCA4-753D-4CDA-ABCE-085744640B95}"/>
              </a:ext>
            </a:extLst>
          </p:cNvPr>
          <p:cNvSpPr txBox="1"/>
          <p:nvPr/>
        </p:nvSpPr>
        <p:spPr>
          <a:xfrm>
            <a:off x="3521867" y="5361061"/>
            <a:ext cx="2507082" cy="827021"/>
          </a:xfrm>
          <a:prstGeom prst="rect">
            <a:avLst/>
          </a:prstGeom>
          <a:noFill/>
        </p:spPr>
        <p:txBody>
          <a:bodyPr wrap="square" rtlCol="0">
            <a:spAutoFit/>
          </a:bodyPr>
          <a:lstStyle/>
          <a:p>
            <a:pPr>
              <a:lnSpc>
                <a:spcPct val="150000"/>
              </a:lnSpc>
            </a:pPr>
            <a:r>
              <a:rPr lang="en-US" sz="11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 adipiscing elit. deni Sediniatin lorei viveranik lorema notortor, inanii</a:t>
            </a:r>
          </a:p>
        </p:txBody>
      </p:sp>
      <p:sp>
        <p:nvSpPr>
          <p:cNvPr id="160" name="Rectangle: Rounded Corners 159">
            <a:extLst>
              <a:ext uri="{FF2B5EF4-FFF2-40B4-BE49-F238E27FC236}">
                <a16:creationId xmlns:a16="http://schemas.microsoft.com/office/drawing/2014/main" id="{AAE0527F-85B7-410F-97F4-419713FAE3A5}"/>
              </a:ext>
            </a:extLst>
          </p:cNvPr>
          <p:cNvSpPr/>
          <p:nvPr/>
        </p:nvSpPr>
        <p:spPr>
          <a:xfrm>
            <a:off x="6382233" y="3466064"/>
            <a:ext cx="1041807" cy="1041807"/>
          </a:xfrm>
          <a:prstGeom prst="roundRect">
            <a:avLst>
              <a:gd name="adj" fmla="val 50000"/>
            </a:avLst>
          </a:prstGeom>
          <a:solidFill>
            <a:srgbClr val="203864">
              <a:alpha val="2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1" name="Oval 160">
            <a:extLst>
              <a:ext uri="{FF2B5EF4-FFF2-40B4-BE49-F238E27FC236}">
                <a16:creationId xmlns:a16="http://schemas.microsoft.com/office/drawing/2014/main" id="{89128510-C884-4758-B12E-C93411115390}"/>
              </a:ext>
            </a:extLst>
          </p:cNvPr>
          <p:cNvSpPr/>
          <p:nvPr/>
        </p:nvSpPr>
        <p:spPr>
          <a:xfrm rot="4500000">
            <a:off x="6506109" y="3589942"/>
            <a:ext cx="794054" cy="794051"/>
          </a:xfrm>
          <a:prstGeom prst="ellipse">
            <a:avLst/>
          </a:prstGeom>
          <a:solidFill>
            <a:srgbClr val="20386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8" name="TextBox 157">
            <a:extLst>
              <a:ext uri="{FF2B5EF4-FFF2-40B4-BE49-F238E27FC236}">
                <a16:creationId xmlns:a16="http://schemas.microsoft.com/office/drawing/2014/main" id="{902D1E43-B20F-4D93-B969-CDDAEDAA1B26}"/>
              </a:ext>
            </a:extLst>
          </p:cNvPr>
          <p:cNvSpPr txBox="1"/>
          <p:nvPr/>
        </p:nvSpPr>
        <p:spPr>
          <a:xfrm>
            <a:off x="6254491" y="5090349"/>
            <a:ext cx="2102303" cy="307777"/>
          </a:xfrm>
          <a:prstGeom prst="rect">
            <a:avLst/>
          </a:prstGeom>
          <a:noFill/>
        </p:spPr>
        <p:txBody>
          <a:bodyPr wrap="squar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Marketing Service</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9" name="TextBox 158">
            <a:extLst>
              <a:ext uri="{FF2B5EF4-FFF2-40B4-BE49-F238E27FC236}">
                <a16:creationId xmlns:a16="http://schemas.microsoft.com/office/drawing/2014/main" id="{8059F880-5C00-4655-8294-FF88589DE0A0}"/>
              </a:ext>
            </a:extLst>
          </p:cNvPr>
          <p:cNvSpPr txBox="1"/>
          <p:nvPr/>
        </p:nvSpPr>
        <p:spPr>
          <a:xfrm>
            <a:off x="6254492" y="5398126"/>
            <a:ext cx="2507082" cy="827021"/>
          </a:xfrm>
          <a:prstGeom prst="rect">
            <a:avLst/>
          </a:prstGeom>
          <a:noFill/>
        </p:spPr>
        <p:txBody>
          <a:bodyPr wrap="square" rtlCol="0">
            <a:spAutoFit/>
          </a:bodyPr>
          <a:lstStyle/>
          <a:p>
            <a:pPr>
              <a:lnSpc>
                <a:spcPct val="150000"/>
              </a:lnSpc>
            </a:pPr>
            <a:r>
              <a:rPr lang="en-US" sz="11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 adipiscing elit. deni Sediniatin lorei viveranik lorema notortor, inanii</a:t>
            </a:r>
          </a:p>
        </p:txBody>
      </p:sp>
      <p:sp>
        <p:nvSpPr>
          <p:cNvPr id="178" name="Rectangle: Rounded Corners 177">
            <a:extLst>
              <a:ext uri="{FF2B5EF4-FFF2-40B4-BE49-F238E27FC236}">
                <a16:creationId xmlns:a16="http://schemas.microsoft.com/office/drawing/2014/main" id="{89A00CBE-4715-4B93-A0A1-2A0E57C558DC}"/>
              </a:ext>
            </a:extLst>
          </p:cNvPr>
          <p:cNvSpPr/>
          <p:nvPr/>
        </p:nvSpPr>
        <p:spPr>
          <a:xfrm>
            <a:off x="9114858" y="3503129"/>
            <a:ext cx="1041807" cy="1041807"/>
          </a:xfrm>
          <a:prstGeom prst="roundRect">
            <a:avLst>
              <a:gd name="adj" fmla="val 50000"/>
            </a:avLst>
          </a:prstGeom>
          <a:solidFill>
            <a:srgbClr val="203864">
              <a:alpha val="2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9" name="Oval 178">
            <a:extLst>
              <a:ext uri="{FF2B5EF4-FFF2-40B4-BE49-F238E27FC236}">
                <a16:creationId xmlns:a16="http://schemas.microsoft.com/office/drawing/2014/main" id="{40E78DD6-ED5E-4988-8281-33F42AD1D6A0}"/>
              </a:ext>
            </a:extLst>
          </p:cNvPr>
          <p:cNvSpPr/>
          <p:nvPr/>
        </p:nvSpPr>
        <p:spPr>
          <a:xfrm rot="4500000">
            <a:off x="9238734" y="3627007"/>
            <a:ext cx="794054" cy="794051"/>
          </a:xfrm>
          <a:prstGeom prst="ellipse">
            <a:avLst/>
          </a:prstGeom>
          <a:solidFill>
            <a:srgbClr val="20386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6" name="TextBox 175">
            <a:extLst>
              <a:ext uri="{FF2B5EF4-FFF2-40B4-BE49-F238E27FC236}">
                <a16:creationId xmlns:a16="http://schemas.microsoft.com/office/drawing/2014/main" id="{192C009C-4462-484F-9BE2-B578F2E60072}"/>
              </a:ext>
            </a:extLst>
          </p:cNvPr>
          <p:cNvSpPr txBox="1"/>
          <p:nvPr/>
        </p:nvSpPr>
        <p:spPr>
          <a:xfrm>
            <a:off x="8987116" y="5127414"/>
            <a:ext cx="2102303" cy="307777"/>
          </a:xfrm>
          <a:prstGeom prst="rect">
            <a:avLst/>
          </a:prstGeom>
          <a:noFill/>
        </p:spPr>
        <p:txBody>
          <a:bodyPr wrap="square" rtlCol="0">
            <a:spAutoFit/>
          </a:bodyPr>
          <a:lstStyle/>
          <a:p>
            <a:pPr algn="just"/>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SEO Analityc</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7" name="TextBox 176">
            <a:extLst>
              <a:ext uri="{FF2B5EF4-FFF2-40B4-BE49-F238E27FC236}">
                <a16:creationId xmlns:a16="http://schemas.microsoft.com/office/drawing/2014/main" id="{1E87AB5C-D497-45C7-862C-9646BF68BA32}"/>
              </a:ext>
            </a:extLst>
          </p:cNvPr>
          <p:cNvSpPr txBox="1"/>
          <p:nvPr/>
        </p:nvSpPr>
        <p:spPr>
          <a:xfrm>
            <a:off x="8987117" y="5435191"/>
            <a:ext cx="2507082" cy="827021"/>
          </a:xfrm>
          <a:prstGeom prst="rect">
            <a:avLst/>
          </a:prstGeom>
          <a:noFill/>
        </p:spPr>
        <p:txBody>
          <a:bodyPr wrap="square" rtlCol="0">
            <a:spAutoFit/>
          </a:bodyPr>
          <a:lstStyle/>
          <a:p>
            <a:pPr>
              <a:lnSpc>
                <a:spcPct val="150000"/>
              </a:lnSpc>
            </a:pPr>
            <a:r>
              <a:rPr lang="en-US" sz="11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 adipiscing elit. deni Sediniatin lorei viveranik lorema notortor, inanii</a:t>
            </a:r>
          </a:p>
        </p:txBody>
      </p:sp>
      <p:sp>
        <p:nvSpPr>
          <p:cNvPr id="195" name="Graphic 219" descr="Puzzle">
            <a:extLst>
              <a:ext uri="{FF2B5EF4-FFF2-40B4-BE49-F238E27FC236}">
                <a16:creationId xmlns:a16="http://schemas.microsoft.com/office/drawing/2014/main" id="{561DDDC9-E107-41C1-9473-E9554A5E3840}"/>
              </a:ext>
            </a:extLst>
          </p:cNvPr>
          <p:cNvSpPr/>
          <p:nvPr/>
        </p:nvSpPr>
        <p:spPr>
          <a:xfrm rot="324261">
            <a:off x="9447300" y="3835572"/>
            <a:ext cx="376922" cy="376920"/>
          </a:xfrm>
          <a:custGeom>
            <a:avLst/>
            <a:gdLst>
              <a:gd name="connsiteX0" fmla="*/ 334316 w 517316"/>
              <a:gd name="connsiteY0" fmla="*/ 392514 h 517316"/>
              <a:gd name="connsiteX1" fmla="*/ 306510 w 517316"/>
              <a:gd name="connsiteY1" fmla="*/ 307157 h 517316"/>
              <a:gd name="connsiteX2" fmla="*/ 311037 w 517316"/>
              <a:gd name="connsiteY2" fmla="*/ 302630 h 517316"/>
              <a:gd name="connsiteX3" fmla="*/ 397687 w 517316"/>
              <a:gd name="connsiteY3" fmla="*/ 329143 h 517316"/>
              <a:gd name="connsiteX4" fmla="*/ 443599 w 517316"/>
              <a:gd name="connsiteY4" fmla="*/ 366002 h 517316"/>
              <a:gd name="connsiteX5" fmla="*/ 517317 w 517316"/>
              <a:gd name="connsiteY5" fmla="*/ 292284 h 517316"/>
              <a:gd name="connsiteX6" fmla="*/ 407387 w 517316"/>
              <a:gd name="connsiteY6" fmla="*/ 182354 h 517316"/>
              <a:gd name="connsiteX7" fmla="*/ 444246 w 517316"/>
              <a:gd name="connsiteY7" fmla="*/ 136442 h 517316"/>
              <a:gd name="connsiteX8" fmla="*/ 470758 w 517316"/>
              <a:gd name="connsiteY8" fmla="*/ 49792 h 517316"/>
              <a:gd name="connsiteX9" fmla="*/ 466232 w 517316"/>
              <a:gd name="connsiteY9" fmla="*/ 45265 h 517316"/>
              <a:gd name="connsiteX10" fmla="*/ 380874 w 517316"/>
              <a:gd name="connsiteY10" fmla="*/ 73071 h 517316"/>
              <a:gd name="connsiteX11" fmla="*/ 334963 w 517316"/>
              <a:gd name="connsiteY11" fmla="*/ 109930 h 517316"/>
              <a:gd name="connsiteX12" fmla="*/ 225033 w 517316"/>
              <a:gd name="connsiteY12" fmla="*/ 0 h 517316"/>
              <a:gd name="connsiteX13" fmla="*/ 150668 w 517316"/>
              <a:gd name="connsiteY13" fmla="*/ 73718 h 517316"/>
              <a:gd name="connsiteX14" fmla="*/ 187527 w 517316"/>
              <a:gd name="connsiteY14" fmla="*/ 119629 h 517316"/>
              <a:gd name="connsiteX15" fmla="*/ 215333 w 517316"/>
              <a:gd name="connsiteY15" fmla="*/ 204987 h 517316"/>
              <a:gd name="connsiteX16" fmla="*/ 210807 w 517316"/>
              <a:gd name="connsiteY16" fmla="*/ 209513 h 517316"/>
              <a:gd name="connsiteX17" fmla="*/ 124156 w 517316"/>
              <a:gd name="connsiteY17" fmla="*/ 183001 h 517316"/>
              <a:gd name="connsiteX18" fmla="*/ 78244 w 517316"/>
              <a:gd name="connsiteY18" fmla="*/ 146142 h 517316"/>
              <a:gd name="connsiteX19" fmla="*/ 0 w 517316"/>
              <a:gd name="connsiteY19" fmla="*/ 225033 h 517316"/>
              <a:gd name="connsiteX20" fmla="*/ 109930 w 517316"/>
              <a:gd name="connsiteY20" fmla="*/ 334963 h 517316"/>
              <a:gd name="connsiteX21" fmla="*/ 73071 w 517316"/>
              <a:gd name="connsiteY21" fmla="*/ 380874 h 517316"/>
              <a:gd name="connsiteX22" fmla="*/ 46559 w 517316"/>
              <a:gd name="connsiteY22" fmla="*/ 467525 h 517316"/>
              <a:gd name="connsiteX23" fmla="*/ 51085 w 517316"/>
              <a:gd name="connsiteY23" fmla="*/ 472051 h 517316"/>
              <a:gd name="connsiteX24" fmla="*/ 136442 w 517316"/>
              <a:gd name="connsiteY24" fmla="*/ 444246 h 517316"/>
              <a:gd name="connsiteX25" fmla="*/ 182354 w 517316"/>
              <a:gd name="connsiteY25" fmla="*/ 407387 h 517316"/>
              <a:gd name="connsiteX26" fmla="*/ 292284 w 517316"/>
              <a:gd name="connsiteY26" fmla="*/ 517317 h 517316"/>
              <a:gd name="connsiteX27" fmla="*/ 371175 w 517316"/>
              <a:gd name="connsiteY27" fmla="*/ 438426 h 517316"/>
              <a:gd name="connsiteX28" fmla="*/ 334316 w 517316"/>
              <a:gd name="connsiteY28" fmla="*/ 392514 h 517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7316" h="517316">
                <a:moveTo>
                  <a:pt x="334316" y="392514"/>
                </a:moveTo>
                <a:cubicBezTo>
                  <a:pt x="291637" y="393807"/>
                  <a:pt x="276118" y="338842"/>
                  <a:pt x="306510" y="307157"/>
                </a:cubicBezTo>
                <a:lnTo>
                  <a:pt x="311037" y="302630"/>
                </a:lnTo>
                <a:cubicBezTo>
                  <a:pt x="342722" y="272238"/>
                  <a:pt x="398980" y="286464"/>
                  <a:pt x="397687" y="329143"/>
                </a:cubicBezTo>
                <a:cubicBezTo>
                  <a:pt x="397041" y="353715"/>
                  <a:pt x="426140" y="383461"/>
                  <a:pt x="443599" y="366002"/>
                </a:cubicBezTo>
                <a:lnTo>
                  <a:pt x="517317" y="292284"/>
                </a:lnTo>
                <a:lnTo>
                  <a:pt x="407387" y="182354"/>
                </a:lnTo>
                <a:cubicBezTo>
                  <a:pt x="389927" y="164895"/>
                  <a:pt x="419673" y="135796"/>
                  <a:pt x="444246" y="136442"/>
                </a:cubicBezTo>
                <a:cubicBezTo>
                  <a:pt x="486924" y="137736"/>
                  <a:pt x="501151" y="81477"/>
                  <a:pt x="470758" y="49792"/>
                </a:cubicBezTo>
                <a:lnTo>
                  <a:pt x="466232" y="45265"/>
                </a:lnTo>
                <a:cubicBezTo>
                  <a:pt x="434546" y="14873"/>
                  <a:pt x="379581" y="30392"/>
                  <a:pt x="380874" y="73071"/>
                </a:cubicBezTo>
                <a:cubicBezTo>
                  <a:pt x="381521" y="97644"/>
                  <a:pt x="352422" y="127389"/>
                  <a:pt x="334963" y="109930"/>
                </a:cubicBezTo>
                <a:lnTo>
                  <a:pt x="225033" y="0"/>
                </a:lnTo>
                <a:lnTo>
                  <a:pt x="150668" y="73718"/>
                </a:lnTo>
                <a:cubicBezTo>
                  <a:pt x="133209" y="91177"/>
                  <a:pt x="162955" y="120276"/>
                  <a:pt x="187527" y="119629"/>
                </a:cubicBezTo>
                <a:cubicBezTo>
                  <a:pt x="230206" y="118336"/>
                  <a:pt x="245725" y="173301"/>
                  <a:pt x="215333" y="204987"/>
                </a:cubicBezTo>
                <a:lnTo>
                  <a:pt x="210807" y="209513"/>
                </a:lnTo>
                <a:cubicBezTo>
                  <a:pt x="179121" y="239906"/>
                  <a:pt x="122863" y="225679"/>
                  <a:pt x="124156" y="183001"/>
                </a:cubicBezTo>
                <a:cubicBezTo>
                  <a:pt x="124803" y="158428"/>
                  <a:pt x="95704" y="128683"/>
                  <a:pt x="78244" y="146142"/>
                </a:cubicBezTo>
                <a:lnTo>
                  <a:pt x="0" y="225033"/>
                </a:lnTo>
                <a:lnTo>
                  <a:pt x="109930" y="334963"/>
                </a:lnTo>
                <a:cubicBezTo>
                  <a:pt x="127389" y="352422"/>
                  <a:pt x="97644" y="381521"/>
                  <a:pt x="73071" y="380874"/>
                </a:cubicBezTo>
                <a:cubicBezTo>
                  <a:pt x="30392" y="379581"/>
                  <a:pt x="16166" y="435839"/>
                  <a:pt x="46559" y="467525"/>
                </a:cubicBezTo>
                <a:lnTo>
                  <a:pt x="51085" y="472051"/>
                </a:lnTo>
                <a:cubicBezTo>
                  <a:pt x="82771" y="502444"/>
                  <a:pt x="137736" y="486924"/>
                  <a:pt x="136442" y="444246"/>
                </a:cubicBezTo>
                <a:cubicBezTo>
                  <a:pt x="135796" y="419673"/>
                  <a:pt x="164895" y="389927"/>
                  <a:pt x="182354" y="407387"/>
                </a:cubicBezTo>
                <a:lnTo>
                  <a:pt x="292284" y="517317"/>
                </a:lnTo>
                <a:lnTo>
                  <a:pt x="371175" y="438426"/>
                </a:lnTo>
                <a:cubicBezTo>
                  <a:pt x="388634" y="420966"/>
                  <a:pt x="359535" y="391867"/>
                  <a:pt x="334316" y="392514"/>
                </a:cubicBezTo>
                <a:close/>
              </a:path>
            </a:pathLst>
          </a:custGeom>
          <a:solidFill>
            <a:schemeClr val="bg1"/>
          </a:solidFill>
          <a:ln w="6449" cap="flat">
            <a:noFill/>
            <a:prstDash val="solid"/>
            <a:miter/>
          </a:ln>
        </p:spPr>
        <p:txBody>
          <a:bodyPr rtlCol="0" anchor="ctr"/>
          <a:lstStyle/>
          <a:p>
            <a:endParaRPr lang="en-US"/>
          </a:p>
        </p:txBody>
      </p:sp>
      <p:grpSp>
        <p:nvGrpSpPr>
          <p:cNvPr id="196" name="Group 195">
            <a:extLst>
              <a:ext uri="{FF2B5EF4-FFF2-40B4-BE49-F238E27FC236}">
                <a16:creationId xmlns:a16="http://schemas.microsoft.com/office/drawing/2014/main" id="{7789DBB0-E7AB-4D67-A2D7-F5105129AB37}"/>
              </a:ext>
            </a:extLst>
          </p:cNvPr>
          <p:cNvGrpSpPr/>
          <p:nvPr/>
        </p:nvGrpSpPr>
        <p:grpSpPr>
          <a:xfrm>
            <a:off x="6705385" y="3796533"/>
            <a:ext cx="395504" cy="380870"/>
            <a:chOff x="7026225" y="3910565"/>
            <a:chExt cx="409148" cy="394011"/>
          </a:xfrm>
          <a:solidFill>
            <a:schemeClr val="bg1"/>
          </a:solidFill>
        </p:grpSpPr>
        <p:sp>
          <p:nvSpPr>
            <p:cNvPr id="197" name="Freeform: Shape 196">
              <a:extLst>
                <a:ext uri="{FF2B5EF4-FFF2-40B4-BE49-F238E27FC236}">
                  <a16:creationId xmlns:a16="http://schemas.microsoft.com/office/drawing/2014/main" id="{0015EB38-1AFF-4979-8D2A-036B6E63A7A1}"/>
                </a:ext>
              </a:extLst>
            </p:cNvPr>
            <p:cNvSpPr/>
            <p:nvPr/>
          </p:nvSpPr>
          <p:spPr>
            <a:xfrm rot="167334">
              <a:off x="7345126" y="3910565"/>
              <a:ext cx="90247" cy="85234"/>
            </a:xfrm>
            <a:custGeom>
              <a:avLst/>
              <a:gdLst>
                <a:gd name="connsiteX0" fmla="*/ 139012 w 139788"/>
                <a:gd name="connsiteY0" fmla="*/ 4111 h 132022"/>
                <a:gd name="connsiteX1" fmla="*/ 0 w 139788"/>
                <a:gd name="connsiteY1" fmla="*/ 21196 h 132022"/>
                <a:gd name="connsiteX2" fmla="*/ 63682 w 139788"/>
                <a:gd name="connsiteY2" fmla="*/ 71676 h 132022"/>
                <a:gd name="connsiteX3" fmla="*/ 114937 w 139788"/>
                <a:gd name="connsiteY3" fmla="*/ 136910 h 132022"/>
                <a:gd name="connsiteX4" fmla="*/ 139012 w 139788"/>
                <a:gd name="connsiteY4" fmla="*/ 4111 h 132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88" h="132022">
                  <a:moveTo>
                    <a:pt x="139012" y="4111"/>
                  </a:moveTo>
                  <a:cubicBezTo>
                    <a:pt x="128140" y="-6761"/>
                    <a:pt x="58245" y="5664"/>
                    <a:pt x="0" y="21196"/>
                  </a:cubicBezTo>
                  <a:cubicBezTo>
                    <a:pt x="20968" y="33622"/>
                    <a:pt x="42713" y="50707"/>
                    <a:pt x="63682" y="71676"/>
                  </a:cubicBezTo>
                  <a:cubicBezTo>
                    <a:pt x="85426" y="93421"/>
                    <a:pt x="102512" y="115166"/>
                    <a:pt x="114937" y="136910"/>
                  </a:cubicBezTo>
                  <a:cubicBezTo>
                    <a:pt x="130469" y="77112"/>
                    <a:pt x="150661" y="14984"/>
                    <a:pt x="139012" y="4111"/>
                  </a:cubicBezTo>
                  <a:close/>
                </a:path>
              </a:pathLst>
            </a:custGeom>
            <a:grpFill/>
            <a:ln w="7739"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440A60E1-C514-46DD-84C6-2AC44106F321}"/>
                </a:ext>
              </a:extLst>
            </p:cNvPr>
            <p:cNvSpPr/>
            <p:nvPr/>
          </p:nvSpPr>
          <p:spPr>
            <a:xfrm rot="167334">
              <a:off x="7026225" y="4033780"/>
              <a:ext cx="120330" cy="115316"/>
            </a:xfrm>
            <a:custGeom>
              <a:avLst/>
              <a:gdLst>
                <a:gd name="connsiteX0" fmla="*/ 189439 w 186385"/>
                <a:gd name="connsiteY0" fmla="*/ 11940 h 178618"/>
                <a:gd name="connsiteX1" fmla="*/ 163034 w 186385"/>
                <a:gd name="connsiteY1" fmla="*/ 1845 h 178618"/>
                <a:gd name="connsiteX2" fmla="*/ 131970 w 186385"/>
                <a:gd name="connsiteY2" fmla="*/ 8057 h 178618"/>
                <a:gd name="connsiteX3" fmla="*/ 8490 w 186385"/>
                <a:gd name="connsiteY3" fmla="*/ 131537 h 178618"/>
                <a:gd name="connsiteX4" fmla="*/ 34895 w 186385"/>
                <a:gd name="connsiteY4" fmla="*/ 180464 h 178618"/>
                <a:gd name="connsiteX5" fmla="*/ 138183 w 186385"/>
                <a:gd name="connsiteY5" fmla="*/ 157165 h 178618"/>
                <a:gd name="connsiteX6" fmla="*/ 189439 w 186385"/>
                <a:gd name="connsiteY6" fmla="*/ 11940 h 17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385" h="178618">
                  <a:moveTo>
                    <a:pt x="189439" y="11940"/>
                  </a:moveTo>
                  <a:lnTo>
                    <a:pt x="163034" y="1845"/>
                  </a:lnTo>
                  <a:cubicBezTo>
                    <a:pt x="152162" y="-2038"/>
                    <a:pt x="140513" y="291"/>
                    <a:pt x="131970" y="8057"/>
                  </a:cubicBezTo>
                  <a:lnTo>
                    <a:pt x="8490" y="131537"/>
                  </a:lnTo>
                  <a:cubicBezTo>
                    <a:pt x="-11701" y="151729"/>
                    <a:pt x="6937" y="186676"/>
                    <a:pt x="34895" y="180464"/>
                  </a:cubicBezTo>
                  <a:lnTo>
                    <a:pt x="138183" y="157165"/>
                  </a:lnTo>
                  <a:cubicBezTo>
                    <a:pt x="146726" y="118335"/>
                    <a:pt x="160705" y="66303"/>
                    <a:pt x="189439" y="11940"/>
                  </a:cubicBezTo>
                  <a:close/>
                </a:path>
              </a:pathLst>
            </a:custGeom>
            <a:grpFill/>
            <a:ln w="7739"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3709D131-8146-43B3-A004-A52C16933309}"/>
                </a:ext>
              </a:extLst>
            </p:cNvPr>
            <p:cNvSpPr/>
            <p:nvPr/>
          </p:nvSpPr>
          <p:spPr>
            <a:xfrm rot="167334">
              <a:off x="7166458" y="4179232"/>
              <a:ext cx="115316" cy="125344"/>
            </a:xfrm>
            <a:custGeom>
              <a:avLst/>
              <a:gdLst>
                <a:gd name="connsiteX0" fmla="*/ 166937 w 178618"/>
                <a:gd name="connsiteY0" fmla="*/ 0 h 194151"/>
                <a:gd name="connsiteX1" fmla="*/ 24818 w 178618"/>
                <a:gd name="connsiteY1" fmla="*/ 49703 h 194151"/>
                <a:gd name="connsiteX2" fmla="*/ 743 w 178618"/>
                <a:gd name="connsiteY2" fmla="*/ 159980 h 194151"/>
                <a:gd name="connsiteX3" fmla="*/ 49669 w 178618"/>
                <a:gd name="connsiteY3" fmla="*/ 186385 h 194151"/>
                <a:gd name="connsiteX4" fmla="*/ 173149 w 178618"/>
                <a:gd name="connsiteY4" fmla="*/ 62905 h 194151"/>
                <a:gd name="connsiteX5" fmla="*/ 179362 w 178618"/>
                <a:gd name="connsiteY5" fmla="*/ 31841 h 194151"/>
                <a:gd name="connsiteX6" fmla="*/ 166937 w 178618"/>
                <a:gd name="connsiteY6" fmla="*/ 0 h 194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618" h="194151">
                  <a:moveTo>
                    <a:pt x="166937" y="0"/>
                  </a:moveTo>
                  <a:cubicBezTo>
                    <a:pt x="114904" y="27181"/>
                    <a:pt x="65201" y="41937"/>
                    <a:pt x="24818" y="49703"/>
                  </a:cubicBezTo>
                  <a:lnTo>
                    <a:pt x="743" y="159980"/>
                  </a:lnTo>
                  <a:cubicBezTo>
                    <a:pt x="-5469" y="187938"/>
                    <a:pt x="28701" y="207353"/>
                    <a:pt x="49669" y="186385"/>
                  </a:cubicBezTo>
                  <a:lnTo>
                    <a:pt x="173149" y="62905"/>
                  </a:lnTo>
                  <a:cubicBezTo>
                    <a:pt x="180916" y="55139"/>
                    <a:pt x="184022" y="42713"/>
                    <a:pt x="179362" y="31841"/>
                  </a:cubicBezTo>
                  <a:lnTo>
                    <a:pt x="166937" y="0"/>
                  </a:lnTo>
                  <a:close/>
                </a:path>
              </a:pathLst>
            </a:custGeom>
            <a:grpFill/>
            <a:ln w="7739"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A37D05F7-FF58-4F9A-A202-63121649710C}"/>
                </a:ext>
              </a:extLst>
            </p:cNvPr>
            <p:cNvSpPr/>
            <p:nvPr/>
          </p:nvSpPr>
          <p:spPr>
            <a:xfrm rot="167334">
              <a:off x="7134718" y="3927433"/>
              <a:ext cx="265729" cy="265729"/>
            </a:xfrm>
            <a:custGeom>
              <a:avLst/>
              <a:gdLst>
                <a:gd name="connsiteX0" fmla="*/ 275694 w 411600"/>
                <a:gd name="connsiteY0" fmla="*/ 0 h 411600"/>
                <a:gd name="connsiteX1" fmla="*/ 127363 w 411600"/>
                <a:gd name="connsiteY1" fmla="*/ 100959 h 411600"/>
                <a:gd name="connsiteX2" fmla="*/ 0 w 411600"/>
                <a:gd name="connsiteY2" fmla="*/ 368887 h 411600"/>
                <a:gd name="connsiteX3" fmla="*/ 48149 w 411600"/>
                <a:gd name="connsiteY3" fmla="*/ 417036 h 411600"/>
                <a:gd name="connsiteX4" fmla="*/ 316855 w 411600"/>
                <a:gd name="connsiteY4" fmla="*/ 290450 h 411600"/>
                <a:gd name="connsiteX5" fmla="*/ 417813 w 411600"/>
                <a:gd name="connsiteY5" fmla="*/ 142895 h 411600"/>
                <a:gd name="connsiteX6" fmla="*/ 358791 w 411600"/>
                <a:gd name="connsiteY6" fmla="*/ 57469 h 411600"/>
                <a:gd name="connsiteX7" fmla="*/ 275694 w 411600"/>
                <a:gd name="connsiteY7" fmla="*/ 0 h 411600"/>
                <a:gd name="connsiteX8" fmla="*/ 315301 w 411600"/>
                <a:gd name="connsiteY8" fmla="*/ 167747 h 411600"/>
                <a:gd name="connsiteX9" fmla="*/ 249290 w 411600"/>
                <a:gd name="connsiteY9" fmla="*/ 167747 h 411600"/>
                <a:gd name="connsiteX10" fmla="*/ 249290 w 411600"/>
                <a:gd name="connsiteY10" fmla="*/ 101735 h 411600"/>
                <a:gd name="connsiteX11" fmla="*/ 315301 w 411600"/>
                <a:gd name="connsiteY11" fmla="*/ 101735 h 411600"/>
                <a:gd name="connsiteX12" fmla="*/ 315301 w 411600"/>
                <a:gd name="connsiteY12" fmla="*/ 167747 h 41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1600" h="411600">
                  <a:moveTo>
                    <a:pt x="275694" y="0"/>
                  </a:moveTo>
                  <a:cubicBezTo>
                    <a:pt x="229875" y="18639"/>
                    <a:pt x="177842" y="50479"/>
                    <a:pt x="127363" y="100959"/>
                  </a:cubicBezTo>
                  <a:cubicBezTo>
                    <a:pt x="34947" y="193374"/>
                    <a:pt x="7766" y="305205"/>
                    <a:pt x="0" y="368887"/>
                  </a:cubicBezTo>
                  <a:lnTo>
                    <a:pt x="48149" y="417036"/>
                  </a:lnTo>
                  <a:cubicBezTo>
                    <a:pt x="111831" y="409270"/>
                    <a:pt x="224439" y="382866"/>
                    <a:pt x="316855" y="290450"/>
                  </a:cubicBezTo>
                  <a:cubicBezTo>
                    <a:pt x="367334" y="239971"/>
                    <a:pt x="399175" y="188715"/>
                    <a:pt x="417813" y="142895"/>
                  </a:cubicBezTo>
                  <a:cubicBezTo>
                    <a:pt x="407717" y="117267"/>
                    <a:pt x="387526" y="86980"/>
                    <a:pt x="358791" y="57469"/>
                  </a:cubicBezTo>
                  <a:cubicBezTo>
                    <a:pt x="330833" y="30288"/>
                    <a:pt x="301322" y="10096"/>
                    <a:pt x="275694" y="0"/>
                  </a:cubicBezTo>
                  <a:close/>
                  <a:moveTo>
                    <a:pt x="315301" y="167747"/>
                  </a:moveTo>
                  <a:cubicBezTo>
                    <a:pt x="297439" y="185608"/>
                    <a:pt x="267928" y="185608"/>
                    <a:pt x="249290" y="167747"/>
                  </a:cubicBezTo>
                  <a:cubicBezTo>
                    <a:pt x="231428" y="149885"/>
                    <a:pt x="231428" y="120374"/>
                    <a:pt x="249290" y="101735"/>
                  </a:cubicBezTo>
                  <a:cubicBezTo>
                    <a:pt x="267152" y="83873"/>
                    <a:pt x="296663" y="83873"/>
                    <a:pt x="315301" y="101735"/>
                  </a:cubicBezTo>
                  <a:cubicBezTo>
                    <a:pt x="333163" y="120374"/>
                    <a:pt x="333163" y="149885"/>
                    <a:pt x="315301" y="167747"/>
                  </a:cubicBezTo>
                  <a:close/>
                </a:path>
              </a:pathLst>
            </a:custGeom>
            <a:grpFill/>
            <a:ln w="7739"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F29F6DD-A787-4EA6-BF8C-2479A69BBBA0}"/>
                </a:ext>
              </a:extLst>
            </p:cNvPr>
            <p:cNvSpPr/>
            <p:nvPr/>
          </p:nvSpPr>
          <p:spPr>
            <a:xfrm rot="167334">
              <a:off x="7068083" y="4176484"/>
              <a:ext cx="70192" cy="70192"/>
            </a:xfrm>
            <a:custGeom>
              <a:avLst/>
              <a:gdLst>
                <a:gd name="connsiteX0" fmla="*/ 90693 w 108724"/>
                <a:gd name="connsiteY0" fmla="*/ 19917 h 108724"/>
                <a:gd name="connsiteX1" fmla="*/ 54193 w 108724"/>
                <a:gd name="connsiteY1" fmla="*/ 12151 h 108724"/>
                <a:gd name="connsiteX2" fmla="*/ 2161 w 108724"/>
                <a:gd name="connsiteY2" fmla="*/ 108450 h 108724"/>
                <a:gd name="connsiteX3" fmla="*/ 98460 w 108724"/>
                <a:gd name="connsiteY3" fmla="*/ 56417 h 108724"/>
                <a:gd name="connsiteX4" fmla="*/ 90693 w 108724"/>
                <a:gd name="connsiteY4" fmla="*/ 19917 h 108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24" h="108724">
                  <a:moveTo>
                    <a:pt x="90693" y="19917"/>
                  </a:moveTo>
                  <a:cubicBezTo>
                    <a:pt x="78268" y="7491"/>
                    <a:pt x="79821" y="-13477"/>
                    <a:pt x="54193" y="12151"/>
                  </a:cubicBezTo>
                  <a:cubicBezTo>
                    <a:pt x="28565" y="37779"/>
                    <a:pt x="-9488" y="96024"/>
                    <a:pt x="2161" y="108450"/>
                  </a:cubicBezTo>
                  <a:cubicBezTo>
                    <a:pt x="14586" y="120875"/>
                    <a:pt x="72832" y="82045"/>
                    <a:pt x="98460" y="56417"/>
                  </a:cubicBezTo>
                  <a:cubicBezTo>
                    <a:pt x="124087" y="30013"/>
                    <a:pt x="103119" y="31566"/>
                    <a:pt x="90693" y="19917"/>
                  </a:cubicBezTo>
                  <a:close/>
                </a:path>
              </a:pathLst>
            </a:custGeom>
            <a:grpFill/>
            <a:ln w="7739" cap="flat">
              <a:noFill/>
              <a:prstDash val="solid"/>
              <a:miter/>
            </a:ln>
          </p:spPr>
          <p:txBody>
            <a:bodyPr rtlCol="0" anchor="ctr"/>
            <a:lstStyle/>
            <a:p>
              <a:endParaRPr lang="en-US"/>
            </a:p>
          </p:txBody>
        </p:sp>
      </p:grpSp>
      <p:grpSp>
        <p:nvGrpSpPr>
          <p:cNvPr id="205" name="Group 204">
            <a:extLst>
              <a:ext uri="{FF2B5EF4-FFF2-40B4-BE49-F238E27FC236}">
                <a16:creationId xmlns:a16="http://schemas.microsoft.com/office/drawing/2014/main" id="{97C047D3-CFB8-4057-A234-DEBED279037D}"/>
              </a:ext>
            </a:extLst>
          </p:cNvPr>
          <p:cNvGrpSpPr/>
          <p:nvPr/>
        </p:nvGrpSpPr>
        <p:grpSpPr>
          <a:xfrm>
            <a:off x="1254939" y="3727222"/>
            <a:ext cx="365894" cy="371230"/>
            <a:chOff x="3547264" y="4934695"/>
            <a:chExt cx="204588" cy="207571"/>
          </a:xfrm>
          <a:solidFill>
            <a:schemeClr val="bg1"/>
          </a:solidFill>
        </p:grpSpPr>
        <p:sp>
          <p:nvSpPr>
            <p:cNvPr id="206" name="Freeform: Shape 205">
              <a:extLst>
                <a:ext uri="{FF2B5EF4-FFF2-40B4-BE49-F238E27FC236}">
                  <a16:creationId xmlns:a16="http://schemas.microsoft.com/office/drawing/2014/main" id="{6BD3770A-F05F-4247-A7A4-8CC3B8A00268}"/>
                </a:ext>
              </a:extLst>
            </p:cNvPr>
            <p:cNvSpPr/>
            <p:nvPr/>
          </p:nvSpPr>
          <p:spPr>
            <a:xfrm>
              <a:off x="3579829" y="4934695"/>
              <a:ext cx="163077" cy="177903"/>
            </a:xfrm>
            <a:custGeom>
              <a:avLst/>
              <a:gdLst>
                <a:gd name="connsiteX0" fmla="*/ 524033 w 523875"/>
                <a:gd name="connsiteY0" fmla="*/ 66730 h 571500"/>
                <a:gd name="connsiteX1" fmla="*/ 457414 w 523875"/>
                <a:gd name="connsiteY1" fmla="*/ 0 h 571500"/>
                <a:gd name="connsiteX2" fmla="*/ 390683 w 523875"/>
                <a:gd name="connsiteY2" fmla="*/ 66620 h 571500"/>
                <a:gd name="connsiteX3" fmla="*/ 420973 w 523875"/>
                <a:gd name="connsiteY3" fmla="*/ 122547 h 571500"/>
                <a:gd name="connsiteX4" fmla="*/ 371633 w 523875"/>
                <a:gd name="connsiteY4" fmla="*/ 266755 h 571500"/>
                <a:gd name="connsiteX5" fmla="*/ 371633 w 523875"/>
                <a:gd name="connsiteY5" fmla="*/ 266755 h 571500"/>
                <a:gd name="connsiteX6" fmla="*/ 333533 w 523875"/>
                <a:gd name="connsiteY6" fmla="*/ 278662 h 571500"/>
                <a:gd name="connsiteX7" fmla="*/ 234092 w 523875"/>
                <a:gd name="connsiteY7" fmla="*/ 204081 h 571500"/>
                <a:gd name="connsiteX8" fmla="*/ 194632 w 523875"/>
                <a:gd name="connsiteY8" fmla="*/ 118442 h 571500"/>
                <a:gd name="connsiteX9" fmla="*/ 108994 w 523875"/>
                <a:gd name="connsiteY9" fmla="*/ 157902 h 571500"/>
                <a:gd name="connsiteX10" fmla="*/ 134270 w 523875"/>
                <a:gd name="connsiteY10" fmla="*/ 236275 h 571500"/>
                <a:gd name="connsiteX11" fmla="*/ 70739 w 523875"/>
                <a:gd name="connsiteY11" fmla="*/ 438205 h 571500"/>
                <a:gd name="connsiteX12" fmla="*/ 66833 w 523875"/>
                <a:gd name="connsiteY12" fmla="*/ 438205 h 571500"/>
                <a:gd name="connsiteX13" fmla="*/ 0 w 523875"/>
                <a:gd name="connsiteY13" fmla="*/ 504721 h 571500"/>
                <a:gd name="connsiteX14" fmla="*/ 66516 w 523875"/>
                <a:gd name="connsiteY14" fmla="*/ 571555 h 571500"/>
                <a:gd name="connsiteX15" fmla="*/ 133349 w 523875"/>
                <a:gd name="connsiteY15" fmla="*/ 505038 h 571500"/>
                <a:gd name="connsiteX16" fmla="*/ 106553 w 523875"/>
                <a:gd name="connsiteY16" fmla="*/ 451445 h 571500"/>
                <a:gd name="connsiteX17" fmla="*/ 170656 w 523875"/>
                <a:gd name="connsiteY17" fmla="*/ 247705 h 571500"/>
                <a:gd name="connsiteX18" fmla="*/ 171608 w 523875"/>
                <a:gd name="connsiteY18" fmla="*/ 247705 h 571500"/>
                <a:gd name="connsiteX19" fmla="*/ 211232 w 523875"/>
                <a:gd name="connsiteY19" fmla="*/ 234561 h 571500"/>
                <a:gd name="connsiteX20" fmla="*/ 309816 w 523875"/>
                <a:gd name="connsiteY20" fmla="*/ 308380 h 571500"/>
                <a:gd name="connsiteX21" fmla="*/ 304958 w 523875"/>
                <a:gd name="connsiteY21" fmla="*/ 333430 h 571500"/>
                <a:gd name="connsiteX22" fmla="*/ 371608 w 523875"/>
                <a:gd name="connsiteY22" fmla="*/ 400131 h 571500"/>
                <a:gd name="connsiteX23" fmla="*/ 438308 w 523875"/>
                <a:gd name="connsiteY23" fmla="*/ 333483 h 571500"/>
                <a:gd name="connsiteX24" fmla="*/ 408209 w 523875"/>
                <a:gd name="connsiteY24" fmla="*/ 277709 h 571500"/>
                <a:gd name="connsiteX25" fmla="*/ 457358 w 523875"/>
                <a:gd name="connsiteY25" fmla="*/ 133405 h 571500"/>
                <a:gd name="connsiteX26" fmla="*/ 524033 w 523875"/>
                <a:gd name="connsiteY26" fmla="*/ 66730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23875" h="571500">
                  <a:moveTo>
                    <a:pt x="524033" y="66730"/>
                  </a:moveTo>
                  <a:cubicBezTo>
                    <a:pt x="524064" y="29907"/>
                    <a:pt x="494237" y="31"/>
                    <a:pt x="457414" y="0"/>
                  </a:cubicBezTo>
                  <a:cubicBezTo>
                    <a:pt x="420590" y="-30"/>
                    <a:pt x="390714" y="29796"/>
                    <a:pt x="390683" y="66620"/>
                  </a:cubicBezTo>
                  <a:cubicBezTo>
                    <a:pt x="390664" y="89186"/>
                    <a:pt x="402062" y="110232"/>
                    <a:pt x="420973" y="122547"/>
                  </a:cubicBezTo>
                  <a:lnTo>
                    <a:pt x="371633" y="266755"/>
                  </a:lnTo>
                  <a:lnTo>
                    <a:pt x="371633" y="266755"/>
                  </a:lnTo>
                  <a:cubicBezTo>
                    <a:pt x="358015" y="266740"/>
                    <a:pt x="344719" y="270895"/>
                    <a:pt x="333533" y="278662"/>
                  </a:cubicBezTo>
                  <a:lnTo>
                    <a:pt x="234092" y="204081"/>
                  </a:lnTo>
                  <a:cubicBezTo>
                    <a:pt x="246844" y="169536"/>
                    <a:pt x="229177" y="131194"/>
                    <a:pt x="194632" y="118442"/>
                  </a:cubicBezTo>
                  <a:cubicBezTo>
                    <a:pt x="160087" y="105690"/>
                    <a:pt x="121745" y="123356"/>
                    <a:pt x="108994" y="157902"/>
                  </a:cubicBezTo>
                  <a:cubicBezTo>
                    <a:pt x="98352" y="186730"/>
                    <a:pt x="108791" y="219097"/>
                    <a:pt x="134270" y="236275"/>
                  </a:cubicBezTo>
                  <a:lnTo>
                    <a:pt x="70739" y="438205"/>
                  </a:lnTo>
                  <a:lnTo>
                    <a:pt x="66833" y="438205"/>
                  </a:lnTo>
                  <a:cubicBezTo>
                    <a:pt x="30010" y="438118"/>
                    <a:pt x="88" y="467898"/>
                    <a:pt x="0" y="504721"/>
                  </a:cubicBezTo>
                  <a:cubicBezTo>
                    <a:pt x="-87" y="541545"/>
                    <a:pt x="29692" y="571468"/>
                    <a:pt x="66516" y="571555"/>
                  </a:cubicBezTo>
                  <a:cubicBezTo>
                    <a:pt x="103340" y="571643"/>
                    <a:pt x="133262" y="541862"/>
                    <a:pt x="133349" y="505038"/>
                  </a:cubicBezTo>
                  <a:cubicBezTo>
                    <a:pt x="133400" y="483941"/>
                    <a:pt x="123461" y="464064"/>
                    <a:pt x="106553" y="451445"/>
                  </a:cubicBezTo>
                  <a:lnTo>
                    <a:pt x="170656" y="247705"/>
                  </a:lnTo>
                  <a:lnTo>
                    <a:pt x="171608" y="247705"/>
                  </a:lnTo>
                  <a:cubicBezTo>
                    <a:pt x="185882" y="247679"/>
                    <a:pt x="199772" y="243071"/>
                    <a:pt x="211232" y="234561"/>
                  </a:cubicBezTo>
                  <a:lnTo>
                    <a:pt x="309816" y="308380"/>
                  </a:lnTo>
                  <a:cubicBezTo>
                    <a:pt x="306644" y="316352"/>
                    <a:pt x="304996" y="324849"/>
                    <a:pt x="304958" y="333430"/>
                  </a:cubicBezTo>
                  <a:cubicBezTo>
                    <a:pt x="304944" y="370254"/>
                    <a:pt x="334784" y="400117"/>
                    <a:pt x="371608" y="400131"/>
                  </a:cubicBezTo>
                  <a:cubicBezTo>
                    <a:pt x="408431" y="400145"/>
                    <a:pt x="438294" y="370305"/>
                    <a:pt x="438308" y="333483"/>
                  </a:cubicBezTo>
                  <a:cubicBezTo>
                    <a:pt x="438317" y="311007"/>
                    <a:pt x="427001" y="290038"/>
                    <a:pt x="408209" y="277709"/>
                  </a:cubicBezTo>
                  <a:lnTo>
                    <a:pt x="457358" y="133405"/>
                  </a:lnTo>
                  <a:cubicBezTo>
                    <a:pt x="494182" y="133405"/>
                    <a:pt x="524033" y="103554"/>
                    <a:pt x="524033" y="66730"/>
                  </a:cubicBezTo>
                  <a:close/>
                </a:path>
              </a:pathLst>
            </a:custGeom>
            <a:grpFill/>
            <a:ln w="9525" cap="flat">
              <a:noFill/>
              <a:prstDash val="solid"/>
              <a:miter/>
            </a:ln>
          </p:spPr>
          <p:txBody>
            <a:bodyPr rtlCol="0" anchor="ctr"/>
            <a:lstStyle/>
            <a:p>
              <a:endParaRPr lang="en-ID"/>
            </a:p>
          </p:txBody>
        </p:sp>
        <p:sp>
          <p:nvSpPr>
            <p:cNvPr id="207" name="Freeform: Shape 206">
              <a:extLst>
                <a:ext uri="{FF2B5EF4-FFF2-40B4-BE49-F238E27FC236}">
                  <a16:creationId xmlns:a16="http://schemas.microsoft.com/office/drawing/2014/main" id="{C47F4852-E90C-4E1A-ABDA-18A1AEC11E97}"/>
                </a:ext>
              </a:extLst>
            </p:cNvPr>
            <p:cNvSpPr/>
            <p:nvPr/>
          </p:nvSpPr>
          <p:spPr>
            <a:xfrm>
              <a:off x="3547264" y="4934713"/>
              <a:ext cx="204588" cy="207553"/>
            </a:xfrm>
            <a:custGeom>
              <a:avLst/>
              <a:gdLst>
                <a:gd name="connsiteX0" fmla="*/ 57150 w 657225"/>
                <a:gd name="connsiteY0" fmla="*/ 0 h 666750"/>
                <a:gd name="connsiteX1" fmla="*/ 0 w 657225"/>
                <a:gd name="connsiteY1" fmla="*/ 0 h 666750"/>
                <a:gd name="connsiteX2" fmla="*/ 0 w 657225"/>
                <a:gd name="connsiteY2" fmla="*/ 666750 h 666750"/>
                <a:gd name="connsiteX3" fmla="*/ 657225 w 657225"/>
                <a:gd name="connsiteY3" fmla="*/ 666750 h 666750"/>
                <a:gd name="connsiteX4" fmla="*/ 657225 w 657225"/>
                <a:gd name="connsiteY4" fmla="*/ 609600 h 666750"/>
                <a:gd name="connsiteX5" fmla="*/ 57150 w 657225"/>
                <a:gd name="connsiteY5" fmla="*/ 609600 h 666750"/>
                <a:gd name="connsiteX6" fmla="*/ 57150 w 657225"/>
                <a:gd name="connsiteY6" fmla="*/ 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225" h="666750">
                  <a:moveTo>
                    <a:pt x="57150" y="0"/>
                  </a:moveTo>
                  <a:lnTo>
                    <a:pt x="0" y="0"/>
                  </a:lnTo>
                  <a:lnTo>
                    <a:pt x="0" y="666750"/>
                  </a:lnTo>
                  <a:lnTo>
                    <a:pt x="657225" y="666750"/>
                  </a:lnTo>
                  <a:lnTo>
                    <a:pt x="657225" y="609600"/>
                  </a:lnTo>
                  <a:lnTo>
                    <a:pt x="57150" y="609600"/>
                  </a:lnTo>
                  <a:lnTo>
                    <a:pt x="57150" y="0"/>
                  </a:lnTo>
                  <a:close/>
                </a:path>
              </a:pathLst>
            </a:custGeom>
            <a:grpFill/>
            <a:ln w="9525" cap="flat">
              <a:noFill/>
              <a:prstDash val="solid"/>
              <a:miter/>
            </a:ln>
          </p:spPr>
          <p:txBody>
            <a:bodyPr rtlCol="0" anchor="ctr"/>
            <a:lstStyle/>
            <a:p>
              <a:endParaRPr lang="en-ID"/>
            </a:p>
          </p:txBody>
        </p:sp>
      </p:grpSp>
    </p:spTree>
    <p:extLst>
      <p:ext uri="{BB962C8B-B14F-4D97-AF65-F5344CB8AC3E}">
        <p14:creationId xmlns:p14="http://schemas.microsoft.com/office/powerpoint/2010/main" val="2933041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DF11DAD-F6A6-487C-934B-8E1B14BBA68C}"/>
              </a:ext>
            </a:extLst>
          </p:cNvPr>
          <p:cNvSpPr>
            <a:spLocks noGrp="1"/>
          </p:cNvSpPr>
          <p:nvPr>
            <p:ph type="pic" sz="quarter" idx="10"/>
          </p:nvPr>
        </p:nvSpPr>
        <p:spPr/>
      </p:sp>
      <p:sp>
        <p:nvSpPr>
          <p:cNvPr id="10" name="Rectangle 9">
            <a:extLst>
              <a:ext uri="{FF2B5EF4-FFF2-40B4-BE49-F238E27FC236}">
                <a16:creationId xmlns:a16="http://schemas.microsoft.com/office/drawing/2014/main" id="{105DC68A-8BF0-4355-9212-8A4A02130EC0}"/>
              </a:ext>
            </a:extLst>
          </p:cNvPr>
          <p:cNvSpPr/>
          <p:nvPr/>
        </p:nvSpPr>
        <p:spPr>
          <a:xfrm>
            <a:off x="0" y="0"/>
            <a:ext cx="4991100" cy="6858000"/>
          </a:xfrm>
          <a:prstGeom prst="rect">
            <a:avLst/>
          </a:prstGeom>
          <a:solidFill>
            <a:srgbClr val="20386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278FC81F-836E-4154-9776-15A211C1CC1B}"/>
              </a:ext>
            </a:extLst>
          </p:cNvPr>
          <p:cNvSpPr txBox="1"/>
          <p:nvPr/>
        </p:nvSpPr>
        <p:spPr>
          <a:xfrm>
            <a:off x="6229621" y="949614"/>
            <a:ext cx="1677062" cy="307777"/>
          </a:xfrm>
          <a:prstGeom prst="rect">
            <a:avLst/>
          </a:prstGeom>
          <a:noFill/>
        </p:spPr>
        <p:txBody>
          <a:bodyPr wrap="non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Virtual Assistant</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TextBox 15">
            <a:extLst>
              <a:ext uri="{FF2B5EF4-FFF2-40B4-BE49-F238E27FC236}">
                <a16:creationId xmlns:a16="http://schemas.microsoft.com/office/drawing/2014/main" id="{BF6626C4-1F86-46EC-B4CB-789C3DA6AD9D}"/>
              </a:ext>
            </a:extLst>
          </p:cNvPr>
          <p:cNvSpPr txBox="1"/>
          <p:nvPr/>
        </p:nvSpPr>
        <p:spPr>
          <a:xfrm>
            <a:off x="6229620" y="1257391"/>
            <a:ext cx="3863172" cy="570477"/>
          </a:xfrm>
          <a:prstGeom prst="rect">
            <a:avLst/>
          </a:prstGeom>
          <a:noFill/>
        </p:spPr>
        <p:txBody>
          <a:bodyPr wrap="square" rtlCol="0">
            <a:spAutoFit/>
          </a:bodyPr>
          <a:lstStyle/>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atin loreipusna viveranik lorema notortor, inani consequ</a:t>
            </a:r>
          </a:p>
        </p:txBody>
      </p:sp>
      <p:sp>
        <p:nvSpPr>
          <p:cNvPr id="24" name="TextBox 23">
            <a:extLst>
              <a:ext uri="{FF2B5EF4-FFF2-40B4-BE49-F238E27FC236}">
                <a16:creationId xmlns:a16="http://schemas.microsoft.com/office/drawing/2014/main" id="{5B95A804-D20A-4EEC-B706-B42F853ECDFB}"/>
              </a:ext>
            </a:extLst>
          </p:cNvPr>
          <p:cNvSpPr txBox="1"/>
          <p:nvPr/>
        </p:nvSpPr>
        <p:spPr>
          <a:xfrm>
            <a:off x="6229621" y="2989868"/>
            <a:ext cx="2090637" cy="307777"/>
          </a:xfrm>
          <a:prstGeom prst="rect">
            <a:avLst/>
          </a:prstGeom>
          <a:noFill/>
        </p:spPr>
        <p:txBody>
          <a:bodyPr wrap="non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Creative Consultancy</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a:extLst>
              <a:ext uri="{FF2B5EF4-FFF2-40B4-BE49-F238E27FC236}">
                <a16:creationId xmlns:a16="http://schemas.microsoft.com/office/drawing/2014/main" id="{D97343C8-D35F-46D6-8B60-0087A20EF3C3}"/>
              </a:ext>
            </a:extLst>
          </p:cNvPr>
          <p:cNvSpPr txBox="1"/>
          <p:nvPr/>
        </p:nvSpPr>
        <p:spPr>
          <a:xfrm>
            <a:off x="6229620" y="3297645"/>
            <a:ext cx="3863172" cy="570477"/>
          </a:xfrm>
          <a:prstGeom prst="rect">
            <a:avLst/>
          </a:prstGeom>
          <a:noFill/>
        </p:spPr>
        <p:txBody>
          <a:bodyPr wrap="square" rtlCol="0">
            <a:spAutoFit/>
          </a:bodyPr>
          <a:lstStyle/>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atin loreipusna viveranik lorema notortor, inani consequ</a:t>
            </a:r>
          </a:p>
        </p:txBody>
      </p:sp>
      <p:sp>
        <p:nvSpPr>
          <p:cNvPr id="26" name="TextBox 25">
            <a:extLst>
              <a:ext uri="{FF2B5EF4-FFF2-40B4-BE49-F238E27FC236}">
                <a16:creationId xmlns:a16="http://schemas.microsoft.com/office/drawing/2014/main" id="{4092B1AF-0031-4F2B-9A6C-AD81CC0A1F94}"/>
              </a:ext>
            </a:extLst>
          </p:cNvPr>
          <p:cNvSpPr txBox="1"/>
          <p:nvPr/>
        </p:nvSpPr>
        <p:spPr>
          <a:xfrm>
            <a:off x="6229621" y="5030122"/>
            <a:ext cx="1803699" cy="307777"/>
          </a:xfrm>
          <a:prstGeom prst="rect">
            <a:avLst/>
          </a:prstGeom>
          <a:noFill/>
        </p:spPr>
        <p:txBody>
          <a:bodyPr wrap="non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Marketing Service</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a:extLst>
              <a:ext uri="{FF2B5EF4-FFF2-40B4-BE49-F238E27FC236}">
                <a16:creationId xmlns:a16="http://schemas.microsoft.com/office/drawing/2014/main" id="{1C05B4F9-4973-4695-9CA4-4ACCAFB68633}"/>
              </a:ext>
            </a:extLst>
          </p:cNvPr>
          <p:cNvSpPr txBox="1"/>
          <p:nvPr/>
        </p:nvSpPr>
        <p:spPr>
          <a:xfrm>
            <a:off x="6229620" y="5337899"/>
            <a:ext cx="3863172" cy="570477"/>
          </a:xfrm>
          <a:prstGeom prst="rect">
            <a:avLst/>
          </a:prstGeom>
          <a:noFill/>
        </p:spPr>
        <p:txBody>
          <a:bodyPr wrap="square" rtlCol="0">
            <a:spAutoFit/>
          </a:bodyPr>
          <a:lstStyle/>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atin loreipusna viveranik lorema notortor, inani consequ</a:t>
            </a:r>
          </a:p>
        </p:txBody>
      </p:sp>
      <p:sp>
        <p:nvSpPr>
          <p:cNvPr id="11" name="TextBox 10">
            <a:extLst>
              <a:ext uri="{FF2B5EF4-FFF2-40B4-BE49-F238E27FC236}">
                <a16:creationId xmlns:a16="http://schemas.microsoft.com/office/drawing/2014/main" id="{07FA9790-E32B-41D9-AD80-A3B77CE7F24A}"/>
              </a:ext>
            </a:extLst>
          </p:cNvPr>
          <p:cNvSpPr txBox="1"/>
          <p:nvPr/>
        </p:nvSpPr>
        <p:spPr>
          <a:xfrm>
            <a:off x="700036" y="1662525"/>
            <a:ext cx="3812008" cy="1077218"/>
          </a:xfrm>
          <a:prstGeom prst="rect">
            <a:avLst/>
          </a:prstGeom>
          <a:noFill/>
        </p:spPr>
        <p:txBody>
          <a:bodyPr wrap="square" rtlCol="0">
            <a:spAutoFit/>
          </a:bodyPr>
          <a:lstStyle/>
          <a:p>
            <a:r>
              <a:rPr lang="en-US" sz="3200" b="1">
                <a:solidFill>
                  <a:schemeClr val="bg1"/>
                </a:solidFill>
                <a:latin typeface="Inter" panose="020B0502030000000004" pitchFamily="34" charset="0"/>
                <a:ea typeface="Inter" panose="020B0502030000000004" pitchFamily="34" charset="0"/>
                <a:cs typeface="Open Sans" panose="020B0606030504020204" pitchFamily="34" charset="0"/>
              </a:rPr>
              <a:t>Our Company </a:t>
            </a:r>
            <a:r>
              <a:rPr lang="en-US" sz="3200" b="1">
                <a:solidFill>
                  <a:srgbClr val="ECB400"/>
                </a:solidFill>
                <a:latin typeface="Inter" panose="020B0502030000000004" pitchFamily="34" charset="0"/>
                <a:ea typeface="Inter" panose="020B0502030000000004" pitchFamily="34" charset="0"/>
                <a:cs typeface="Open Sans" panose="020B0606030504020204" pitchFamily="34" charset="0"/>
              </a:rPr>
              <a:t>Service</a:t>
            </a:r>
            <a:endParaRPr lang="en-ID" sz="3200" b="1">
              <a:solidFill>
                <a:srgbClr val="ECB400"/>
              </a:solidFill>
              <a:latin typeface="Inter" panose="020B0502030000000004" pitchFamily="34" charset="0"/>
              <a:ea typeface="Inter" panose="020B05020300000000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32DA2092-6881-4A49-BD94-13C6D38B21BC}"/>
              </a:ext>
            </a:extLst>
          </p:cNvPr>
          <p:cNvSpPr txBox="1"/>
          <p:nvPr/>
        </p:nvSpPr>
        <p:spPr>
          <a:xfrm>
            <a:off x="700036" y="3809390"/>
            <a:ext cx="1718740" cy="307777"/>
          </a:xfrm>
          <a:prstGeom prst="rect">
            <a:avLst/>
          </a:prstGeom>
          <a:noFill/>
        </p:spPr>
        <p:txBody>
          <a:bodyPr wrap="none" rtlCol="0">
            <a:spAutoFit/>
          </a:bodyPr>
          <a:lstStyle/>
          <a:p>
            <a:r>
              <a:rPr lang="en-US" sz="1400" b="1">
                <a:solidFill>
                  <a:schemeClr val="bg1"/>
                </a:solidFill>
                <a:latin typeface="Open Sans" panose="020B0606030504020204" pitchFamily="34" charset="0"/>
                <a:ea typeface="Open Sans" panose="020B0606030504020204" pitchFamily="34" charset="0"/>
                <a:cs typeface="Open Sans" panose="020B0606030504020204" pitchFamily="34" charset="0"/>
              </a:rPr>
              <a:t>Company Service</a:t>
            </a:r>
            <a:endParaRPr lang="en-ID" sz="14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TextBox 12">
            <a:extLst>
              <a:ext uri="{FF2B5EF4-FFF2-40B4-BE49-F238E27FC236}">
                <a16:creationId xmlns:a16="http://schemas.microsoft.com/office/drawing/2014/main" id="{60804B57-DD11-48E4-BA26-8DDB0B278F9C}"/>
              </a:ext>
            </a:extLst>
          </p:cNvPr>
          <p:cNvSpPr txBox="1"/>
          <p:nvPr/>
        </p:nvSpPr>
        <p:spPr>
          <a:xfrm>
            <a:off x="700036" y="4117167"/>
            <a:ext cx="3637235" cy="1078309"/>
          </a:xfrm>
          <a:prstGeom prst="rect">
            <a:avLst/>
          </a:prstGeom>
          <a:noFill/>
        </p:spPr>
        <p:txBody>
          <a:bodyPr wrap="square" rtlCol="0">
            <a:spAutoFit/>
          </a:bodyPr>
          <a:lstStyle/>
          <a:p>
            <a:pPr>
              <a:lnSpc>
                <a:spcPct val="150000"/>
              </a:lnSpc>
            </a:pPr>
            <a:r>
              <a:rPr lang="en-US" sz="110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Sedini atin loreipusna viveranik lorema notortor, inani consequaniaen sapien gravida inalita mada minam accumsan sem</a:t>
            </a:r>
          </a:p>
        </p:txBody>
      </p:sp>
      <p:cxnSp>
        <p:nvCxnSpPr>
          <p:cNvPr id="14" name="Straight Connector 13">
            <a:extLst>
              <a:ext uri="{FF2B5EF4-FFF2-40B4-BE49-F238E27FC236}">
                <a16:creationId xmlns:a16="http://schemas.microsoft.com/office/drawing/2014/main" id="{085C7EFD-4E03-4F92-950F-73ADFA1F0F9D}"/>
              </a:ext>
            </a:extLst>
          </p:cNvPr>
          <p:cNvCxnSpPr/>
          <p:nvPr/>
        </p:nvCxnSpPr>
        <p:spPr>
          <a:xfrm>
            <a:off x="816344" y="3215030"/>
            <a:ext cx="868680" cy="0"/>
          </a:xfrm>
          <a:prstGeom prst="line">
            <a:avLst/>
          </a:prstGeom>
          <a:ln w="38100">
            <a:solidFill>
              <a:srgbClr val="ECB400"/>
            </a:solidFill>
          </a:ln>
        </p:spPr>
        <p:style>
          <a:lnRef idx="1">
            <a:schemeClr val="accent1"/>
          </a:lnRef>
          <a:fillRef idx="0">
            <a:schemeClr val="accent1"/>
          </a:fillRef>
          <a:effectRef idx="0">
            <a:schemeClr val="accent1"/>
          </a:effectRef>
          <a:fontRef idx="minor">
            <a:schemeClr val="tx1"/>
          </a:fontRef>
        </p:style>
      </p:cxnSp>
      <p:grpSp>
        <p:nvGrpSpPr>
          <p:cNvPr id="32" name="Graphic 260" descr="Lightbulb and gear">
            <a:extLst>
              <a:ext uri="{FF2B5EF4-FFF2-40B4-BE49-F238E27FC236}">
                <a16:creationId xmlns:a16="http://schemas.microsoft.com/office/drawing/2014/main" id="{5E26312F-8355-4AD2-A937-965526886474}"/>
              </a:ext>
            </a:extLst>
          </p:cNvPr>
          <p:cNvGrpSpPr/>
          <p:nvPr/>
        </p:nvGrpSpPr>
        <p:grpSpPr>
          <a:xfrm>
            <a:off x="10383143" y="3104563"/>
            <a:ext cx="648863" cy="648863"/>
            <a:chOff x="9688800" y="7021800"/>
            <a:chExt cx="914400" cy="914400"/>
          </a:xfrm>
          <a:solidFill>
            <a:srgbClr val="ECB400"/>
          </a:solidFill>
        </p:grpSpPr>
        <p:sp>
          <p:nvSpPr>
            <p:cNvPr id="33" name="Freeform: Shape 32">
              <a:extLst>
                <a:ext uri="{FF2B5EF4-FFF2-40B4-BE49-F238E27FC236}">
                  <a16:creationId xmlns:a16="http://schemas.microsoft.com/office/drawing/2014/main" id="{B5F38027-FCE3-45AD-9623-AFDEBF4021A0}"/>
                </a:ext>
              </a:extLst>
            </p:cNvPr>
            <p:cNvSpPr/>
            <p:nvPr/>
          </p:nvSpPr>
          <p:spPr>
            <a:xfrm>
              <a:off x="10028271" y="7330220"/>
              <a:ext cx="209550" cy="209550"/>
            </a:xfrm>
            <a:custGeom>
              <a:avLst/>
              <a:gdLst>
                <a:gd name="connsiteX0" fmla="*/ 187547 w 209550"/>
                <a:gd name="connsiteY0" fmla="*/ 64675 h 209550"/>
                <a:gd name="connsiteX1" fmla="*/ 195644 w 209550"/>
                <a:gd name="connsiteY1" fmla="*/ 40672 h 209550"/>
                <a:gd name="connsiteX2" fmla="*/ 177355 w 209550"/>
                <a:gd name="connsiteY2" fmla="*/ 22384 h 209550"/>
                <a:gd name="connsiteX3" fmla="*/ 153353 w 209550"/>
                <a:gd name="connsiteY3" fmla="*/ 30480 h 209550"/>
                <a:gd name="connsiteX4" fmla="*/ 133541 w 209550"/>
                <a:gd name="connsiteY4" fmla="*/ 22384 h 209550"/>
                <a:gd name="connsiteX5" fmla="*/ 122301 w 209550"/>
                <a:gd name="connsiteY5" fmla="*/ 0 h 209550"/>
                <a:gd name="connsiteX6" fmla="*/ 96774 w 209550"/>
                <a:gd name="connsiteY6" fmla="*/ 0 h 209550"/>
                <a:gd name="connsiteX7" fmla="*/ 85439 w 209550"/>
                <a:gd name="connsiteY7" fmla="*/ 22479 h 209550"/>
                <a:gd name="connsiteX8" fmla="*/ 65532 w 209550"/>
                <a:gd name="connsiteY8" fmla="*/ 30575 h 209550"/>
                <a:gd name="connsiteX9" fmla="*/ 41529 w 209550"/>
                <a:gd name="connsiteY9" fmla="*/ 22479 h 209550"/>
                <a:gd name="connsiteX10" fmla="*/ 23241 w 209550"/>
                <a:gd name="connsiteY10" fmla="*/ 40767 h 209550"/>
                <a:gd name="connsiteX11" fmla="*/ 30861 w 209550"/>
                <a:gd name="connsiteY11" fmla="*/ 64770 h 209550"/>
                <a:gd name="connsiteX12" fmla="*/ 22479 w 209550"/>
                <a:gd name="connsiteY12" fmla="*/ 84582 h 209550"/>
                <a:gd name="connsiteX13" fmla="*/ 0 w 209550"/>
                <a:gd name="connsiteY13" fmla="*/ 95821 h 209550"/>
                <a:gd name="connsiteX14" fmla="*/ 0 w 209550"/>
                <a:gd name="connsiteY14" fmla="*/ 120968 h 209550"/>
                <a:gd name="connsiteX15" fmla="*/ 22479 w 209550"/>
                <a:gd name="connsiteY15" fmla="*/ 132302 h 209550"/>
                <a:gd name="connsiteX16" fmla="*/ 30575 w 209550"/>
                <a:gd name="connsiteY16" fmla="*/ 152114 h 209550"/>
                <a:gd name="connsiteX17" fmla="*/ 22479 w 209550"/>
                <a:gd name="connsiteY17" fmla="*/ 176117 h 209550"/>
                <a:gd name="connsiteX18" fmla="*/ 41529 w 209550"/>
                <a:gd name="connsiteY18" fmla="*/ 194405 h 209550"/>
                <a:gd name="connsiteX19" fmla="*/ 65532 w 209550"/>
                <a:gd name="connsiteY19" fmla="*/ 186214 h 209550"/>
                <a:gd name="connsiteX20" fmla="*/ 85344 w 209550"/>
                <a:gd name="connsiteY20" fmla="*/ 194405 h 209550"/>
                <a:gd name="connsiteX21" fmla="*/ 96583 w 209550"/>
                <a:gd name="connsiteY21" fmla="*/ 216789 h 209550"/>
                <a:gd name="connsiteX22" fmla="*/ 122111 w 209550"/>
                <a:gd name="connsiteY22" fmla="*/ 216789 h 209550"/>
                <a:gd name="connsiteX23" fmla="*/ 133445 w 209550"/>
                <a:gd name="connsiteY23" fmla="*/ 194786 h 209550"/>
                <a:gd name="connsiteX24" fmla="*/ 152972 w 209550"/>
                <a:gd name="connsiteY24" fmla="*/ 186880 h 209550"/>
                <a:gd name="connsiteX25" fmla="*/ 176879 w 209550"/>
                <a:gd name="connsiteY25" fmla="*/ 195072 h 209550"/>
                <a:gd name="connsiteX26" fmla="*/ 195167 w 209550"/>
                <a:gd name="connsiteY26" fmla="*/ 176689 h 209550"/>
                <a:gd name="connsiteX27" fmla="*/ 187071 w 209550"/>
                <a:gd name="connsiteY27" fmla="*/ 152781 h 209550"/>
                <a:gd name="connsiteX28" fmla="*/ 195739 w 209550"/>
                <a:gd name="connsiteY28" fmla="*/ 132874 h 209550"/>
                <a:gd name="connsiteX29" fmla="*/ 218123 w 209550"/>
                <a:gd name="connsiteY29" fmla="*/ 121634 h 209550"/>
                <a:gd name="connsiteX30" fmla="*/ 218123 w 209550"/>
                <a:gd name="connsiteY30" fmla="*/ 95821 h 209550"/>
                <a:gd name="connsiteX31" fmla="*/ 195644 w 209550"/>
                <a:gd name="connsiteY31" fmla="*/ 84487 h 209550"/>
                <a:gd name="connsiteX32" fmla="*/ 187547 w 209550"/>
                <a:gd name="connsiteY32" fmla="*/ 64675 h 209550"/>
                <a:gd name="connsiteX33" fmla="*/ 109442 w 209550"/>
                <a:gd name="connsiteY33" fmla="*/ 146875 h 209550"/>
                <a:gd name="connsiteX34" fmla="*/ 71342 w 209550"/>
                <a:gd name="connsiteY34" fmla="*/ 108775 h 209550"/>
                <a:gd name="connsiteX35" fmla="*/ 109442 w 209550"/>
                <a:gd name="connsiteY35" fmla="*/ 70675 h 209550"/>
                <a:gd name="connsiteX36" fmla="*/ 147542 w 209550"/>
                <a:gd name="connsiteY36" fmla="*/ 108775 h 209550"/>
                <a:gd name="connsiteX37" fmla="*/ 109442 w 209550"/>
                <a:gd name="connsiteY37" fmla="*/ 146875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9550" h="209550">
                  <a:moveTo>
                    <a:pt x="187547" y="64675"/>
                  </a:moveTo>
                  <a:lnTo>
                    <a:pt x="195644" y="40672"/>
                  </a:lnTo>
                  <a:lnTo>
                    <a:pt x="177355" y="22384"/>
                  </a:lnTo>
                  <a:lnTo>
                    <a:pt x="153353" y="30480"/>
                  </a:lnTo>
                  <a:cubicBezTo>
                    <a:pt x="147113" y="26964"/>
                    <a:pt x="140457" y="24244"/>
                    <a:pt x="133541" y="22384"/>
                  </a:cubicBezTo>
                  <a:lnTo>
                    <a:pt x="122301" y="0"/>
                  </a:lnTo>
                  <a:lnTo>
                    <a:pt x="96774" y="0"/>
                  </a:lnTo>
                  <a:lnTo>
                    <a:pt x="85439" y="22479"/>
                  </a:lnTo>
                  <a:cubicBezTo>
                    <a:pt x="78498" y="24356"/>
                    <a:pt x="71813" y="27075"/>
                    <a:pt x="65532" y="30575"/>
                  </a:cubicBezTo>
                  <a:lnTo>
                    <a:pt x="41529" y="22479"/>
                  </a:lnTo>
                  <a:lnTo>
                    <a:pt x="23241" y="40767"/>
                  </a:lnTo>
                  <a:lnTo>
                    <a:pt x="30861" y="64770"/>
                  </a:lnTo>
                  <a:cubicBezTo>
                    <a:pt x="27206" y="70976"/>
                    <a:pt x="24388" y="77637"/>
                    <a:pt x="22479" y="84582"/>
                  </a:cubicBezTo>
                  <a:lnTo>
                    <a:pt x="0" y="95821"/>
                  </a:lnTo>
                  <a:lnTo>
                    <a:pt x="0" y="120968"/>
                  </a:lnTo>
                  <a:lnTo>
                    <a:pt x="22479" y="132302"/>
                  </a:lnTo>
                  <a:cubicBezTo>
                    <a:pt x="24332" y="139221"/>
                    <a:pt x="27052" y="145878"/>
                    <a:pt x="30575" y="152114"/>
                  </a:cubicBezTo>
                  <a:lnTo>
                    <a:pt x="22479" y="176117"/>
                  </a:lnTo>
                  <a:lnTo>
                    <a:pt x="41529" y="194405"/>
                  </a:lnTo>
                  <a:lnTo>
                    <a:pt x="65532" y="186214"/>
                  </a:lnTo>
                  <a:cubicBezTo>
                    <a:pt x="71767" y="189763"/>
                    <a:pt x="78423" y="192515"/>
                    <a:pt x="85344" y="194405"/>
                  </a:cubicBezTo>
                  <a:lnTo>
                    <a:pt x="96583" y="216789"/>
                  </a:lnTo>
                  <a:lnTo>
                    <a:pt x="122111" y="216789"/>
                  </a:lnTo>
                  <a:lnTo>
                    <a:pt x="133445" y="194786"/>
                  </a:lnTo>
                  <a:cubicBezTo>
                    <a:pt x="140245" y="192937"/>
                    <a:pt x="146800" y="190283"/>
                    <a:pt x="152972" y="186880"/>
                  </a:cubicBezTo>
                  <a:lnTo>
                    <a:pt x="176879" y="195072"/>
                  </a:lnTo>
                  <a:lnTo>
                    <a:pt x="195167" y="176689"/>
                  </a:lnTo>
                  <a:lnTo>
                    <a:pt x="187071" y="152781"/>
                  </a:lnTo>
                  <a:cubicBezTo>
                    <a:pt x="190710" y="146497"/>
                    <a:pt x="193618" y="139818"/>
                    <a:pt x="195739" y="132874"/>
                  </a:cubicBezTo>
                  <a:lnTo>
                    <a:pt x="218123" y="121634"/>
                  </a:lnTo>
                  <a:lnTo>
                    <a:pt x="218123" y="95821"/>
                  </a:lnTo>
                  <a:lnTo>
                    <a:pt x="195644" y="84487"/>
                  </a:lnTo>
                  <a:cubicBezTo>
                    <a:pt x="193825" y="77556"/>
                    <a:pt x="191103" y="70896"/>
                    <a:pt x="187547" y="64675"/>
                  </a:cubicBezTo>
                  <a:close/>
                  <a:moveTo>
                    <a:pt x="109442" y="146875"/>
                  </a:moveTo>
                  <a:cubicBezTo>
                    <a:pt x="88401" y="146875"/>
                    <a:pt x="71342" y="129817"/>
                    <a:pt x="71342" y="108775"/>
                  </a:cubicBezTo>
                  <a:cubicBezTo>
                    <a:pt x="71342" y="87734"/>
                    <a:pt x="88401" y="70675"/>
                    <a:pt x="109442" y="70675"/>
                  </a:cubicBezTo>
                  <a:cubicBezTo>
                    <a:pt x="130356" y="70982"/>
                    <a:pt x="147236" y="87861"/>
                    <a:pt x="147542" y="108775"/>
                  </a:cubicBezTo>
                  <a:cubicBezTo>
                    <a:pt x="147542" y="129817"/>
                    <a:pt x="130484" y="146875"/>
                    <a:pt x="109442" y="146875"/>
                  </a:cubicBezTo>
                  <a:close/>
                </a:path>
              </a:pathLst>
            </a:custGeom>
            <a:grpFill/>
            <a:ln w="9525" cap="flat">
              <a:noFill/>
              <a:prstDash val="solid"/>
              <a:miter/>
            </a:ln>
          </p:spPr>
          <p:txBody>
            <a:bodyPr rtlCol="0" anchor="ctr"/>
            <a:lstStyle/>
            <a:p>
              <a:endParaRPr lang="en-ID"/>
            </a:p>
          </p:txBody>
        </p:sp>
        <p:sp>
          <p:nvSpPr>
            <p:cNvPr id="34" name="Freeform: Shape 33">
              <a:extLst>
                <a:ext uri="{FF2B5EF4-FFF2-40B4-BE49-F238E27FC236}">
                  <a16:creationId xmlns:a16="http://schemas.microsoft.com/office/drawing/2014/main" id="{79959F9E-F45D-404F-93D2-A7751862E951}"/>
                </a:ext>
              </a:extLst>
            </p:cNvPr>
            <p:cNvSpPr/>
            <p:nvPr/>
          </p:nvSpPr>
          <p:spPr>
            <a:xfrm>
              <a:off x="10029698" y="7734175"/>
              <a:ext cx="209550" cy="47625"/>
            </a:xfrm>
            <a:custGeom>
              <a:avLst/>
              <a:gdLst>
                <a:gd name="connsiteX0" fmla="*/ 189835 w 209550"/>
                <a:gd name="connsiteY0" fmla="*/ 0 h 47625"/>
                <a:gd name="connsiteX1" fmla="*/ 25910 w 209550"/>
                <a:gd name="connsiteY1" fmla="*/ 0 h 47625"/>
                <a:gd name="connsiteX2" fmla="*/ 48 w 209550"/>
                <a:gd name="connsiteY2" fmla="*/ 29098 h 47625"/>
                <a:gd name="connsiteX3" fmla="*/ 25910 w 209550"/>
                <a:gd name="connsiteY3" fmla="*/ 54959 h 47625"/>
                <a:gd name="connsiteX4" fmla="*/ 189835 w 209550"/>
                <a:gd name="connsiteY4" fmla="*/ 54959 h 47625"/>
                <a:gd name="connsiteX5" fmla="*/ 215696 w 209550"/>
                <a:gd name="connsiteY5" fmla="*/ 25861 h 47625"/>
                <a:gd name="connsiteX6" fmla="*/ 189835 w 209550"/>
                <a:gd name="connsiteY6" fmla="*/ 0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47625">
                  <a:moveTo>
                    <a:pt x="189835" y="0"/>
                  </a:moveTo>
                  <a:lnTo>
                    <a:pt x="25910" y="0"/>
                  </a:lnTo>
                  <a:cubicBezTo>
                    <a:pt x="10734" y="894"/>
                    <a:pt x="-845" y="13922"/>
                    <a:pt x="48" y="29098"/>
                  </a:cubicBezTo>
                  <a:cubicBezTo>
                    <a:pt x="869" y="43027"/>
                    <a:pt x="11981" y="54139"/>
                    <a:pt x="25910" y="54959"/>
                  </a:cubicBezTo>
                  <a:lnTo>
                    <a:pt x="189835" y="54959"/>
                  </a:lnTo>
                  <a:cubicBezTo>
                    <a:pt x="205011" y="54065"/>
                    <a:pt x="216590" y="41037"/>
                    <a:pt x="215696" y="25861"/>
                  </a:cubicBezTo>
                  <a:cubicBezTo>
                    <a:pt x="214875" y="11932"/>
                    <a:pt x="203763" y="820"/>
                    <a:pt x="189835" y="0"/>
                  </a:cubicBezTo>
                  <a:close/>
                </a:path>
              </a:pathLst>
            </a:custGeom>
            <a:grpFill/>
            <a:ln w="9525" cap="flat">
              <a:noFill/>
              <a:prstDash val="solid"/>
              <a:miter/>
            </a:ln>
          </p:spPr>
          <p:txBody>
            <a:bodyPr rtlCol="0" anchor="ctr"/>
            <a:lstStyle/>
            <a:p>
              <a:endParaRPr lang="en-ID"/>
            </a:p>
          </p:txBody>
        </p:sp>
        <p:sp>
          <p:nvSpPr>
            <p:cNvPr id="35" name="Freeform: Shape 34">
              <a:extLst>
                <a:ext uri="{FF2B5EF4-FFF2-40B4-BE49-F238E27FC236}">
                  <a16:creationId xmlns:a16="http://schemas.microsoft.com/office/drawing/2014/main" id="{EC1884AF-C0A0-4567-94A4-F4F0C1B1E559}"/>
                </a:ext>
              </a:extLst>
            </p:cNvPr>
            <p:cNvSpPr/>
            <p:nvPr/>
          </p:nvSpPr>
          <p:spPr>
            <a:xfrm>
              <a:off x="10078087" y="7827234"/>
              <a:ext cx="114300" cy="47625"/>
            </a:xfrm>
            <a:custGeom>
              <a:avLst/>
              <a:gdLst>
                <a:gd name="connsiteX0" fmla="*/ 59531 w 114300"/>
                <a:gd name="connsiteY0" fmla="*/ 54959 h 47625"/>
                <a:gd name="connsiteX1" fmla="*/ 118967 w 114300"/>
                <a:gd name="connsiteY1" fmla="*/ 0 h 47625"/>
                <a:gd name="connsiteX2" fmla="*/ 0 w 114300"/>
                <a:gd name="connsiteY2" fmla="*/ 0 h 47625"/>
                <a:gd name="connsiteX3" fmla="*/ 59531 w 114300"/>
                <a:gd name="connsiteY3" fmla="*/ 54959 h 47625"/>
              </a:gdLst>
              <a:ahLst/>
              <a:cxnLst>
                <a:cxn ang="0">
                  <a:pos x="connsiteX0" y="connsiteY0"/>
                </a:cxn>
                <a:cxn ang="0">
                  <a:pos x="connsiteX1" y="connsiteY1"/>
                </a:cxn>
                <a:cxn ang="0">
                  <a:pos x="connsiteX2" y="connsiteY2"/>
                </a:cxn>
                <a:cxn ang="0">
                  <a:pos x="connsiteX3" y="connsiteY3"/>
                </a:cxn>
              </a:cxnLst>
              <a:rect l="l" t="t" r="r" b="b"/>
              <a:pathLst>
                <a:path w="114300" h="47625">
                  <a:moveTo>
                    <a:pt x="59531" y="54959"/>
                  </a:moveTo>
                  <a:cubicBezTo>
                    <a:pt x="90631" y="54910"/>
                    <a:pt x="116487" y="31001"/>
                    <a:pt x="118967" y="0"/>
                  </a:cubicBezTo>
                  <a:lnTo>
                    <a:pt x="0" y="0"/>
                  </a:lnTo>
                  <a:cubicBezTo>
                    <a:pt x="2527" y="31016"/>
                    <a:pt x="28413" y="54914"/>
                    <a:pt x="59531" y="54959"/>
                  </a:cubicBezTo>
                  <a:close/>
                </a:path>
              </a:pathLst>
            </a:custGeom>
            <a:grpFill/>
            <a:ln w="9525" cap="flat">
              <a:noFill/>
              <a:prstDash val="solid"/>
              <a:miter/>
            </a:ln>
          </p:spPr>
          <p:txBody>
            <a:bodyPr rtlCol="0" anchor="ctr"/>
            <a:lstStyle/>
            <a:p>
              <a:endParaRPr lang="en-ID"/>
            </a:p>
          </p:txBody>
        </p:sp>
        <p:sp>
          <p:nvSpPr>
            <p:cNvPr id="36" name="Freeform: Shape 35">
              <a:extLst>
                <a:ext uri="{FF2B5EF4-FFF2-40B4-BE49-F238E27FC236}">
                  <a16:creationId xmlns:a16="http://schemas.microsoft.com/office/drawing/2014/main" id="{606ED8A3-EF80-4C2F-AF3F-BAC6489B49C6}"/>
                </a:ext>
              </a:extLst>
            </p:cNvPr>
            <p:cNvSpPr/>
            <p:nvPr/>
          </p:nvSpPr>
          <p:spPr>
            <a:xfrm>
              <a:off x="9899207" y="7202013"/>
              <a:ext cx="466725" cy="485775"/>
            </a:xfrm>
            <a:custGeom>
              <a:avLst/>
              <a:gdLst>
                <a:gd name="connsiteX0" fmla="*/ 476250 w 466725"/>
                <a:gd name="connsiteY0" fmla="*/ 243364 h 485775"/>
                <a:gd name="connsiteX1" fmla="*/ 476250 w 466725"/>
                <a:gd name="connsiteY1" fmla="*/ 235172 h 485775"/>
                <a:gd name="connsiteX2" fmla="*/ 238125 w 466725"/>
                <a:gd name="connsiteY2" fmla="*/ 0 h 485775"/>
                <a:gd name="connsiteX3" fmla="*/ 238125 w 466725"/>
                <a:gd name="connsiteY3" fmla="*/ 0 h 485775"/>
                <a:gd name="connsiteX4" fmla="*/ 0 w 466725"/>
                <a:gd name="connsiteY4" fmla="*/ 235172 h 485775"/>
                <a:gd name="connsiteX5" fmla="*/ 0 w 466725"/>
                <a:gd name="connsiteY5" fmla="*/ 243364 h 485775"/>
                <a:gd name="connsiteX6" fmla="*/ 16573 w 466725"/>
                <a:gd name="connsiteY6" fmla="*/ 325755 h 485775"/>
                <a:gd name="connsiteX7" fmla="*/ 57912 w 466725"/>
                <a:gd name="connsiteY7" fmla="*/ 393478 h 485775"/>
                <a:gd name="connsiteX8" fmla="*/ 113633 w 466725"/>
                <a:gd name="connsiteY8" fmla="*/ 483965 h 485775"/>
                <a:gd name="connsiteX9" fmla="*/ 130016 w 466725"/>
                <a:gd name="connsiteY9" fmla="*/ 494062 h 485775"/>
                <a:gd name="connsiteX10" fmla="*/ 346234 w 466725"/>
                <a:gd name="connsiteY10" fmla="*/ 494062 h 485775"/>
                <a:gd name="connsiteX11" fmla="*/ 362617 w 466725"/>
                <a:gd name="connsiteY11" fmla="*/ 483965 h 485775"/>
                <a:gd name="connsiteX12" fmla="*/ 418338 w 466725"/>
                <a:gd name="connsiteY12" fmla="*/ 393478 h 485775"/>
                <a:gd name="connsiteX13" fmla="*/ 459676 w 466725"/>
                <a:gd name="connsiteY13" fmla="*/ 325755 h 485775"/>
                <a:gd name="connsiteX14" fmla="*/ 476250 w 466725"/>
                <a:gd name="connsiteY14" fmla="*/ 243364 h 485775"/>
                <a:gd name="connsiteX15" fmla="*/ 421386 w 466725"/>
                <a:gd name="connsiteY15" fmla="*/ 242507 h 485775"/>
                <a:gd name="connsiteX16" fmla="*/ 408718 w 466725"/>
                <a:gd name="connsiteY16" fmla="*/ 306515 h 485775"/>
                <a:gd name="connsiteX17" fmla="*/ 377857 w 466725"/>
                <a:gd name="connsiteY17" fmla="*/ 356807 h 485775"/>
                <a:gd name="connsiteX18" fmla="*/ 323850 w 466725"/>
                <a:gd name="connsiteY18" fmla="*/ 438912 h 485775"/>
                <a:gd name="connsiteX19" fmla="*/ 152400 w 466725"/>
                <a:gd name="connsiteY19" fmla="*/ 438912 h 485775"/>
                <a:gd name="connsiteX20" fmla="*/ 98870 w 466725"/>
                <a:gd name="connsiteY20" fmla="*/ 356521 h 485775"/>
                <a:gd name="connsiteX21" fmla="*/ 68008 w 466725"/>
                <a:gd name="connsiteY21" fmla="*/ 306229 h 485775"/>
                <a:gd name="connsiteX22" fmla="*/ 54864 w 466725"/>
                <a:gd name="connsiteY22" fmla="*/ 242221 h 485775"/>
                <a:gd name="connsiteX23" fmla="*/ 54864 w 466725"/>
                <a:gd name="connsiteY23" fmla="*/ 235363 h 485775"/>
                <a:gd name="connsiteX24" fmla="*/ 237839 w 466725"/>
                <a:gd name="connsiteY24" fmla="*/ 54388 h 485775"/>
                <a:gd name="connsiteX25" fmla="*/ 237839 w 466725"/>
                <a:gd name="connsiteY25" fmla="*/ 54388 h 485775"/>
                <a:gd name="connsiteX26" fmla="*/ 420814 w 466725"/>
                <a:gd name="connsiteY26" fmla="*/ 235363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66725" h="485775">
                  <a:moveTo>
                    <a:pt x="476250" y="243364"/>
                  </a:moveTo>
                  <a:lnTo>
                    <a:pt x="476250" y="235172"/>
                  </a:lnTo>
                  <a:cubicBezTo>
                    <a:pt x="473823" y="105160"/>
                    <a:pt x="368157" y="804"/>
                    <a:pt x="238125" y="0"/>
                  </a:cubicBezTo>
                  <a:lnTo>
                    <a:pt x="238125" y="0"/>
                  </a:lnTo>
                  <a:cubicBezTo>
                    <a:pt x="108093" y="804"/>
                    <a:pt x="2427" y="105160"/>
                    <a:pt x="0" y="235172"/>
                  </a:cubicBezTo>
                  <a:lnTo>
                    <a:pt x="0" y="243364"/>
                  </a:lnTo>
                  <a:cubicBezTo>
                    <a:pt x="871" y="271562"/>
                    <a:pt x="6473" y="299414"/>
                    <a:pt x="16573" y="325755"/>
                  </a:cubicBezTo>
                  <a:cubicBezTo>
                    <a:pt x="26214" y="350609"/>
                    <a:pt x="40213" y="373543"/>
                    <a:pt x="57912" y="393478"/>
                  </a:cubicBezTo>
                  <a:cubicBezTo>
                    <a:pt x="79724" y="417195"/>
                    <a:pt x="103537" y="463391"/>
                    <a:pt x="113633" y="483965"/>
                  </a:cubicBezTo>
                  <a:cubicBezTo>
                    <a:pt x="116721" y="490180"/>
                    <a:pt x="123076" y="494096"/>
                    <a:pt x="130016" y="494062"/>
                  </a:cubicBezTo>
                  <a:lnTo>
                    <a:pt x="346234" y="494062"/>
                  </a:lnTo>
                  <a:cubicBezTo>
                    <a:pt x="353174" y="494096"/>
                    <a:pt x="359529" y="490180"/>
                    <a:pt x="362617" y="483965"/>
                  </a:cubicBezTo>
                  <a:cubicBezTo>
                    <a:pt x="372713" y="463391"/>
                    <a:pt x="396526" y="417290"/>
                    <a:pt x="418338" y="393478"/>
                  </a:cubicBezTo>
                  <a:cubicBezTo>
                    <a:pt x="436037" y="373543"/>
                    <a:pt x="450036" y="350609"/>
                    <a:pt x="459676" y="325755"/>
                  </a:cubicBezTo>
                  <a:cubicBezTo>
                    <a:pt x="469777" y="299414"/>
                    <a:pt x="475379" y="271562"/>
                    <a:pt x="476250" y="243364"/>
                  </a:cubicBezTo>
                  <a:close/>
                  <a:moveTo>
                    <a:pt x="421386" y="242507"/>
                  </a:moveTo>
                  <a:cubicBezTo>
                    <a:pt x="420709" y="264394"/>
                    <a:pt x="416429" y="286020"/>
                    <a:pt x="408718" y="306515"/>
                  </a:cubicBezTo>
                  <a:cubicBezTo>
                    <a:pt x="401485" y="324971"/>
                    <a:pt x="391037" y="341999"/>
                    <a:pt x="377857" y="356807"/>
                  </a:cubicBezTo>
                  <a:cubicBezTo>
                    <a:pt x="356714" y="381975"/>
                    <a:pt x="338588" y="409531"/>
                    <a:pt x="323850" y="438912"/>
                  </a:cubicBezTo>
                  <a:lnTo>
                    <a:pt x="152400" y="438912"/>
                  </a:lnTo>
                  <a:cubicBezTo>
                    <a:pt x="137831" y="409455"/>
                    <a:pt x="119864" y="381803"/>
                    <a:pt x="98870" y="356521"/>
                  </a:cubicBezTo>
                  <a:cubicBezTo>
                    <a:pt x="85690" y="341713"/>
                    <a:pt x="75241" y="324685"/>
                    <a:pt x="68008" y="306229"/>
                  </a:cubicBezTo>
                  <a:cubicBezTo>
                    <a:pt x="60135" y="285761"/>
                    <a:pt x="55694" y="264135"/>
                    <a:pt x="54864" y="242221"/>
                  </a:cubicBezTo>
                  <a:lnTo>
                    <a:pt x="54864" y="235363"/>
                  </a:lnTo>
                  <a:cubicBezTo>
                    <a:pt x="56570" y="135350"/>
                    <a:pt x="137813" y="54995"/>
                    <a:pt x="237839" y="54388"/>
                  </a:cubicBezTo>
                  <a:lnTo>
                    <a:pt x="237839" y="54388"/>
                  </a:lnTo>
                  <a:cubicBezTo>
                    <a:pt x="337865" y="54995"/>
                    <a:pt x="419109" y="135350"/>
                    <a:pt x="420814" y="235363"/>
                  </a:cubicBezTo>
                  <a:close/>
                </a:path>
              </a:pathLst>
            </a:custGeom>
            <a:grpFill/>
            <a:ln w="9525" cap="flat">
              <a:noFill/>
              <a:prstDash val="solid"/>
              <a:miter/>
            </a:ln>
          </p:spPr>
          <p:txBody>
            <a:bodyPr rtlCol="0" anchor="ctr"/>
            <a:lstStyle/>
            <a:p>
              <a:endParaRPr lang="en-ID"/>
            </a:p>
          </p:txBody>
        </p:sp>
        <p:sp>
          <p:nvSpPr>
            <p:cNvPr id="37" name="Freeform: Shape 36">
              <a:extLst>
                <a:ext uri="{FF2B5EF4-FFF2-40B4-BE49-F238E27FC236}">
                  <a16:creationId xmlns:a16="http://schemas.microsoft.com/office/drawing/2014/main" id="{F2973CFB-A42E-4907-AB77-CE700DAE7C94}"/>
                </a:ext>
              </a:extLst>
            </p:cNvPr>
            <p:cNvSpPr/>
            <p:nvPr/>
          </p:nvSpPr>
          <p:spPr>
            <a:xfrm>
              <a:off x="10120378" y="7059900"/>
              <a:ext cx="38100" cy="104775"/>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grpFill/>
            <a:ln w="9525" cap="flat">
              <a:noFill/>
              <a:prstDash val="solid"/>
              <a:miter/>
            </a:ln>
          </p:spPr>
          <p:txBody>
            <a:bodyPr rtlCol="0" anchor="ctr"/>
            <a:lstStyle/>
            <a:p>
              <a:endParaRPr lang="en-ID"/>
            </a:p>
          </p:txBody>
        </p:sp>
        <p:sp>
          <p:nvSpPr>
            <p:cNvPr id="38" name="Freeform: Shape 37">
              <a:extLst>
                <a:ext uri="{FF2B5EF4-FFF2-40B4-BE49-F238E27FC236}">
                  <a16:creationId xmlns:a16="http://schemas.microsoft.com/office/drawing/2014/main" id="{60B8AEFE-7CD6-4CA4-82BC-0770971B93D9}"/>
                </a:ext>
              </a:extLst>
            </p:cNvPr>
            <p:cNvSpPr/>
            <p:nvPr/>
          </p:nvSpPr>
          <p:spPr>
            <a:xfrm>
              <a:off x="9861295" y="7169289"/>
              <a:ext cx="76200" cy="76200"/>
            </a:xfrm>
            <a:custGeom>
              <a:avLst/>
              <a:gdLst>
                <a:gd name="connsiteX0" fmla="*/ 52105 w 76200"/>
                <a:gd name="connsiteY0" fmla="*/ 79111 h 76200"/>
                <a:gd name="connsiteX1" fmla="*/ 78965 w 76200"/>
                <a:gd name="connsiteY1" fmla="*/ 79111 h 76200"/>
                <a:gd name="connsiteX2" fmla="*/ 78965 w 76200"/>
                <a:gd name="connsiteY2" fmla="*/ 52250 h 76200"/>
                <a:gd name="connsiteX3" fmla="*/ 31817 w 76200"/>
                <a:gd name="connsiteY3" fmla="*/ 4911 h 76200"/>
                <a:gd name="connsiteX4" fmla="*/ 4910 w 76200"/>
                <a:gd name="connsiteY4" fmla="*/ 6283 h 76200"/>
                <a:gd name="connsiteX5" fmla="*/ 4956 w 76200"/>
                <a:gd name="connsiteY5" fmla="*/ 3186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76200">
                  <a:moveTo>
                    <a:pt x="52105" y="79111"/>
                  </a:moveTo>
                  <a:cubicBezTo>
                    <a:pt x="59535" y="86496"/>
                    <a:pt x="71535" y="86496"/>
                    <a:pt x="78965" y="79111"/>
                  </a:cubicBezTo>
                  <a:cubicBezTo>
                    <a:pt x="86351" y="71680"/>
                    <a:pt x="86351" y="59680"/>
                    <a:pt x="78965" y="52250"/>
                  </a:cubicBezTo>
                  <a:lnTo>
                    <a:pt x="31817" y="4911"/>
                  </a:lnTo>
                  <a:cubicBezTo>
                    <a:pt x="24008" y="-2140"/>
                    <a:pt x="11962" y="-1525"/>
                    <a:pt x="4910" y="6283"/>
                  </a:cubicBezTo>
                  <a:cubicBezTo>
                    <a:pt x="-1654" y="13555"/>
                    <a:pt x="-1634" y="24619"/>
                    <a:pt x="4956" y="31866"/>
                  </a:cubicBezTo>
                  <a:close/>
                </a:path>
              </a:pathLst>
            </a:custGeom>
            <a:grpFill/>
            <a:ln w="9525" cap="flat">
              <a:noFill/>
              <a:prstDash val="solid"/>
              <a:miter/>
            </a:ln>
          </p:spPr>
          <p:txBody>
            <a:bodyPr rtlCol="0" anchor="ctr"/>
            <a:lstStyle/>
            <a:p>
              <a:endParaRPr lang="en-ID"/>
            </a:p>
          </p:txBody>
        </p:sp>
        <p:sp>
          <p:nvSpPr>
            <p:cNvPr id="39" name="Freeform: Shape 38">
              <a:extLst>
                <a:ext uri="{FF2B5EF4-FFF2-40B4-BE49-F238E27FC236}">
                  <a16:creationId xmlns:a16="http://schemas.microsoft.com/office/drawing/2014/main" id="{64F841C2-BF91-453A-BF3A-4EA2C44C44BA}"/>
                </a:ext>
              </a:extLst>
            </p:cNvPr>
            <p:cNvSpPr/>
            <p:nvPr/>
          </p:nvSpPr>
          <p:spPr>
            <a:xfrm>
              <a:off x="10332866" y="7174232"/>
              <a:ext cx="76200" cy="76200"/>
            </a:xfrm>
            <a:custGeom>
              <a:avLst/>
              <a:gdLst>
                <a:gd name="connsiteX0" fmla="*/ 19446 w 76200"/>
                <a:gd name="connsiteY0" fmla="*/ 83407 h 76200"/>
                <a:gd name="connsiteX1" fmla="*/ 32971 w 76200"/>
                <a:gd name="connsiteY1" fmla="*/ 77787 h 76200"/>
                <a:gd name="connsiteX2" fmla="*/ 80025 w 76200"/>
                <a:gd name="connsiteY2" fmla="*/ 30162 h 76200"/>
                <a:gd name="connsiteX3" fmla="*/ 75664 w 76200"/>
                <a:gd name="connsiteY3" fmla="*/ 3577 h 76200"/>
                <a:gd name="connsiteX4" fmla="*/ 53164 w 76200"/>
                <a:gd name="connsiteY4" fmla="*/ 3778 h 76200"/>
                <a:gd name="connsiteX5" fmla="*/ 5539 w 76200"/>
                <a:gd name="connsiteY5" fmla="*/ 51403 h 76200"/>
                <a:gd name="connsiteX6" fmla="*/ 5539 w 76200"/>
                <a:gd name="connsiteY6" fmla="*/ 78264 h 76200"/>
                <a:gd name="connsiteX7" fmla="*/ 19446 w 76200"/>
                <a:gd name="connsiteY7" fmla="*/ 8340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76200">
                  <a:moveTo>
                    <a:pt x="19446" y="83407"/>
                  </a:moveTo>
                  <a:cubicBezTo>
                    <a:pt x="24523" y="83411"/>
                    <a:pt x="29392" y="81388"/>
                    <a:pt x="32971" y="77787"/>
                  </a:cubicBezTo>
                  <a:lnTo>
                    <a:pt x="80025" y="30162"/>
                  </a:lnTo>
                  <a:cubicBezTo>
                    <a:pt x="86162" y="21617"/>
                    <a:pt x="84210" y="9714"/>
                    <a:pt x="75664" y="3577"/>
                  </a:cubicBezTo>
                  <a:cubicBezTo>
                    <a:pt x="68922" y="-1265"/>
                    <a:pt x="59819" y="-1184"/>
                    <a:pt x="53164" y="3778"/>
                  </a:cubicBezTo>
                  <a:lnTo>
                    <a:pt x="5539" y="51403"/>
                  </a:lnTo>
                  <a:cubicBezTo>
                    <a:pt x="-1846" y="58834"/>
                    <a:pt x="-1846" y="70833"/>
                    <a:pt x="5539" y="78264"/>
                  </a:cubicBezTo>
                  <a:cubicBezTo>
                    <a:pt x="9290" y="81786"/>
                    <a:pt x="14306" y="83641"/>
                    <a:pt x="19446" y="83407"/>
                  </a:cubicBezTo>
                  <a:close/>
                </a:path>
              </a:pathLst>
            </a:custGeom>
            <a:grpFill/>
            <a:ln w="9525" cap="flat">
              <a:noFill/>
              <a:prstDash val="solid"/>
              <a:miter/>
            </a:ln>
          </p:spPr>
          <p:txBody>
            <a:bodyPr rtlCol="0" anchor="ctr"/>
            <a:lstStyle/>
            <a:p>
              <a:endParaRPr lang="en-ID"/>
            </a:p>
          </p:txBody>
        </p:sp>
        <p:sp>
          <p:nvSpPr>
            <p:cNvPr id="40" name="Freeform: Shape 39">
              <a:extLst>
                <a:ext uri="{FF2B5EF4-FFF2-40B4-BE49-F238E27FC236}">
                  <a16:creationId xmlns:a16="http://schemas.microsoft.com/office/drawing/2014/main" id="{012C003D-3004-4DDE-9817-70FC57305DF1}"/>
                </a:ext>
              </a:extLst>
            </p:cNvPr>
            <p:cNvSpPr/>
            <p:nvPr/>
          </p:nvSpPr>
          <p:spPr>
            <a:xfrm>
              <a:off x="9757856" y="7417088"/>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p>
          </p:txBody>
        </p:sp>
        <p:sp>
          <p:nvSpPr>
            <p:cNvPr id="41" name="Freeform: Shape 40">
              <a:extLst>
                <a:ext uri="{FF2B5EF4-FFF2-40B4-BE49-F238E27FC236}">
                  <a16:creationId xmlns:a16="http://schemas.microsoft.com/office/drawing/2014/main" id="{92DA6210-4152-44B4-AD79-DF6AC87A06D6}"/>
                </a:ext>
              </a:extLst>
            </p:cNvPr>
            <p:cNvSpPr/>
            <p:nvPr/>
          </p:nvSpPr>
          <p:spPr>
            <a:xfrm>
              <a:off x="9859591" y="7618628"/>
              <a:ext cx="76200" cy="85725"/>
            </a:xfrm>
            <a:custGeom>
              <a:avLst/>
              <a:gdLst>
                <a:gd name="connsiteX0" fmla="*/ 53808 w 76200"/>
                <a:gd name="connsiteY0" fmla="*/ 4581 h 85725"/>
                <a:gd name="connsiteX1" fmla="*/ 6659 w 76200"/>
                <a:gd name="connsiteY1" fmla="*/ 52206 h 85725"/>
                <a:gd name="connsiteX2" fmla="*/ 4581 w 76200"/>
                <a:gd name="connsiteY2" fmla="*/ 79066 h 85725"/>
                <a:gd name="connsiteX3" fmla="*/ 31442 w 76200"/>
                <a:gd name="connsiteY3" fmla="*/ 81144 h 85725"/>
                <a:gd name="connsiteX4" fmla="*/ 33520 w 76200"/>
                <a:gd name="connsiteY4" fmla="*/ 79066 h 85725"/>
                <a:gd name="connsiteX5" fmla="*/ 80669 w 76200"/>
                <a:gd name="connsiteY5" fmla="*/ 31441 h 85725"/>
                <a:gd name="connsiteX6" fmla="*/ 78590 w 76200"/>
                <a:gd name="connsiteY6" fmla="*/ 4581 h 85725"/>
                <a:gd name="connsiteX7" fmla="*/ 53808 w 76200"/>
                <a:gd name="connsiteY7" fmla="*/ 4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85725">
                  <a:moveTo>
                    <a:pt x="53808" y="4581"/>
                  </a:moveTo>
                  <a:lnTo>
                    <a:pt x="6659" y="52206"/>
                  </a:lnTo>
                  <a:cubicBezTo>
                    <a:pt x="-1332" y="59049"/>
                    <a:pt x="-2263" y="71075"/>
                    <a:pt x="4581" y="79066"/>
                  </a:cubicBezTo>
                  <a:cubicBezTo>
                    <a:pt x="11425" y="87058"/>
                    <a:pt x="23451" y="87987"/>
                    <a:pt x="31442" y="81144"/>
                  </a:cubicBezTo>
                  <a:cubicBezTo>
                    <a:pt x="32187" y="80506"/>
                    <a:pt x="32882" y="79811"/>
                    <a:pt x="33520" y="79066"/>
                  </a:cubicBezTo>
                  <a:lnTo>
                    <a:pt x="80669" y="31441"/>
                  </a:lnTo>
                  <a:cubicBezTo>
                    <a:pt x="87512" y="23450"/>
                    <a:pt x="86582" y="11424"/>
                    <a:pt x="78590" y="4581"/>
                  </a:cubicBezTo>
                  <a:cubicBezTo>
                    <a:pt x="71459" y="-1527"/>
                    <a:pt x="60941" y="-1527"/>
                    <a:pt x="53808" y="4581"/>
                  </a:cubicBezTo>
                  <a:close/>
                </a:path>
              </a:pathLst>
            </a:custGeom>
            <a:grpFill/>
            <a:ln w="9525" cap="flat">
              <a:noFill/>
              <a:prstDash val="solid"/>
              <a:miter/>
            </a:ln>
          </p:spPr>
          <p:txBody>
            <a:bodyPr rtlCol="0" anchor="ctr"/>
            <a:lstStyle/>
            <a:p>
              <a:endParaRPr lang="en-ID"/>
            </a:p>
          </p:txBody>
        </p:sp>
        <p:sp>
          <p:nvSpPr>
            <p:cNvPr id="42" name="Freeform: Shape 41">
              <a:extLst>
                <a:ext uri="{FF2B5EF4-FFF2-40B4-BE49-F238E27FC236}">
                  <a16:creationId xmlns:a16="http://schemas.microsoft.com/office/drawing/2014/main" id="{60DCC667-07C7-4BA4-983A-7DDDCCC49522}"/>
                </a:ext>
              </a:extLst>
            </p:cNvPr>
            <p:cNvSpPr/>
            <p:nvPr/>
          </p:nvSpPr>
          <p:spPr>
            <a:xfrm>
              <a:off x="10332648" y="7613306"/>
              <a:ext cx="85725" cy="85725"/>
            </a:xfrm>
            <a:custGeom>
              <a:avLst/>
              <a:gdLst>
                <a:gd name="connsiteX0" fmla="*/ 33190 w 85725"/>
                <a:gd name="connsiteY0" fmla="*/ 6283 h 85725"/>
                <a:gd name="connsiteX1" fmla="*/ 6283 w 85725"/>
                <a:gd name="connsiteY1" fmla="*/ 4911 h 85725"/>
                <a:gd name="connsiteX2" fmla="*/ 4911 w 85725"/>
                <a:gd name="connsiteY2" fmla="*/ 31817 h 85725"/>
                <a:gd name="connsiteX3" fmla="*/ 6234 w 85725"/>
                <a:gd name="connsiteY3" fmla="*/ 33144 h 85725"/>
                <a:gd name="connsiteX4" fmla="*/ 53859 w 85725"/>
                <a:gd name="connsiteY4" fmla="*/ 80769 h 85725"/>
                <a:gd name="connsiteX5" fmla="*/ 80689 w 85725"/>
                <a:gd name="connsiteY5" fmla="*/ 83213 h 85725"/>
                <a:gd name="connsiteX6" fmla="*/ 83133 w 85725"/>
                <a:gd name="connsiteY6" fmla="*/ 56384 h 85725"/>
                <a:gd name="connsiteX7" fmla="*/ 80052 w 85725"/>
                <a:gd name="connsiteY7" fmla="*/ 5343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85725">
                  <a:moveTo>
                    <a:pt x="33190" y="6283"/>
                  </a:moveTo>
                  <a:cubicBezTo>
                    <a:pt x="26139" y="-1525"/>
                    <a:pt x="14093" y="-2140"/>
                    <a:pt x="6283" y="4911"/>
                  </a:cubicBezTo>
                  <a:cubicBezTo>
                    <a:pt x="-1525" y="11961"/>
                    <a:pt x="-2140" y="24007"/>
                    <a:pt x="4911" y="31817"/>
                  </a:cubicBezTo>
                  <a:cubicBezTo>
                    <a:pt x="5330" y="32280"/>
                    <a:pt x="5772" y="32724"/>
                    <a:pt x="6234" y="33144"/>
                  </a:cubicBezTo>
                  <a:lnTo>
                    <a:pt x="53859" y="80769"/>
                  </a:lnTo>
                  <a:cubicBezTo>
                    <a:pt x="60593" y="88853"/>
                    <a:pt x="72605" y="89947"/>
                    <a:pt x="80689" y="83213"/>
                  </a:cubicBezTo>
                  <a:cubicBezTo>
                    <a:pt x="88773" y="76480"/>
                    <a:pt x="89866" y="64468"/>
                    <a:pt x="83133" y="56384"/>
                  </a:cubicBezTo>
                  <a:cubicBezTo>
                    <a:pt x="82219" y="55288"/>
                    <a:pt x="81187" y="54298"/>
                    <a:pt x="80052" y="53432"/>
                  </a:cubicBezTo>
                  <a:close/>
                </a:path>
              </a:pathLst>
            </a:custGeom>
            <a:grpFill/>
            <a:ln w="9525" cap="flat">
              <a:noFill/>
              <a:prstDash val="solid"/>
              <a:miter/>
            </a:ln>
          </p:spPr>
          <p:txBody>
            <a:bodyPr rtlCol="0" anchor="ctr"/>
            <a:lstStyle/>
            <a:p>
              <a:endParaRPr lang="en-ID"/>
            </a:p>
          </p:txBody>
        </p:sp>
        <p:sp>
          <p:nvSpPr>
            <p:cNvPr id="43" name="Freeform: Shape 42">
              <a:extLst>
                <a:ext uri="{FF2B5EF4-FFF2-40B4-BE49-F238E27FC236}">
                  <a16:creationId xmlns:a16="http://schemas.microsoft.com/office/drawing/2014/main" id="{6DD2102C-3A65-4471-885B-E5D401EABE5F}"/>
                </a:ext>
              </a:extLst>
            </p:cNvPr>
            <p:cNvSpPr/>
            <p:nvPr/>
          </p:nvSpPr>
          <p:spPr>
            <a:xfrm>
              <a:off x="10412700" y="7416421"/>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p>
          </p:txBody>
        </p:sp>
      </p:grpSp>
      <p:grpSp>
        <p:nvGrpSpPr>
          <p:cNvPr id="44" name="Group 43">
            <a:extLst>
              <a:ext uri="{FF2B5EF4-FFF2-40B4-BE49-F238E27FC236}">
                <a16:creationId xmlns:a16="http://schemas.microsoft.com/office/drawing/2014/main" id="{0D4E6CA2-BB2A-4782-98B4-D1FDB9F1CE26}"/>
              </a:ext>
            </a:extLst>
          </p:cNvPr>
          <p:cNvGrpSpPr/>
          <p:nvPr/>
        </p:nvGrpSpPr>
        <p:grpSpPr>
          <a:xfrm>
            <a:off x="10509823" y="5278814"/>
            <a:ext cx="395504" cy="380870"/>
            <a:chOff x="7026225" y="3910565"/>
            <a:chExt cx="409148" cy="394011"/>
          </a:xfrm>
          <a:solidFill>
            <a:srgbClr val="ECB400"/>
          </a:solidFill>
        </p:grpSpPr>
        <p:sp>
          <p:nvSpPr>
            <p:cNvPr id="45" name="Freeform: Shape 44">
              <a:extLst>
                <a:ext uri="{FF2B5EF4-FFF2-40B4-BE49-F238E27FC236}">
                  <a16:creationId xmlns:a16="http://schemas.microsoft.com/office/drawing/2014/main" id="{991B1671-C191-4870-9561-9FFB58969F8C}"/>
                </a:ext>
              </a:extLst>
            </p:cNvPr>
            <p:cNvSpPr/>
            <p:nvPr/>
          </p:nvSpPr>
          <p:spPr>
            <a:xfrm rot="167334">
              <a:off x="7345126" y="3910565"/>
              <a:ext cx="90247" cy="85234"/>
            </a:xfrm>
            <a:custGeom>
              <a:avLst/>
              <a:gdLst>
                <a:gd name="connsiteX0" fmla="*/ 139012 w 139788"/>
                <a:gd name="connsiteY0" fmla="*/ 4111 h 132022"/>
                <a:gd name="connsiteX1" fmla="*/ 0 w 139788"/>
                <a:gd name="connsiteY1" fmla="*/ 21196 h 132022"/>
                <a:gd name="connsiteX2" fmla="*/ 63682 w 139788"/>
                <a:gd name="connsiteY2" fmla="*/ 71676 h 132022"/>
                <a:gd name="connsiteX3" fmla="*/ 114937 w 139788"/>
                <a:gd name="connsiteY3" fmla="*/ 136910 h 132022"/>
                <a:gd name="connsiteX4" fmla="*/ 139012 w 139788"/>
                <a:gd name="connsiteY4" fmla="*/ 4111 h 132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88" h="132022">
                  <a:moveTo>
                    <a:pt x="139012" y="4111"/>
                  </a:moveTo>
                  <a:cubicBezTo>
                    <a:pt x="128140" y="-6761"/>
                    <a:pt x="58245" y="5664"/>
                    <a:pt x="0" y="21196"/>
                  </a:cubicBezTo>
                  <a:cubicBezTo>
                    <a:pt x="20968" y="33622"/>
                    <a:pt x="42713" y="50707"/>
                    <a:pt x="63682" y="71676"/>
                  </a:cubicBezTo>
                  <a:cubicBezTo>
                    <a:pt x="85426" y="93421"/>
                    <a:pt x="102512" y="115166"/>
                    <a:pt x="114937" y="136910"/>
                  </a:cubicBezTo>
                  <a:cubicBezTo>
                    <a:pt x="130469" y="77112"/>
                    <a:pt x="150661" y="14984"/>
                    <a:pt x="139012" y="4111"/>
                  </a:cubicBezTo>
                  <a:close/>
                </a:path>
              </a:pathLst>
            </a:custGeom>
            <a:grpFill/>
            <a:ln w="7739"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D9F6667D-5735-41EA-B8E2-775DF127700C}"/>
                </a:ext>
              </a:extLst>
            </p:cNvPr>
            <p:cNvSpPr/>
            <p:nvPr/>
          </p:nvSpPr>
          <p:spPr>
            <a:xfrm rot="167334">
              <a:off x="7026225" y="4033780"/>
              <a:ext cx="120330" cy="115316"/>
            </a:xfrm>
            <a:custGeom>
              <a:avLst/>
              <a:gdLst>
                <a:gd name="connsiteX0" fmla="*/ 189439 w 186385"/>
                <a:gd name="connsiteY0" fmla="*/ 11940 h 178618"/>
                <a:gd name="connsiteX1" fmla="*/ 163034 w 186385"/>
                <a:gd name="connsiteY1" fmla="*/ 1845 h 178618"/>
                <a:gd name="connsiteX2" fmla="*/ 131970 w 186385"/>
                <a:gd name="connsiteY2" fmla="*/ 8057 h 178618"/>
                <a:gd name="connsiteX3" fmla="*/ 8490 w 186385"/>
                <a:gd name="connsiteY3" fmla="*/ 131537 h 178618"/>
                <a:gd name="connsiteX4" fmla="*/ 34895 w 186385"/>
                <a:gd name="connsiteY4" fmla="*/ 180464 h 178618"/>
                <a:gd name="connsiteX5" fmla="*/ 138183 w 186385"/>
                <a:gd name="connsiteY5" fmla="*/ 157165 h 178618"/>
                <a:gd name="connsiteX6" fmla="*/ 189439 w 186385"/>
                <a:gd name="connsiteY6" fmla="*/ 11940 h 17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385" h="178618">
                  <a:moveTo>
                    <a:pt x="189439" y="11940"/>
                  </a:moveTo>
                  <a:lnTo>
                    <a:pt x="163034" y="1845"/>
                  </a:lnTo>
                  <a:cubicBezTo>
                    <a:pt x="152162" y="-2038"/>
                    <a:pt x="140513" y="291"/>
                    <a:pt x="131970" y="8057"/>
                  </a:cubicBezTo>
                  <a:lnTo>
                    <a:pt x="8490" y="131537"/>
                  </a:lnTo>
                  <a:cubicBezTo>
                    <a:pt x="-11701" y="151729"/>
                    <a:pt x="6937" y="186676"/>
                    <a:pt x="34895" y="180464"/>
                  </a:cubicBezTo>
                  <a:lnTo>
                    <a:pt x="138183" y="157165"/>
                  </a:lnTo>
                  <a:cubicBezTo>
                    <a:pt x="146726" y="118335"/>
                    <a:pt x="160705" y="66303"/>
                    <a:pt x="189439" y="11940"/>
                  </a:cubicBezTo>
                  <a:close/>
                </a:path>
              </a:pathLst>
            </a:custGeom>
            <a:grpFill/>
            <a:ln w="7739"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99ADF7AF-75DE-4942-B891-F730AE95F977}"/>
                </a:ext>
              </a:extLst>
            </p:cNvPr>
            <p:cNvSpPr/>
            <p:nvPr/>
          </p:nvSpPr>
          <p:spPr>
            <a:xfrm rot="167334">
              <a:off x="7166458" y="4179232"/>
              <a:ext cx="115316" cy="125344"/>
            </a:xfrm>
            <a:custGeom>
              <a:avLst/>
              <a:gdLst>
                <a:gd name="connsiteX0" fmla="*/ 166937 w 178618"/>
                <a:gd name="connsiteY0" fmla="*/ 0 h 194151"/>
                <a:gd name="connsiteX1" fmla="*/ 24818 w 178618"/>
                <a:gd name="connsiteY1" fmla="*/ 49703 h 194151"/>
                <a:gd name="connsiteX2" fmla="*/ 743 w 178618"/>
                <a:gd name="connsiteY2" fmla="*/ 159980 h 194151"/>
                <a:gd name="connsiteX3" fmla="*/ 49669 w 178618"/>
                <a:gd name="connsiteY3" fmla="*/ 186385 h 194151"/>
                <a:gd name="connsiteX4" fmla="*/ 173149 w 178618"/>
                <a:gd name="connsiteY4" fmla="*/ 62905 h 194151"/>
                <a:gd name="connsiteX5" fmla="*/ 179362 w 178618"/>
                <a:gd name="connsiteY5" fmla="*/ 31841 h 194151"/>
                <a:gd name="connsiteX6" fmla="*/ 166937 w 178618"/>
                <a:gd name="connsiteY6" fmla="*/ 0 h 194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618" h="194151">
                  <a:moveTo>
                    <a:pt x="166937" y="0"/>
                  </a:moveTo>
                  <a:cubicBezTo>
                    <a:pt x="114904" y="27181"/>
                    <a:pt x="65201" y="41937"/>
                    <a:pt x="24818" y="49703"/>
                  </a:cubicBezTo>
                  <a:lnTo>
                    <a:pt x="743" y="159980"/>
                  </a:lnTo>
                  <a:cubicBezTo>
                    <a:pt x="-5469" y="187938"/>
                    <a:pt x="28701" y="207353"/>
                    <a:pt x="49669" y="186385"/>
                  </a:cubicBezTo>
                  <a:lnTo>
                    <a:pt x="173149" y="62905"/>
                  </a:lnTo>
                  <a:cubicBezTo>
                    <a:pt x="180916" y="55139"/>
                    <a:pt x="184022" y="42713"/>
                    <a:pt x="179362" y="31841"/>
                  </a:cubicBezTo>
                  <a:lnTo>
                    <a:pt x="166937" y="0"/>
                  </a:lnTo>
                  <a:close/>
                </a:path>
              </a:pathLst>
            </a:custGeom>
            <a:grpFill/>
            <a:ln w="7739"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532A6C67-4F46-44BD-ABF7-6F2BF450B535}"/>
                </a:ext>
              </a:extLst>
            </p:cNvPr>
            <p:cNvSpPr/>
            <p:nvPr/>
          </p:nvSpPr>
          <p:spPr>
            <a:xfrm rot="167334">
              <a:off x="7134718" y="3927433"/>
              <a:ext cx="265729" cy="265729"/>
            </a:xfrm>
            <a:custGeom>
              <a:avLst/>
              <a:gdLst>
                <a:gd name="connsiteX0" fmla="*/ 275694 w 411600"/>
                <a:gd name="connsiteY0" fmla="*/ 0 h 411600"/>
                <a:gd name="connsiteX1" fmla="*/ 127363 w 411600"/>
                <a:gd name="connsiteY1" fmla="*/ 100959 h 411600"/>
                <a:gd name="connsiteX2" fmla="*/ 0 w 411600"/>
                <a:gd name="connsiteY2" fmla="*/ 368887 h 411600"/>
                <a:gd name="connsiteX3" fmla="*/ 48149 w 411600"/>
                <a:gd name="connsiteY3" fmla="*/ 417036 h 411600"/>
                <a:gd name="connsiteX4" fmla="*/ 316855 w 411600"/>
                <a:gd name="connsiteY4" fmla="*/ 290450 h 411600"/>
                <a:gd name="connsiteX5" fmla="*/ 417813 w 411600"/>
                <a:gd name="connsiteY5" fmla="*/ 142895 h 411600"/>
                <a:gd name="connsiteX6" fmla="*/ 358791 w 411600"/>
                <a:gd name="connsiteY6" fmla="*/ 57469 h 411600"/>
                <a:gd name="connsiteX7" fmla="*/ 275694 w 411600"/>
                <a:gd name="connsiteY7" fmla="*/ 0 h 411600"/>
                <a:gd name="connsiteX8" fmla="*/ 315301 w 411600"/>
                <a:gd name="connsiteY8" fmla="*/ 167747 h 411600"/>
                <a:gd name="connsiteX9" fmla="*/ 249290 w 411600"/>
                <a:gd name="connsiteY9" fmla="*/ 167747 h 411600"/>
                <a:gd name="connsiteX10" fmla="*/ 249290 w 411600"/>
                <a:gd name="connsiteY10" fmla="*/ 101735 h 411600"/>
                <a:gd name="connsiteX11" fmla="*/ 315301 w 411600"/>
                <a:gd name="connsiteY11" fmla="*/ 101735 h 411600"/>
                <a:gd name="connsiteX12" fmla="*/ 315301 w 411600"/>
                <a:gd name="connsiteY12" fmla="*/ 167747 h 41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1600" h="411600">
                  <a:moveTo>
                    <a:pt x="275694" y="0"/>
                  </a:moveTo>
                  <a:cubicBezTo>
                    <a:pt x="229875" y="18639"/>
                    <a:pt x="177842" y="50479"/>
                    <a:pt x="127363" y="100959"/>
                  </a:cubicBezTo>
                  <a:cubicBezTo>
                    <a:pt x="34947" y="193374"/>
                    <a:pt x="7766" y="305205"/>
                    <a:pt x="0" y="368887"/>
                  </a:cubicBezTo>
                  <a:lnTo>
                    <a:pt x="48149" y="417036"/>
                  </a:lnTo>
                  <a:cubicBezTo>
                    <a:pt x="111831" y="409270"/>
                    <a:pt x="224439" y="382866"/>
                    <a:pt x="316855" y="290450"/>
                  </a:cubicBezTo>
                  <a:cubicBezTo>
                    <a:pt x="367334" y="239971"/>
                    <a:pt x="399175" y="188715"/>
                    <a:pt x="417813" y="142895"/>
                  </a:cubicBezTo>
                  <a:cubicBezTo>
                    <a:pt x="407717" y="117267"/>
                    <a:pt x="387526" y="86980"/>
                    <a:pt x="358791" y="57469"/>
                  </a:cubicBezTo>
                  <a:cubicBezTo>
                    <a:pt x="330833" y="30288"/>
                    <a:pt x="301322" y="10096"/>
                    <a:pt x="275694" y="0"/>
                  </a:cubicBezTo>
                  <a:close/>
                  <a:moveTo>
                    <a:pt x="315301" y="167747"/>
                  </a:moveTo>
                  <a:cubicBezTo>
                    <a:pt x="297439" y="185608"/>
                    <a:pt x="267928" y="185608"/>
                    <a:pt x="249290" y="167747"/>
                  </a:cubicBezTo>
                  <a:cubicBezTo>
                    <a:pt x="231428" y="149885"/>
                    <a:pt x="231428" y="120374"/>
                    <a:pt x="249290" y="101735"/>
                  </a:cubicBezTo>
                  <a:cubicBezTo>
                    <a:pt x="267152" y="83873"/>
                    <a:pt x="296663" y="83873"/>
                    <a:pt x="315301" y="101735"/>
                  </a:cubicBezTo>
                  <a:cubicBezTo>
                    <a:pt x="333163" y="120374"/>
                    <a:pt x="333163" y="149885"/>
                    <a:pt x="315301" y="167747"/>
                  </a:cubicBezTo>
                  <a:close/>
                </a:path>
              </a:pathLst>
            </a:custGeom>
            <a:grpFill/>
            <a:ln w="7739"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090F604A-0E71-4F80-B923-35CC145ABB64}"/>
                </a:ext>
              </a:extLst>
            </p:cNvPr>
            <p:cNvSpPr/>
            <p:nvPr/>
          </p:nvSpPr>
          <p:spPr>
            <a:xfrm rot="167334">
              <a:off x="7068083" y="4176484"/>
              <a:ext cx="70192" cy="70192"/>
            </a:xfrm>
            <a:custGeom>
              <a:avLst/>
              <a:gdLst>
                <a:gd name="connsiteX0" fmla="*/ 90693 w 108724"/>
                <a:gd name="connsiteY0" fmla="*/ 19917 h 108724"/>
                <a:gd name="connsiteX1" fmla="*/ 54193 w 108724"/>
                <a:gd name="connsiteY1" fmla="*/ 12151 h 108724"/>
                <a:gd name="connsiteX2" fmla="*/ 2161 w 108724"/>
                <a:gd name="connsiteY2" fmla="*/ 108450 h 108724"/>
                <a:gd name="connsiteX3" fmla="*/ 98460 w 108724"/>
                <a:gd name="connsiteY3" fmla="*/ 56417 h 108724"/>
                <a:gd name="connsiteX4" fmla="*/ 90693 w 108724"/>
                <a:gd name="connsiteY4" fmla="*/ 19917 h 108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24" h="108724">
                  <a:moveTo>
                    <a:pt x="90693" y="19917"/>
                  </a:moveTo>
                  <a:cubicBezTo>
                    <a:pt x="78268" y="7491"/>
                    <a:pt x="79821" y="-13477"/>
                    <a:pt x="54193" y="12151"/>
                  </a:cubicBezTo>
                  <a:cubicBezTo>
                    <a:pt x="28565" y="37779"/>
                    <a:pt x="-9488" y="96024"/>
                    <a:pt x="2161" y="108450"/>
                  </a:cubicBezTo>
                  <a:cubicBezTo>
                    <a:pt x="14586" y="120875"/>
                    <a:pt x="72832" y="82045"/>
                    <a:pt x="98460" y="56417"/>
                  </a:cubicBezTo>
                  <a:cubicBezTo>
                    <a:pt x="124087" y="30013"/>
                    <a:pt x="103119" y="31566"/>
                    <a:pt x="90693" y="19917"/>
                  </a:cubicBezTo>
                  <a:close/>
                </a:path>
              </a:pathLst>
            </a:custGeom>
            <a:grpFill/>
            <a:ln w="7739" cap="flat">
              <a:noFill/>
              <a:prstDash val="solid"/>
              <a:miter/>
            </a:ln>
          </p:spPr>
          <p:txBody>
            <a:bodyPr rtlCol="0" anchor="ctr"/>
            <a:lstStyle/>
            <a:p>
              <a:endParaRPr lang="en-US"/>
            </a:p>
          </p:txBody>
        </p:sp>
      </p:grpSp>
      <p:grpSp>
        <p:nvGrpSpPr>
          <p:cNvPr id="50" name="Group 49">
            <a:extLst>
              <a:ext uri="{FF2B5EF4-FFF2-40B4-BE49-F238E27FC236}">
                <a16:creationId xmlns:a16="http://schemas.microsoft.com/office/drawing/2014/main" id="{2D16B463-72A5-40B6-A37D-0E001C0DE576}"/>
              </a:ext>
            </a:extLst>
          </p:cNvPr>
          <p:cNvGrpSpPr/>
          <p:nvPr/>
        </p:nvGrpSpPr>
        <p:grpSpPr>
          <a:xfrm>
            <a:off x="10546619" y="1171884"/>
            <a:ext cx="409430" cy="415402"/>
            <a:chOff x="3547264" y="4934695"/>
            <a:chExt cx="204588" cy="207571"/>
          </a:xfrm>
          <a:solidFill>
            <a:srgbClr val="ECB400"/>
          </a:solidFill>
        </p:grpSpPr>
        <p:sp>
          <p:nvSpPr>
            <p:cNvPr id="51" name="Freeform: Shape 50">
              <a:extLst>
                <a:ext uri="{FF2B5EF4-FFF2-40B4-BE49-F238E27FC236}">
                  <a16:creationId xmlns:a16="http://schemas.microsoft.com/office/drawing/2014/main" id="{245A7BE8-68B5-4B5A-B2AA-F138BB898887}"/>
                </a:ext>
              </a:extLst>
            </p:cNvPr>
            <p:cNvSpPr/>
            <p:nvPr/>
          </p:nvSpPr>
          <p:spPr>
            <a:xfrm>
              <a:off x="3579829" y="4934695"/>
              <a:ext cx="163077" cy="177903"/>
            </a:xfrm>
            <a:custGeom>
              <a:avLst/>
              <a:gdLst>
                <a:gd name="connsiteX0" fmla="*/ 524033 w 523875"/>
                <a:gd name="connsiteY0" fmla="*/ 66730 h 571500"/>
                <a:gd name="connsiteX1" fmla="*/ 457414 w 523875"/>
                <a:gd name="connsiteY1" fmla="*/ 0 h 571500"/>
                <a:gd name="connsiteX2" fmla="*/ 390683 w 523875"/>
                <a:gd name="connsiteY2" fmla="*/ 66620 h 571500"/>
                <a:gd name="connsiteX3" fmla="*/ 420973 w 523875"/>
                <a:gd name="connsiteY3" fmla="*/ 122547 h 571500"/>
                <a:gd name="connsiteX4" fmla="*/ 371633 w 523875"/>
                <a:gd name="connsiteY4" fmla="*/ 266755 h 571500"/>
                <a:gd name="connsiteX5" fmla="*/ 371633 w 523875"/>
                <a:gd name="connsiteY5" fmla="*/ 266755 h 571500"/>
                <a:gd name="connsiteX6" fmla="*/ 333533 w 523875"/>
                <a:gd name="connsiteY6" fmla="*/ 278662 h 571500"/>
                <a:gd name="connsiteX7" fmla="*/ 234092 w 523875"/>
                <a:gd name="connsiteY7" fmla="*/ 204081 h 571500"/>
                <a:gd name="connsiteX8" fmla="*/ 194632 w 523875"/>
                <a:gd name="connsiteY8" fmla="*/ 118442 h 571500"/>
                <a:gd name="connsiteX9" fmla="*/ 108994 w 523875"/>
                <a:gd name="connsiteY9" fmla="*/ 157902 h 571500"/>
                <a:gd name="connsiteX10" fmla="*/ 134270 w 523875"/>
                <a:gd name="connsiteY10" fmla="*/ 236275 h 571500"/>
                <a:gd name="connsiteX11" fmla="*/ 70739 w 523875"/>
                <a:gd name="connsiteY11" fmla="*/ 438205 h 571500"/>
                <a:gd name="connsiteX12" fmla="*/ 66833 w 523875"/>
                <a:gd name="connsiteY12" fmla="*/ 438205 h 571500"/>
                <a:gd name="connsiteX13" fmla="*/ 0 w 523875"/>
                <a:gd name="connsiteY13" fmla="*/ 504721 h 571500"/>
                <a:gd name="connsiteX14" fmla="*/ 66516 w 523875"/>
                <a:gd name="connsiteY14" fmla="*/ 571555 h 571500"/>
                <a:gd name="connsiteX15" fmla="*/ 133349 w 523875"/>
                <a:gd name="connsiteY15" fmla="*/ 505038 h 571500"/>
                <a:gd name="connsiteX16" fmla="*/ 106553 w 523875"/>
                <a:gd name="connsiteY16" fmla="*/ 451445 h 571500"/>
                <a:gd name="connsiteX17" fmla="*/ 170656 w 523875"/>
                <a:gd name="connsiteY17" fmla="*/ 247705 h 571500"/>
                <a:gd name="connsiteX18" fmla="*/ 171608 w 523875"/>
                <a:gd name="connsiteY18" fmla="*/ 247705 h 571500"/>
                <a:gd name="connsiteX19" fmla="*/ 211232 w 523875"/>
                <a:gd name="connsiteY19" fmla="*/ 234561 h 571500"/>
                <a:gd name="connsiteX20" fmla="*/ 309816 w 523875"/>
                <a:gd name="connsiteY20" fmla="*/ 308380 h 571500"/>
                <a:gd name="connsiteX21" fmla="*/ 304958 w 523875"/>
                <a:gd name="connsiteY21" fmla="*/ 333430 h 571500"/>
                <a:gd name="connsiteX22" fmla="*/ 371608 w 523875"/>
                <a:gd name="connsiteY22" fmla="*/ 400131 h 571500"/>
                <a:gd name="connsiteX23" fmla="*/ 438308 w 523875"/>
                <a:gd name="connsiteY23" fmla="*/ 333483 h 571500"/>
                <a:gd name="connsiteX24" fmla="*/ 408209 w 523875"/>
                <a:gd name="connsiteY24" fmla="*/ 277709 h 571500"/>
                <a:gd name="connsiteX25" fmla="*/ 457358 w 523875"/>
                <a:gd name="connsiteY25" fmla="*/ 133405 h 571500"/>
                <a:gd name="connsiteX26" fmla="*/ 524033 w 523875"/>
                <a:gd name="connsiteY26" fmla="*/ 66730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23875" h="571500">
                  <a:moveTo>
                    <a:pt x="524033" y="66730"/>
                  </a:moveTo>
                  <a:cubicBezTo>
                    <a:pt x="524064" y="29907"/>
                    <a:pt x="494237" y="31"/>
                    <a:pt x="457414" y="0"/>
                  </a:cubicBezTo>
                  <a:cubicBezTo>
                    <a:pt x="420590" y="-30"/>
                    <a:pt x="390714" y="29796"/>
                    <a:pt x="390683" y="66620"/>
                  </a:cubicBezTo>
                  <a:cubicBezTo>
                    <a:pt x="390664" y="89186"/>
                    <a:pt x="402062" y="110232"/>
                    <a:pt x="420973" y="122547"/>
                  </a:cubicBezTo>
                  <a:lnTo>
                    <a:pt x="371633" y="266755"/>
                  </a:lnTo>
                  <a:lnTo>
                    <a:pt x="371633" y="266755"/>
                  </a:lnTo>
                  <a:cubicBezTo>
                    <a:pt x="358015" y="266740"/>
                    <a:pt x="344719" y="270895"/>
                    <a:pt x="333533" y="278662"/>
                  </a:cubicBezTo>
                  <a:lnTo>
                    <a:pt x="234092" y="204081"/>
                  </a:lnTo>
                  <a:cubicBezTo>
                    <a:pt x="246844" y="169536"/>
                    <a:pt x="229177" y="131194"/>
                    <a:pt x="194632" y="118442"/>
                  </a:cubicBezTo>
                  <a:cubicBezTo>
                    <a:pt x="160087" y="105690"/>
                    <a:pt x="121745" y="123356"/>
                    <a:pt x="108994" y="157902"/>
                  </a:cubicBezTo>
                  <a:cubicBezTo>
                    <a:pt x="98352" y="186730"/>
                    <a:pt x="108791" y="219097"/>
                    <a:pt x="134270" y="236275"/>
                  </a:cubicBezTo>
                  <a:lnTo>
                    <a:pt x="70739" y="438205"/>
                  </a:lnTo>
                  <a:lnTo>
                    <a:pt x="66833" y="438205"/>
                  </a:lnTo>
                  <a:cubicBezTo>
                    <a:pt x="30010" y="438118"/>
                    <a:pt x="88" y="467898"/>
                    <a:pt x="0" y="504721"/>
                  </a:cubicBezTo>
                  <a:cubicBezTo>
                    <a:pt x="-87" y="541545"/>
                    <a:pt x="29692" y="571468"/>
                    <a:pt x="66516" y="571555"/>
                  </a:cubicBezTo>
                  <a:cubicBezTo>
                    <a:pt x="103340" y="571643"/>
                    <a:pt x="133262" y="541862"/>
                    <a:pt x="133349" y="505038"/>
                  </a:cubicBezTo>
                  <a:cubicBezTo>
                    <a:pt x="133400" y="483941"/>
                    <a:pt x="123461" y="464064"/>
                    <a:pt x="106553" y="451445"/>
                  </a:cubicBezTo>
                  <a:lnTo>
                    <a:pt x="170656" y="247705"/>
                  </a:lnTo>
                  <a:lnTo>
                    <a:pt x="171608" y="247705"/>
                  </a:lnTo>
                  <a:cubicBezTo>
                    <a:pt x="185882" y="247679"/>
                    <a:pt x="199772" y="243071"/>
                    <a:pt x="211232" y="234561"/>
                  </a:cubicBezTo>
                  <a:lnTo>
                    <a:pt x="309816" y="308380"/>
                  </a:lnTo>
                  <a:cubicBezTo>
                    <a:pt x="306644" y="316352"/>
                    <a:pt x="304996" y="324849"/>
                    <a:pt x="304958" y="333430"/>
                  </a:cubicBezTo>
                  <a:cubicBezTo>
                    <a:pt x="304944" y="370254"/>
                    <a:pt x="334784" y="400117"/>
                    <a:pt x="371608" y="400131"/>
                  </a:cubicBezTo>
                  <a:cubicBezTo>
                    <a:pt x="408431" y="400145"/>
                    <a:pt x="438294" y="370305"/>
                    <a:pt x="438308" y="333483"/>
                  </a:cubicBezTo>
                  <a:cubicBezTo>
                    <a:pt x="438317" y="311007"/>
                    <a:pt x="427001" y="290038"/>
                    <a:pt x="408209" y="277709"/>
                  </a:cubicBezTo>
                  <a:lnTo>
                    <a:pt x="457358" y="133405"/>
                  </a:lnTo>
                  <a:cubicBezTo>
                    <a:pt x="494182" y="133405"/>
                    <a:pt x="524033" y="103554"/>
                    <a:pt x="524033" y="66730"/>
                  </a:cubicBezTo>
                  <a:close/>
                </a:path>
              </a:pathLst>
            </a:custGeom>
            <a:grpFill/>
            <a:ln w="9525" cap="flat">
              <a:noFill/>
              <a:prstDash val="solid"/>
              <a:miter/>
            </a:ln>
          </p:spPr>
          <p:txBody>
            <a:bodyPr rtlCol="0" anchor="ctr"/>
            <a:lstStyle/>
            <a:p>
              <a:endParaRPr lang="en-ID"/>
            </a:p>
          </p:txBody>
        </p:sp>
        <p:sp>
          <p:nvSpPr>
            <p:cNvPr id="52" name="Freeform: Shape 51">
              <a:extLst>
                <a:ext uri="{FF2B5EF4-FFF2-40B4-BE49-F238E27FC236}">
                  <a16:creationId xmlns:a16="http://schemas.microsoft.com/office/drawing/2014/main" id="{CD53DA38-3512-4370-8DA8-67DC4AF9B293}"/>
                </a:ext>
              </a:extLst>
            </p:cNvPr>
            <p:cNvSpPr/>
            <p:nvPr/>
          </p:nvSpPr>
          <p:spPr>
            <a:xfrm>
              <a:off x="3547264" y="4934713"/>
              <a:ext cx="204588" cy="207553"/>
            </a:xfrm>
            <a:custGeom>
              <a:avLst/>
              <a:gdLst>
                <a:gd name="connsiteX0" fmla="*/ 57150 w 657225"/>
                <a:gd name="connsiteY0" fmla="*/ 0 h 666750"/>
                <a:gd name="connsiteX1" fmla="*/ 0 w 657225"/>
                <a:gd name="connsiteY1" fmla="*/ 0 h 666750"/>
                <a:gd name="connsiteX2" fmla="*/ 0 w 657225"/>
                <a:gd name="connsiteY2" fmla="*/ 666750 h 666750"/>
                <a:gd name="connsiteX3" fmla="*/ 657225 w 657225"/>
                <a:gd name="connsiteY3" fmla="*/ 666750 h 666750"/>
                <a:gd name="connsiteX4" fmla="*/ 657225 w 657225"/>
                <a:gd name="connsiteY4" fmla="*/ 609600 h 666750"/>
                <a:gd name="connsiteX5" fmla="*/ 57150 w 657225"/>
                <a:gd name="connsiteY5" fmla="*/ 609600 h 666750"/>
                <a:gd name="connsiteX6" fmla="*/ 57150 w 657225"/>
                <a:gd name="connsiteY6" fmla="*/ 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225" h="666750">
                  <a:moveTo>
                    <a:pt x="57150" y="0"/>
                  </a:moveTo>
                  <a:lnTo>
                    <a:pt x="0" y="0"/>
                  </a:lnTo>
                  <a:lnTo>
                    <a:pt x="0" y="666750"/>
                  </a:lnTo>
                  <a:lnTo>
                    <a:pt x="657225" y="666750"/>
                  </a:lnTo>
                  <a:lnTo>
                    <a:pt x="657225" y="609600"/>
                  </a:lnTo>
                  <a:lnTo>
                    <a:pt x="57150" y="609600"/>
                  </a:lnTo>
                  <a:lnTo>
                    <a:pt x="57150" y="0"/>
                  </a:lnTo>
                  <a:close/>
                </a:path>
              </a:pathLst>
            </a:custGeom>
            <a:grpFill/>
            <a:ln w="9525" cap="flat">
              <a:noFill/>
              <a:prstDash val="solid"/>
              <a:miter/>
            </a:ln>
          </p:spPr>
          <p:txBody>
            <a:bodyPr rtlCol="0" anchor="ctr"/>
            <a:lstStyle/>
            <a:p>
              <a:endParaRPr lang="en-ID"/>
            </a:p>
          </p:txBody>
        </p:sp>
      </p:grpSp>
      <p:grpSp>
        <p:nvGrpSpPr>
          <p:cNvPr id="81" name="Group 80">
            <a:extLst>
              <a:ext uri="{FF2B5EF4-FFF2-40B4-BE49-F238E27FC236}">
                <a16:creationId xmlns:a16="http://schemas.microsoft.com/office/drawing/2014/main" id="{46E2AFDF-6A8D-4B23-AA16-9D93757EA2E5}"/>
              </a:ext>
            </a:extLst>
          </p:cNvPr>
          <p:cNvGrpSpPr/>
          <p:nvPr/>
        </p:nvGrpSpPr>
        <p:grpSpPr>
          <a:xfrm>
            <a:off x="3097432" y="670952"/>
            <a:ext cx="1239839" cy="561179"/>
            <a:chOff x="3140294" y="608554"/>
            <a:chExt cx="1239839" cy="561179"/>
          </a:xfrm>
        </p:grpSpPr>
        <p:sp>
          <p:nvSpPr>
            <p:cNvPr id="57" name="Oval 56">
              <a:extLst>
                <a:ext uri="{FF2B5EF4-FFF2-40B4-BE49-F238E27FC236}">
                  <a16:creationId xmlns:a16="http://schemas.microsoft.com/office/drawing/2014/main" id="{232B65B9-04AA-41BB-90AD-C878EBA51519}"/>
                </a:ext>
              </a:extLst>
            </p:cNvPr>
            <p:cNvSpPr/>
            <p:nvPr/>
          </p:nvSpPr>
          <p:spPr>
            <a:xfrm>
              <a:off x="4295204"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57">
              <a:extLst>
                <a:ext uri="{FF2B5EF4-FFF2-40B4-BE49-F238E27FC236}">
                  <a16:creationId xmlns:a16="http://schemas.microsoft.com/office/drawing/2014/main" id="{78A4F78C-9CAA-4E16-A988-26701E297CEE}"/>
                </a:ext>
              </a:extLst>
            </p:cNvPr>
            <p:cNvSpPr/>
            <p:nvPr/>
          </p:nvSpPr>
          <p:spPr>
            <a:xfrm>
              <a:off x="4064222"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58">
              <a:extLst>
                <a:ext uri="{FF2B5EF4-FFF2-40B4-BE49-F238E27FC236}">
                  <a16:creationId xmlns:a16="http://schemas.microsoft.com/office/drawing/2014/main" id="{DDE2E1B8-5518-4FDA-B314-3587EF88E03B}"/>
                </a:ext>
              </a:extLst>
            </p:cNvPr>
            <p:cNvSpPr/>
            <p:nvPr/>
          </p:nvSpPr>
          <p:spPr>
            <a:xfrm>
              <a:off x="3833240"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59">
              <a:extLst>
                <a:ext uri="{FF2B5EF4-FFF2-40B4-BE49-F238E27FC236}">
                  <a16:creationId xmlns:a16="http://schemas.microsoft.com/office/drawing/2014/main" id="{C1DF9897-59DF-4CC7-9005-5FB176D42C02}"/>
                </a:ext>
              </a:extLst>
            </p:cNvPr>
            <p:cNvSpPr/>
            <p:nvPr/>
          </p:nvSpPr>
          <p:spPr>
            <a:xfrm>
              <a:off x="3602258"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60">
              <a:extLst>
                <a:ext uri="{FF2B5EF4-FFF2-40B4-BE49-F238E27FC236}">
                  <a16:creationId xmlns:a16="http://schemas.microsoft.com/office/drawing/2014/main" id="{0966D705-2CDA-47A3-85BF-174392CA1F9B}"/>
                </a:ext>
              </a:extLst>
            </p:cNvPr>
            <p:cNvSpPr/>
            <p:nvPr/>
          </p:nvSpPr>
          <p:spPr>
            <a:xfrm>
              <a:off x="3371276"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61">
              <a:extLst>
                <a:ext uri="{FF2B5EF4-FFF2-40B4-BE49-F238E27FC236}">
                  <a16:creationId xmlns:a16="http://schemas.microsoft.com/office/drawing/2014/main" id="{FB990B71-5226-48E2-A628-2EBF52CC19D9}"/>
                </a:ext>
              </a:extLst>
            </p:cNvPr>
            <p:cNvSpPr/>
            <p:nvPr/>
          </p:nvSpPr>
          <p:spPr>
            <a:xfrm>
              <a:off x="3140294"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62">
              <a:extLst>
                <a:ext uri="{FF2B5EF4-FFF2-40B4-BE49-F238E27FC236}">
                  <a16:creationId xmlns:a16="http://schemas.microsoft.com/office/drawing/2014/main" id="{696E9DC7-A735-4CB9-A075-02C9ED4E272F}"/>
                </a:ext>
              </a:extLst>
            </p:cNvPr>
            <p:cNvSpPr/>
            <p:nvPr/>
          </p:nvSpPr>
          <p:spPr>
            <a:xfrm>
              <a:off x="4295204"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63">
              <a:extLst>
                <a:ext uri="{FF2B5EF4-FFF2-40B4-BE49-F238E27FC236}">
                  <a16:creationId xmlns:a16="http://schemas.microsoft.com/office/drawing/2014/main" id="{758E3286-7BF4-4AFF-90C4-61C4A50C0ACC}"/>
                </a:ext>
              </a:extLst>
            </p:cNvPr>
            <p:cNvSpPr/>
            <p:nvPr/>
          </p:nvSpPr>
          <p:spPr>
            <a:xfrm>
              <a:off x="4064222"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64">
              <a:extLst>
                <a:ext uri="{FF2B5EF4-FFF2-40B4-BE49-F238E27FC236}">
                  <a16:creationId xmlns:a16="http://schemas.microsoft.com/office/drawing/2014/main" id="{C9B1399F-4049-436E-81CE-2B43BF02299E}"/>
                </a:ext>
              </a:extLst>
            </p:cNvPr>
            <p:cNvSpPr/>
            <p:nvPr/>
          </p:nvSpPr>
          <p:spPr>
            <a:xfrm>
              <a:off x="3833240"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65">
              <a:extLst>
                <a:ext uri="{FF2B5EF4-FFF2-40B4-BE49-F238E27FC236}">
                  <a16:creationId xmlns:a16="http://schemas.microsoft.com/office/drawing/2014/main" id="{68DCCE94-02A7-4E2A-A7C4-ABF7D9FA0EEC}"/>
                </a:ext>
              </a:extLst>
            </p:cNvPr>
            <p:cNvSpPr/>
            <p:nvPr/>
          </p:nvSpPr>
          <p:spPr>
            <a:xfrm>
              <a:off x="3602258"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66">
              <a:extLst>
                <a:ext uri="{FF2B5EF4-FFF2-40B4-BE49-F238E27FC236}">
                  <a16:creationId xmlns:a16="http://schemas.microsoft.com/office/drawing/2014/main" id="{6A3B448F-06F6-460D-A2B3-EC6A7AA257EA}"/>
                </a:ext>
              </a:extLst>
            </p:cNvPr>
            <p:cNvSpPr/>
            <p:nvPr/>
          </p:nvSpPr>
          <p:spPr>
            <a:xfrm>
              <a:off x="3371276"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67">
              <a:extLst>
                <a:ext uri="{FF2B5EF4-FFF2-40B4-BE49-F238E27FC236}">
                  <a16:creationId xmlns:a16="http://schemas.microsoft.com/office/drawing/2014/main" id="{8FA467D2-140E-408F-BE53-9220661C38FD}"/>
                </a:ext>
              </a:extLst>
            </p:cNvPr>
            <p:cNvSpPr/>
            <p:nvPr/>
          </p:nvSpPr>
          <p:spPr>
            <a:xfrm>
              <a:off x="3140294"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68">
              <a:extLst>
                <a:ext uri="{FF2B5EF4-FFF2-40B4-BE49-F238E27FC236}">
                  <a16:creationId xmlns:a16="http://schemas.microsoft.com/office/drawing/2014/main" id="{B1F9A694-9D20-41D4-9E92-E6D56B56D783}"/>
                </a:ext>
              </a:extLst>
            </p:cNvPr>
            <p:cNvSpPr/>
            <p:nvPr/>
          </p:nvSpPr>
          <p:spPr>
            <a:xfrm>
              <a:off x="4295204"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69">
              <a:extLst>
                <a:ext uri="{FF2B5EF4-FFF2-40B4-BE49-F238E27FC236}">
                  <a16:creationId xmlns:a16="http://schemas.microsoft.com/office/drawing/2014/main" id="{E01F17AF-B3E0-4DC5-8E01-F45F315F5960}"/>
                </a:ext>
              </a:extLst>
            </p:cNvPr>
            <p:cNvSpPr/>
            <p:nvPr/>
          </p:nvSpPr>
          <p:spPr>
            <a:xfrm>
              <a:off x="4064222"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70">
              <a:extLst>
                <a:ext uri="{FF2B5EF4-FFF2-40B4-BE49-F238E27FC236}">
                  <a16:creationId xmlns:a16="http://schemas.microsoft.com/office/drawing/2014/main" id="{626C1576-570E-43DD-BC0E-E178DE1A2567}"/>
                </a:ext>
              </a:extLst>
            </p:cNvPr>
            <p:cNvSpPr/>
            <p:nvPr/>
          </p:nvSpPr>
          <p:spPr>
            <a:xfrm>
              <a:off x="3833240"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71">
              <a:extLst>
                <a:ext uri="{FF2B5EF4-FFF2-40B4-BE49-F238E27FC236}">
                  <a16:creationId xmlns:a16="http://schemas.microsoft.com/office/drawing/2014/main" id="{716D0D47-F47E-4ABB-A23B-CCAE29633B09}"/>
                </a:ext>
              </a:extLst>
            </p:cNvPr>
            <p:cNvSpPr/>
            <p:nvPr/>
          </p:nvSpPr>
          <p:spPr>
            <a:xfrm>
              <a:off x="3602258"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72">
              <a:extLst>
                <a:ext uri="{FF2B5EF4-FFF2-40B4-BE49-F238E27FC236}">
                  <a16:creationId xmlns:a16="http://schemas.microsoft.com/office/drawing/2014/main" id="{14C029DE-BC82-44CE-9002-786F29C2202C}"/>
                </a:ext>
              </a:extLst>
            </p:cNvPr>
            <p:cNvSpPr/>
            <p:nvPr/>
          </p:nvSpPr>
          <p:spPr>
            <a:xfrm>
              <a:off x="3371276"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73">
              <a:extLst>
                <a:ext uri="{FF2B5EF4-FFF2-40B4-BE49-F238E27FC236}">
                  <a16:creationId xmlns:a16="http://schemas.microsoft.com/office/drawing/2014/main" id="{0419392E-CACE-4640-B0A8-8F8143B0AE2B}"/>
                </a:ext>
              </a:extLst>
            </p:cNvPr>
            <p:cNvSpPr/>
            <p:nvPr/>
          </p:nvSpPr>
          <p:spPr>
            <a:xfrm>
              <a:off x="3140294"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599103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aphic 260" descr="Lightbulb and gear">
            <a:extLst>
              <a:ext uri="{FF2B5EF4-FFF2-40B4-BE49-F238E27FC236}">
                <a16:creationId xmlns:a16="http://schemas.microsoft.com/office/drawing/2014/main" id="{C5B08AAB-EDE4-442D-9917-FEEA8BCD93FC}"/>
              </a:ext>
            </a:extLst>
          </p:cNvPr>
          <p:cNvGrpSpPr/>
          <p:nvPr/>
        </p:nvGrpSpPr>
        <p:grpSpPr>
          <a:xfrm>
            <a:off x="647867" y="2666527"/>
            <a:ext cx="648863" cy="648863"/>
            <a:chOff x="9688800" y="7021800"/>
            <a:chExt cx="914400" cy="914400"/>
          </a:xfrm>
          <a:solidFill>
            <a:srgbClr val="ECB400"/>
          </a:solidFill>
        </p:grpSpPr>
        <p:sp>
          <p:nvSpPr>
            <p:cNvPr id="20" name="Freeform: Shape 19">
              <a:extLst>
                <a:ext uri="{FF2B5EF4-FFF2-40B4-BE49-F238E27FC236}">
                  <a16:creationId xmlns:a16="http://schemas.microsoft.com/office/drawing/2014/main" id="{7C5C8806-2760-4A9E-B9C0-B0280F96B6AC}"/>
                </a:ext>
              </a:extLst>
            </p:cNvPr>
            <p:cNvSpPr/>
            <p:nvPr/>
          </p:nvSpPr>
          <p:spPr>
            <a:xfrm>
              <a:off x="10028271" y="7330220"/>
              <a:ext cx="209550" cy="209550"/>
            </a:xfrm>
            <a:custGeom>
              <a:avLst/>
              <a:gdLst>
                <a:gd name="connsiteX0" fmla="*/ 187547 w 209550"/>
                <a:gd name="connsiteY0" fmla="*/ 64675 h 209550"/>
                <a:gd name="connsiteX1" fmla="*/ 195644 w 209550"/>
                <a:gd name="connsiteY1" fmla="*/ 40672 h 209550"/>
                <a:gd name="connsiteX2" fmla="*/ 177355 w 209550"/>
                <a:gd name="connsiteY2" fmla="*/ 22384 h 209550"/>
                <a:gd name="connsiteX3" fmla="*/ 153353 w 209550"/>
                <a:gd name="connsiteY3" fmla="*/ 30480 h 209550"/>
                <a:gd name="connsiteX4" fmla="*/ 133541 w 209550"/>
                <a:gd name="connsiteY4" fmla="*/ 22384 h 209550"/>
                <a:gd name="connsiteX5" fmla="*/ 122301 w 209550"/>
                <a:gd name="connsiteY5" fmla="*/ 0 h 209550"/>
                <a:gd name="connsiteX6" fmla="*/ 96774 w 209550"/>
                <a:gd name="connsiteY6" fmla="*/ 0 h 209550"/>
                <a:gd name="connsiteX7" fmla="*/ 85439 w 209550"/>
                <a:gd name="connsiteY7" fmla="*/ 22479 h 209550"/>
                <a:gd name="connsiteX8" fmla="*/ 65532 w 209550"/>
                <a:gd name="connsiteY8" fmla="*/ 30575 h 209550"/>
                <a:gd name="connsiteX9" fmla="*/ 41529 w 209550"/>
                <a:gd name="connsiteY9" fmla="*/ 22479 h 209550"/>
                <a:gd name="connsiteX10" fmla="*/ 23241 w 209550"/>
                <a:gd name="connsiteY10" fmla="*/ 40767 h 209550"/>
                <a:gd name="connsiteX11" fmla="*/ 30861 w 209550"/>
                <a:gd name="connsiteY11" fmla="*/ 64770 h 209550"/>
                <a:gd name="connsiteX12" fmla="*/ 22479 w 209550"/>
                <a:gd name="connsiteY12" fmla="*/ 84582 h 209550"/>
                <a:gd name="connsiteX13" fmla="*/ 0 w 209550"/>
                <a:gd name="connsiteY13" fmla="*/ 95821 h 209550"/>
                <a:gd name="connsiteX14" fmla="*/ 0 w 209550"/>
                <a:gd name="connsiteY14" fmla="*/ 120968 h 209550"/>
                <a:gd name="connsiteX15" fmla="*/ 22479 w 209550"/>
                <a:gd name="connsiteY15" fmla="*/ 132302 h 209550"/>
                <a:gd name="connsiteX16" fmla="*/ 30575 w 209550"/>
                <a:gd name="connsiteY16" fmla="*/ 152114 h 209550"/>
                <a:gd name="connsiteX17" fmla="*/ 22479 w 209550"/>
                <a:gd name="connsiteY17" fmla="*/ 176117 h 209550"/>
                <a:gd name="connsiteX18" fmla="*/ 41529 w 209550"/>
                <a:gd name="connsiteY18" fmla="*/ 194405 h 209550"/>
                <a:gd name="connsiteX19" fmla="*/ 65532 w 209550"/>
                <a:gd name="connsiteY19" fmla="*/ 186214 h 209550"/>
                <a:gd name="connsiteX20" fmla="*/ 85344 w 209550"/>
                <a:gd name="connsiteY20" fmla="*/ 194405 h 209550"/>
                <a:gd name="connsiteX21" fmla="*/ 96583 w 209550"/>
                <a:gd name="connsiteY21" fmla="*/ 216789 h 209550"/>
                <a:gd name="connsiteX22" fmla="*/ 122111 w 209550"/>
                <a:gd name="connsiteY22" fmla="*/ 216789 h 209550"/>
                <a:gd name="connsiteX23" fmla="*/ 133445 w 209550"/>
                <a:gd name="connsiteY23" fmla="*/ 194786 h 209550"/>
                <a:gd name="connsiteX24" fmla="*/ 152972 w 209550"/>
                <a:gd name="connsiteY24" fmla="*/ 186880 h 209550"/>
                <a:gd name="connsiteX25" fmla="*/ 176879 w 209550"/>
                <a:gd name="connsiteY25" fmla="*/ 195072 h 209550"/>
                <a:gd name="connsiteX26" fmla="*/ 195167 w 209550"/>
                <a:gd name="connsiteY26" fmla="*/ 176689 h 209550"/>
                <a:gd name="connsiteX27" fmla="*/ 187071 w 209550"/>
                <a:gd name="connsiteY27" fmla="*/ 152781 h 209550"/>
                <a:gd name="connsiteX28" fmla="*/ 195739 w 209550"/>
                <a:gd name="connsiteY28" fmla="*/ 132874 h 209550"/>
                <a:gd name="connsiteX29" fmla="*/ 218123 w 209550"/>
                <a:gd name="connsiteY29" fmla="*/ 121634 h 209550"/>
                <a:gd name="connsiteX30" fmla="*/ 218123 w 209550"/>
                <a:gd name="connsiteY30" fmla="*/ 95821 h 209550"/>
                <a:gd name="connsiteX31" fmla="*/ 195644 w 209550"/>
                <a:gd name="connsiteY31" fmla="*/ 84487 h 209550"/>
                <a:gd name="connsiteX32" fmla="*/ 187547 w 209550"/>
                <a:gd name="connsiteY32" fmla="*/ 64675 h 209550"/>
                <a:gd name="connsiteX33" fmla="*/ 109442 w 209550"/>
                <a:gd name="connsiteY33" fmla="*/ 146875 h 209550"/>
                <a:gd name="connsiteX34" fmla="*/ 71342 w 209550"/>
                <a:gd name="connsiteY34" fmla="*/ 108775 h 209550"/>
                <a:gd name="connsiteX35" fmla="*/ 109442 w 209550"/>
                <a:gd name="connsiteY35" fmla="*/ 70675 h 209550"/>
                <a:gd name="connsiteX36" fmla="*/ 147542 w 209550"/>
                <a:gd name="connsiteY36" fmla="*/ 108775 h 209550"/>
                <a:gd name="connsiteX37" fmla="*/ 109442 w 209550"/>
                <a:gd name="connsiteY37" fmla="*/ 146875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9550" h="209550">
                  <a:moveTo>
                    <a:pt x="187547" y="64675"/>
                  </a:moveTo>
                  <a:lnTo>
                    <a:pt x="195644" y="40672"/>
                  </a:lnTo>
                  <a:lnTo>
                    <a:pt x="177355" y="22384"/>
                  </a:lnTo>
                  <a:lnTo>
                    <a:pt x="153353" y="30480"/>
                  </a:lnTo>
                  <a:cubicBezTo>
                    <a:pt x="147113" y="26964"/>
                    <a:pt x="140457" y="24244"/>
                    <a:pt x="133541" y="22384"/>
                  </a:cubicBezTo>
                  <a:lnTo>
                    <a:pt x="122301" y="0"/>
                  </a:lnTo>
                  <a:lnTo>
                    <a:pt x="96774" y="0"/>
                  </a:lnTo>
                  <a:lnTo>
                    <a:pt x="85439" y="22479"/>
                  </a:lnTo>
                  <a:cubicBezTo>
                    <a:pt x="78498" y="24356"/>
                    <a:pt x="71813" y="27075"/>
                    <a:pt x="65532" y="30575"/>
                  </a:cubicBezTo>
                  <a:lnTo>
                    <a:pt x="41529" y="22479"/>
                  </a:lnTo>
                  <a:lnTo>
                    <a:pt x="23241" y="40767"/>
                  </a:lnTo>
                  <a:lnTo>
                    <a:pt x="30861" y="64770"/>
                  </a:lnTo>
                  <a:cubicBezTo>
                    <a:pt x="27206" y="70976"/>
                    <a:pt x="24388" y="77637"/>
                    <a:pt x="22479" y="84582"/>
                  </a:cubicBezTo>
                  <a:lnTo>
                    <a:pt x="0" y="95821"/>
                  </a:lnTo>
                  <a:lnTo>
                    <a:pt x="0" y="120968"/>
                  </a:lnTo>
                  <a:lnTo>
                    <a:pt x="22479" y="132302"/>
                  </a:lnTo>
                  <a:cubicBezTo>
                    <a:pt x="24332" y="139221"/>
                    <a:pt x="27052" y="145878"/>
                    <a:pt x="30575" y="152114"/>
                  </a:cubicBezTo>
                  <a:lnTo>
                    <a:pt x="22479" y="176117"/>
                  </a:lnTo>
                  <a:lnTo>
                    <a:pt x="41529" y="194405"/>
                  </a:lnTo>
                  <a:lnTo>
                    <a:pt x="65532" y="186214"/>
                  </a:lnTo>
                  <a:cubicBezTo>
                    <a:pt x="71767" y="189763"/>
                    <a:pt x="78423" y="192515"/>
                    <a:pt x="85344" y="194405"/>
                  </a:cubicBezTo>
                  <a:lnTo>
                    <a:pt x="96583" y="216789"/>
                  </a:lnTo>
                  <a:lnTo>
                    <a:pt x="122111" y="216789"/>
                  </a:lnTo>
                  <a:lnTo>
                    <a:pt x="133445" y="194786"/>
                  </a:lnTo>
                  <a:cubicBezTo>
                    <a:pt x="140245" y="192937"/>
                    <a:pt x="146800" y="190283"/>
                    <a:pt x="152972" y="186880"/>
                  </a:cubicBezTo>
                  <a:lnTo>
                    <a:pt x="176879" y="195072"/>
                  </a:lnTo>
                  <a:lnTo>
                    <a:pt x="195167" y="176689"/>
                  </a:lnTo>
                  <a:lnTo>
                    <a:pt x="187071" y="152781"/>
                  </a:lnTo>
                  <a:cubicBezTo>
                    <a:pt x="190710" y="146497"/>
                    <a:pt x="193618" y="139818"/>
                    <a:pt x="195739" y="132874"/>
                  </a:cubicBezTo>
                  <a:lnTo>
                    <a:pt x="218123" y="121634"/>
                  </a:lnTo>
                  <a:lnTo>
                    <a:pt x="218123" y="95821"/>
                  </a:lnTo>
                  <a:lnTo>
                    <a:pt x="195644" y="84487"/>
                  </a:lnTo>
                  <a:cubicBezTo>
                    <a:pt x="193825" y="77556"/>
                    <a:pt x="191103" y="70896"/>
                    <a:pt x="187547" y="64675"/>
                  </a:cubicBezTo>
                  <a:close/>
                  <a:moveTo>
                    <a:pt x="109442" y="146875"/>
                  </a:moveTo>
                  <a:cubicBezTo>
                    <a:pt x="88401" y="146875"/>
                    <a:pt x="71342" y="129817"/>
                    <a:pt x="71342" y="108775"/>
                  </a:cubicBezTo>
                  <a:cubicBezTo>
                    <a:pt x="71342" y="87734"/>
                    <a:pt x="88401" y="70675"/>
                    <a:pt x="109442" y="70675"/>
                  </a:cubicBezTo>
                  <a:cubicBezTo>
                    <a:pt x="130356" y="70982"/>
                    <a:pt x="147236" y="87861"/>
                    <a:pt x="147542" y="108775"/>
                  </a:cubicBezTo>
                  <a:cubicBezTo>
                    <a:pt x="147542" y="129817"/>
                    <a:pt x="130484" y="146875"/>
                    <a:pt x="109442" y="146875"/>
                  </a:cubicBezTo>
                  <a:close/>
                </a:path>
              </a:pathLst>
            </a:custGeom>
            <a:grpFill/>
            <a:ln w="9525" cap="flat">
              <a:noFill/>
              <a:prstDash val="solid"/>
              <a:miter/>
            </a:ln>
          </p:spPr>
          <p:txBody>
            <a:bodyPr rtlCol="0" anchor="ctr"/>
            <a:lstStyle/>
            <a:p>
              <a:endParaRPr lang="en-ID"/>
            </a:p>
          </p:txBody>
        </p:sp>
        <p:sp>
          <p:nvSpPr>
            <p:cNvPr id="21" name="Freeform: Shape 20">
              <a:extLst>
                <a:ext uri="{FF2B5EF4-FFF2-40B4-BE49-F238E27FC236}">
                  <a16:creationId xmlns:a16="http://schemas.microsoft.com/office/drawing/2014/main" id="{D7A0C933-BD89-4CC9-9875-494590444DDF}"/>
                </a:ext>
              </a:extLst>
            </p:cNvPr>
            <p:cNvSpPr/>
            <p:nvPr/>
          </p:nvSpPr>
          <p:spPr>
            <a:xfrm>
              <a:off x="10029698" y="7734175"/>
              <a:ext cx="209550" cy="47625"/>
            </a:xfrm>
            <a:custGeom>
              <a:avLst/>
              <a:gdLst>
                <a:gd name="connsiteX0" fmla="*/ 189835 w 209550"/>
                <a:gd name="connsiteY0" fmla="*/ 0 h 47625"/>
                <a:gd name="connsiteX1" fmla="*/ 25910 w 209550"/>
                <a:gd name="connsiteY1" fmla="*/ 0 h 47625"/>
                <a:gd name="connsiteX2" fmla="*/ 48 w 209550"/>
                <a:gd name="connsiteY2" fmla="*/ 29098 h 47625"/>
                <a:gd name="connsiteX3" fmla="*/ 25910 w 209550"/>
                <a:gd name="connsiteY3" fmla="*/ 54959 h 47625"/>
                <a:gd name="connsiteX4" fmla="*/ 189835 w 209550"/>
                <a:gd name="connsiteY4" fmla="*/ 54959 h 47625"/>
                <a:gd name="connsiteX5" fmla="*/ 215696 w 209550"/>
                <a:gd name="connsiteY5" fmla="*/ 25861 h 47625"/>
                <a:gd name="connsiteX6" fmla="*/ 189835 w 209550"/>
                <a:gd name="connsiteY6" fmla="*/ 0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47625">
                  <a:moveTo>
                    <a:pt x="189835" y="0"/>
                  </a:moveTo>
                  <a:lnTo>
                    <a:pt x="25910" y="0"/>
                  </a:lnTo>
                  <a:cubicBezTo>
                    <a:pt x="10734" y="894"/>
                    <a:pt x="-845" y="13922"/>
                    <a:pt x="48" y="29098"/>
                  </a:cubicBezTo>
                  <a:cubicBezTo>
                    <a:pt x="869" y="43027"/>
                    <a:pt x="11981" y="54139"/>
                    <a:pt x="25910" y="54959"/>
                  </a:cubicBezTo>
                  <a:lnTo>
                    <a:pt x="189835" y="54959"/>
                  </a:lnTo>
                  <a:cubicBezTo>
                    <a:pt x="205011" y="54065"/>
                    <a:pt x="216590" y="41037"/>
                    <a:pt x="215696" y="25861"/>
                  </a:cubicBezTo>
                  <a:cubicBezTo>
                    <a:pt x="214875" y="11932"/>
                    <a:pt x="203763" y="820"/>
                    <a:pt x="189835" y="0"/>
                  </a:cubicBezTo>
                  <a:close/>
                </a:path>
              </a:pathLst>
            </a:custGeom>
            <a:grpFill/>
            <a:ln w="9525" cap="flat">
              <a:noFill/>
              <a:prstDash val="solid"/>
              <a:miter/>
            </a:ln>
          </p:spPr>
          <p:txBody>
            <a:bodyPr rtlCol="0" anchor="ctr"/>
            <a:lstStyle/>
            <a:p>
              <a:endParaRPr lang="en-ID"/>
            </a:p>
          </p:txBody>
        </p:sp>
        <p:sp>
          <p:nvSpPr>
            <p:cNvPr id="22" name="Freeform: Shape 21">
              <a:extLst>
                <a:ext uri="{FF2B5EF4-FFF2-40B4-BE49-F238E27FC236}">
                  <a16:creationId xmlns:a16="http://schemas.microsoft.com/office/drawing/2014/main" id="{D37C38C4-AF59-4C29-BC0C-75268CD55DA4}"/>
                </a:ext>
              </a:extLst>
            </p:cNvPr>
            <p:cNvSpPr/>
            <p:nvPr/>
          </p:nvSpPr>
          <p:spPr>
            <a:xfrm>
              <a:off x="10078087" y="7827234"/>
              <a:ext cx="114300" cy="47625"/>
            </a:xfrm>
            <a:custGeom>
              <a:avLst/>
              <a:gdLst>
                <a:gd name="connsiteX0" fmla="*/ 59531 w 114300"/>
                <a:gd name="connsiteY0" fmla="*/ 54959 h 47625"/>
                <a:gd name="connsiteX1" fmla="*/ 118967 w 114300"/>
                <a:gd name="connsiteY1" fmla="*/ 0 h 47625"/>
                <a:gd name="connsiteX2" fmla="*/ 0 w 114300"/>
                <a:gd name="connsiteY2" fmla="*/ 0 h 47625"/>
                <a:gd name="connsiteX3" fmla="*/ 59531 w 114300"/>
                <a:gd name="connsiteY3" fmla="*/ 54959 h 47625"/>
              </a:gdLst>
              <a:ahLst/>
              <a:cxnLst>
                <a:cxn ang="0">
                  <a:pos x="connsiteX0" y="connsiteY0"/>
                </a:cxn>
                <a:cxn ang="0">
                  <a:pos x="connsiteX1" y="connsiteY1"/>
                </a:cxn>
                <a:cxn ang="0">
                  <a:pos x="connsiteX2" y="connsiteY2"/>
                </a:cxn>
                <a:cxn ang="0">
                  <a:pos x="connsiteX3" y="connsiteY3"/>
                </a:cxn>
              </a:cxnLst>
              <a:rect l="l" t="t" r="r" b="b"/>
              <a:pathLst>
                <a:path w="114300" h="47625">
                  <a:moveTo>
                    <a:pt x="59531" y="54959"/>
                  </a:moveTo>
                  <a:cubicBezTo>
                    <a:pt x="90631" y="54910"/>
                    <a:pt x="116487" y="31001"/>
                    <a:pt x="118967" y="0"/>
                  </a:cubicBezTo>
                  <a:lnTo>
                    <a:pt x="0" y="0"/>
                  </a:lnTo>
                  <a:cubicBezTo>
                    <a:pt x="2527" y="31016"/>
                    <a:pt x="28413" y="54914"/>
                    <a:pt x="59531" y="54959"/>
                  </a:cubicBezTo>
                  <a:close/>
                </a:path>
              </a:pathLst>
            </a:custGeom>
            <a:grpFill/>
            <a:ln w="9525" cap="flat">
              <a:noFill/>
              <a:prstDash val="solid"/>
              <a:miter/>
            </a:ln>
          </p:spPr>
          <p:txBody>
            <a:bodyPr rtlCol="0" anchor="ctr"/>
            <a:lstStyle/>
            <a:p>
              <a:endParaRPr lang="en-ID"/>
            </a:p>
          </p:txBody>
        </p:sp>
        <p:sp>
          <p:nvSpPr>
            <p:cNvPr id="23" name="Freeform: Shape 22">
              <a:extLst>
                <a:ext uri="{FF2B5EF4-FFF2-40B4-BE49-F238E27FC236}">
                  <a16:creationId xmlns:a16="http://schemas.microsoft.com/office/drawing/2014/main" id="{5DCA3B30-0434-4F65-9088-0F863E5383C4}"/>
                </a:ext>
              </a:extLst>
            </p:cNvPr>
            <p:cNvSpPr/>
            <p:nvPr/>
          </p:nvSpPr>
          <p:spPr>
            <a:xfrm>
              <a:off x="9899207" y="7202013"/>
              <a:ext cx="466725" cy="485775"/>
            </a:xfrm>
            <a:custGeom>
              <a:avLst/>
              <a:gdLst>
                <a:gd name="connsiteX0" fmla="*/ 476250 w 466725"/>
                <a:gd name="connsiteY0" fmla="*/ 243364 h 485775"/>
                <a:gd name="connsiteX1" fmla="*/ 476250 w 466725"/>
                <a:gd name="connsiteY1" fmla="*/ 235172 h 485775"/>
                <a:gd name="connsiteX2" fmla="*/ 238125 w 466725"/>
                <a:gd name="connsiteY2" fmla="*/ 0 h 485775"/>
                <a:gd name="connsiteX3" fmla="*/ 238125 w 466725"/>
                <a:gd name="connsiteY3" fmla="*/ 0 h 485775"/>
                <a:gd name="connsiteX4" fmla="*/ 0 w 466725"/>
                <a:gd name="connsiteY4" fmla="*/ 235172 h 485775"/>
                <a:gd name="connsiteX5" fmla="*/ 0 w 466725"/>
                <a:gd name="connsiteY5" fmla="*/ 243364 h 485775"/>
                <a:gd name="connsiteX6" fmla="*/ 16573 w 466725"/>
                <a:gd name="connsiteY6" fmla="*/ 325755 h 485775"/>
                <a:gd name="connsiteX7" fmla="*/ 57912 w 466725"/>
                <a:gd name="connsiteY7" fmla="*/ 393478 h 485775"/>
                <a:gd name="connsiteX8" fmla="*/ 113633 w 466725"/>
                <a:gd name="connsiteY8" fmla="*/ 483965 h 485775"/>
                <a:gd name="connsiteX9" fmla="*/ 130016 w 466725"/>
                <a:gd name="connsiteY9" fmla="*/ 494062 h 485775"/>
                <a:gd name="connsiteX10" fmla="*/ 346234 w 466725"/>
                <a:gd name="connsiteY10" fmla="*/ 494062 h 485775"/>
                <a:gd name="connsiteX11" fmla="*/ 362617 w 466725"/>
                <a:gd name="connsiteY11" fmla="*/ 483965 h 485775"/>
                <a:gd name="connsiteX12" fmla="*/ 418338 w 466725"/>
                <a:gd name="connsiteY12" fmla="*/ 393478 h 485775"/>
                <a:gd name="connsiteX13" fmla="*/ 459676 w 466725"/>
                <a:gd name="connsiteY13" fmla="*/ 325755 h 485775"/>
                <a:gd name="connsiteX14" fmla="*/ 476250 w 466725"/>
                <a:gd name="connsiteY14" fmla="*/ 243364 h 485775"/>
                <a:gd name="connsiteX15" fmla="*/ 421386 w 466725"/>
                <a:gd name="connsiteY15" fmla="*/ 242507 h 485775"/>
                <a:gd name="connsiteX16" fmla="*/ 408718 w 466725"/>
                <a:gd name="connsiteY16" fmla="*/ 306515 h 485775"/>
                <a:gd name="connsiteX17" fmla="*/ 377857 w 466725"/>
                <a:gd name="connsiteY17" fmla="*/ 356807 h 485775"/>
                <a:gd name="connsiteX18" fmla="*/ 323850 w 466725"/>
                <a:gd name="connsiteY18" fmla="*/ 438912 h 485775"/>
                <a:gd name="connsiteX19" fmla="*/ 152400 w 466725"/>
                <a:gd name="connsiteY19" fmla="*/ 438912 h 485775"/>
                <a:gd name="connsiteX20" fmla="*/ 98870 w 466725"/>
                <a:gd name="connsiteY20" fmla="*/ 356521 h 485775"/>
                <a:gd name="connsiteX21" fmla="*/ 68008 w 466725"/>
                <a:gd name="connsiteY21" fmla="*/ 306229 h 485775"/>
                <a:gd name="connsiteX22" fmla="*/ 54864 w 466725"/>
                <a:gd name="connsiteY22" fmla="*/ 242221 h 485775"/>
                <a:gd name="connsiteX23" fmla="*/ 54864 w 466725"/>
                <a:gd name="connsiteY23" fmla="*/ 235363 h 485775"/>
                <a:gd name="connsiteX24" fmla="*/ 237839 w 466725"/>
                <a:gd name="connsiteY24" fmla="*/ 54388 h 485775"/>
                <a:gd name="connsiteX25" fmla="*/ 237839 w 466725"/>
                <a:gd name="connsiteY25" fmla="*/ 54388 h 485775"/>
                <a:gd name="connsiteX26" fmla="*/ 420814 w 466725"/>
                <a:gd name="connsiteY26" fmla="*/ 235363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66725" h="485775">
                  <a:moveTo>
                    <a:pt x="476250" y="243364"/>
                  </a:moveTo>
                  <a:lnTo>
                    <a:pt x="476250" y="235172"/>
                  </a:lnTo>
                  <a:cubicBezTo>
                    <a:pt x="473823" y="105160"/>
                    <a:pt x="368157" y="804"/>
                    <a:pt x="238125" y="0"/>
                  </a:cubicBezTo>
                  <a:lnTo>
                    <a:pt x="238125" y="0"/>
                  </a:lnTo>
                  <a:cubicBezTo>
                    <a:pt x="108093" y="804"/>
                    <a:pt x="2427" y="105160"/>
                    <a:pt x="0" y="235172"/>
                  </a:cubicBezTo>
                  <a:lnTo>
                    <a:pt x="0" y="243364"/>
                  </a:lnTo>
                  <a:cubicBezTo>
                    <a:pt x="871" y="271562"/>
                    <a:pt x="6473" y="299414"/>
                    <a:pt x="16573" y="325755"/>
                  </a:cubicBezTo>
                  <a:cubicBezTo>
                    <a:pt x="26214" y="350609"/>
                    <a:pt x="40213" y="373543"/>
                    <a:pt x="57912" y="393478"/>
                  </a:cubicBezTo>
                  <a:cubicBezTo>
                    <a:pt x="79724" y="417195"/>
                    <a:pt x="103537" y="463391"/>
                    <a:pt x="113633" y="483965"/>
                  </a:cubicBezTo>
                  <a:cubicBezTo>
                    <a:pt x="116721" y="490180"/>
                    <a:pt x="123076" y="494096"/>
                    <a:pt x="130016" y="494062"/>
                  </a:cubicBezTo>
                  <a:lnTo>
                    <a:pt x="346234" y="494062"/>
                  </a:lnTo>
                  <a:cubicBezTo>
                    <a:pt x="353174" y="494096"/>
                    <a:pt x="359529" y="490180"/>
                    <a:pt x="362617" y="483965"/>
                  </a:cubicBezTo>
                  <a:cubicBezTo>
                    <a:pt x="372713" y="463391"/>
                    <a:pt x="396526" y="417290"/>
                    <a:pt x="418338" y="393478"/>
                  </a:cubicBezTo>
                  <a:cubicBezTo>
                    <a:pt x="436037" y="373543"/>
                    <a:pt x="450036" y="350609"/>
                    <a:pt x="459676" y="325755"/>
                  </a:cubicBezTo>
                  <a:cubicBezTo>
                    <a:pt x="469777" y="299414"/>
                    <a:pt x="475379" y="271562"/>
                    <a:pt x="476250" y="243364"/>
                  </a:cubicBezTo>
                  <a:close/>
                  <a:moveTo>
                    <a:pt x="421386" y="242507"/>
                  </a:moveTo>
                  <a:cubicBezTo>
                    <a:pt x="420709" y="264394"/>
                    <a:pt x="416429" y="286020"/>
                    <a:pt x="408718" y="306515"/>
                  </a:cubicBezTo>
                  <a:cubicBezTo>
                    <a:pt x="401485" y="324971"/>
                    <a:pt x="391037" y="341999"/>
                    <a:pt x="377857" y="356807"/>
                  </a:cubicBezTo>
                  <a:cubicBezTo>
                    <a:pt x="356714" y="381975"/>
                    <a:pt x="338588" y="409531"/>
                    <a:pt x="323850" y="438912"/>
                  </a:cubicBezTo>
                  <a:lnTo>
                    <a:pt x="152400" y="438912"/>
                  </a:lnTo>
                  <a:cubicBezTo>
                    <a:pt x="137831" y="409455"/>
                    <a:pt x="119864" y="381803"/>
                    <a:pt x="98870" y="356521"/>
                  </a:cubicBezTo>
                  <a:cubicBezTo>
                    <a:pt x="85690" y="341713"/>
                    <a:pt x="75241" y="324685"/>
                    <a:pt x="68008" y="306229"/>
                  </a:cubicBezTo>
                  <a:cubicBezTo>
                    <a:pt x="60135" y="285761"/>
                    <a:pt x="55694" y="264135"/>
                    <a:pt x="54864" y="242221"/>
                  </a:cubicBezTo>
                  <a:lnTo>
                    <a:pt x="54864" y="235363"/>
                  </a:lnTo>
                  <a:cubicBezTo>
                    <a:pt x="56570" y="135350"/>
                    <a:pt x="137813" y="54995"/>
                    <a:pt x="237839" y="54388"/>
                  </a:cubicBezTo>
                  <a:lnTo>
                    <a:pt x="237839" y="54388"/>
                  </a:lnTo>
                  <a:cubicBezTo>
                    <a:pt x="337865" y="54995"/>
                    <a:pt x="419109" y="135350"/>
                    <a:pt x="420814" y="235363"/>
                  </a:cubicBezTo>
                  <a:close/>
                </a:path>
              </a:pathLst>
            </a:custGeom>
            <a:grpFill/>
            <a:ln w="9525" cap="flat">
              <a:noFill/>
              <a:prstDash val="solid"/>
              <a:miter/>
            </a:ln>
          </p:spPr>
          <p:txBody>
            <a:bodyPr rtlCol="0" anchor="ctr"/>
            <a:lstStyle/>
            <a:p>
              <a:endParaRPr lang="en-ID"/>
            </a:p>
          </p:txBody>
        </p:sp>
        <p:sp>
          <p:nvSpPr>
            <p:cNvPr id="24" name="Freeform: Shape 23">
              <a:extLst>
                <a:ext uri="{FF2B5EF4-FFF2-40B4-BE49-F238E27FC236}">
                  <a16:creationId xmlns:a16="http://schemas.microsoft.com/office/drawing/2014/main" id="{0340F2ED-E36D-488F-A9D4-6B7702594930}"/>
                </a:ext>
              </a:extLst>
            </p:cNvPr>
            <p:cNvSpPr/>
            <p:nvPr/>
          </p:nvSpPr>
          <p:spPr>
            <a:xfrm>
              <a:off x="10120378" y="7059900"/>
              <a:ext cx="38100" cy="104775"/>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grpFill/>
            <a:ln w="9525" cap="flat">
              <a:noFill/>
              <a:prstDash val="solid"/>
              <a:miter/>
            </a:ln>
          </p:spPr>
          <p:txBody>
            <a:bodyPr rtlCol="0" anchor="ctr"/>
            <a:lstStyle/>
            <a:p>
              <a:endParaRPr lang="en-ID"/>
            </a:p>
          </p:txBody>
        </p:sp>
        <p:sp>
          <p:nvSpPr>
            <p:cNvPr id="25" name="Freeform: Shape 24">
              <a:extLst>
                <a:ext uri="{FF2B5EF4-FFF2-40B4-BE49-F238E27FC236}">
                  <a16:creationId xmlns:a16="http://schemas.microsoft.com/office/drawing/2014/main" id="{3D81B470-7A32-422E-8CE6-6EC1F6D4C3CA}"/>
                </a:ext>
              </a:extLst>
            </p:cNvPr>
            <p:cNvSpPr/>
            <p:nvPr/>
          </p:nvSpPr>
          <p:spPr>
            <a:xfrm>
              <a:off x="9861295" y="7169289"/>
              <a:ext cx="76200" cy="76200"/>
            </a:xfrm>
            <a:custGeom>
              <a:avLst/>
              <a:gdLst>
                <a:gd name="connsiteX0" fmla="*/ 52105 w 76200"/>
                <a:gd name="connsiteY0" fmla="*/ 79111 h 76200"/>
                <a:gd name="connsiteX1" fmla="*/ 78965 w 76200"/>
                <a:gd name="connsiteY1" fmla="*/ 79111 h 76200"/>
                <a:gd name="connsiteX2" fmla="*/ 78965 w 76200"/>
                <a:gd name="connsiteY2" fmla="*/ 52250 h 76200"/>
                <a:gd name="connsiteX3" fmla="*/ 31817 w 76200"/>
                <a:gd name="connsiteY3" fmla="*/ 4911 h 76200"/>
                <a:gd name="connsiteX4" fmla="*/ 4910 w 76200"/>
                <a:gd name="connsiteY4" fmla="*/ 6283 h 76200"/>
                <a:gd name="connsiteX5" fmla="*/ 4956 w 76200"/>
                <a:gd name="connsiteY5" fmla="*/ 3186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76200">
                  <a:moveTo>
                    <a:pt x="52105" y="79111"/>
                  </a:moveTo>
                  <a:cubicBezTo>
                    <a:pt x="59535" y="86496"/>
                    <a:pt x="71535" y="86496"/>
                    <a:pt x="78965" y="79111"/>
                  </a:cubicBezTo>
                  <a:cubicBezTo>
                    <a:pt x="86351" y="71680"/>
                    <a:pt x="86351" y="59680"/>
                    <a:pt x="78965" y="52250"/>
                  </a:cubicBezTo>
                  <a:lnTo>
                    <a:pt x="31817" y="4911"/>
                  </a:lnTo>
                  <a:cubicBezTo>
                    <a:pt x="24008" y="-2140"/>
                    <a:pt x="11962" y="-1525"/>
                    <a:pt x="4910" y="6283"/>
                  </a:cubicBezTo>
                  <a:cubicBezTo>
                    <a:pt x="-1654" y="13555"/>
                    <a:pt x="-1634" y="24619"/>
                    <a:pt x="4956" y="31866"/>
                  </a:cubicBezTo>
                  <a:close/>
                </a:path>
              </a:pathLst>
            </a:custGeom>
            <a:grpFill/>
            <a:ln w="9525" cap="flat">
              <a:noFill/>
              <a:prstDash val="solid"/>
              <a:miter/>
            </a:ln>
          </p:spPr>
          <p:txBody>
            <a:bodyPr rtlCol="0" anchor="ctr"/>
            <a:lstStyle/>
            <a:p>
              <a:endParaRPr lang="en-ID"/>
            </a:p>
          </p:txBody>
        </p:sp>
        <p:sp>
          <p:nvSpPr>
            <p:cNvPr id="26" name="Freeform: Shape 25">
              <a:extLst>
                <a:ext uri="{FF2B5EF4-FFF2-40B4-BE49-F238E27FC236}">
                  <a16:creationId xmlns:a16="http://schemas.microsoft.com/office/drawing/2014/main" id="{4A0259DC-5988-43EB-9873-8B6E5038FB4E}"/>
                </a:ext>
              </a:extLst>
            </p:cNvPr>
            <p:cNvSpPr/>
            <p:nvPr/>
          </p:nvSpPr>
          <p:spPr>
            <a:xfrm>
              <a:off x="10332866" y="7174232"/>
              <a:ext cx="76200" cy="76200"/>
            </a:xfrm>
            <a:custGeom>
              <a:avLst/>
              <a:gdLst>
                <a:gd name="connsiteX0" fmla="*/ 19446 w 76200"/>
                <a:gd name="connsiteY0" fmla="*/ 83407 h 76200"/>
                <a:gd name="connsiteX1" fmla="*/ 32971 w 76200"/>
                <a:gd name="connsiteY1" fmla="*/ 77787 h 76200"/>
                <a:gd name="connsiteX2" fmla="*/ 80025 w 76200"/>
                <a:gd name="connsiteY2" fmla="*/ 30162 h 76200"/>
                <a:gd name="connsiteX3" fmla="*/ 75664 w 76200"/>
                <a:gd name="connsiteY3" fmla="*/ 3577 h 76200"/>
                <a:gd name="connsiteX4" fmla="*/ 53164 w 76200"/>
                <a:gd name="connsiteY4" fmla="*/ 3778 h 76200"/>
                <a:gd name="connsiteX5" fmla="*/ 5539 w 76200"/>
                <a:gd name="connsiteY5" fmla="*/ 51403 h 76200"/>
                <a:gd name="connsiteX6" fmla="*/ 5539 w 76200"/>
                <a:gd name="connsiteY6" fmla="*/ 78264 h 76200"/>
                <a:gd name="connsiteX7" fmla="*/ 19446 w 76200"/>
                <a:gd name="connsiteY7" fmla="*/ 8340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76200">
                  <a:moveTo>
                    <a:pt x="19446" y="83407"/>
                  </a:moveTo>
                  <a:cubicBezTo>
                    <a:pt x="24523" y="83411"/>
                    <a:pt x="29392" y="81388"/>
                    <a:pt x="32971" y="77787"/>
                  </a:cubicBezTo>
                  <a:lnTo>
                    <a:pt x="80025" y="30162"/>
                  </a:lnTo>
                  <a:cubicBezTo>
                    <a:pt x="86162" y="21617"/>
                    <a:pt x="84210" y="9714"/>
                    <a:pt x="75664" y="3577"/>
                  </a:cubicBezTo>
                  <a:cubicBezTo>
                    <a:pt x="68922" y="-1265"/>
                    <a:pt x="59819" y="-1184"/>
                    <a:pt x="53164" y="3778"/>
                  </a:cubicBezTo>
                  <a:lnTo>
                    <a:pt x="5539" y="51403"/>
                  </a:lnTo>
                  <a:cubicBezTo>
                    <a:pt x="-1846" y="58834"/>
                    <a:pt x="-1846" y="70833"/>
                    <a:pt x="5539" y="78264"/>
                  </a:cubicBezTo>
                  <a:cubicBezTo>
                    <a:pt x="9290" y="81786"/>
                    <a:pt x="14306" y="83641"/>
                    <a:pt x="19446" y="83407"/>
                  </a:cubicBezTo>
                  <a:close/>
                </a:path>
              </a:pathLst>
            </a:custGeom>
            <a:grpFill/>
            <a:ln w="9525" cap="flat">
              <a:noFill/>
              <a:prstDash val="solid"/>
              <a:miter/>
            </a:ln>
          </p:spPr>
          <p:txBody>
            <a:bodyPr rtlCol="0" anchor="ctr"/>
            <a:lstStyle/>
            <a:p>
              <a:endParaRPr lang="en-ID"/>
            </a:p>
          </p:txBody>
        </p:sp>
        <p:sp>
          <p:nvSpPr>
            <p:cNvPr id="27" name="Freeform: Shape 26">
              <a:extLst>
                <a:ext uri="{FF2B5EF4-FFF2-40B4-BE49-F238E27FC236}">
                  <a16:creationId xmlns:a16="http://schemas.microsoft.com/office/drawing/2014/main" id="{CC16E8C7-35F9-49A1-A6B3-DE474B9457A4}"/>
                </a:ext>
              </a:extLst>
            </p:cNvPr>
            <p:cNvSpPr/>
            <p:nvPr/>
          </p:nvSpPr>
          <p:spPr>
            <a:xfrm>
              <a:off x="9757856" y="7417088"/>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p>
          </p:txBody>
        </p:sp>
        <p:sp>
          <p:nvSpPr>
            <p:cNvPr id="28" name="Freeform: Shape 27">
              <a:extLst>
                <a:ext uri="{FF2B5EF4-FFF2-40B4-BE49-F238E27FC236}">
                  <a16:creationId xmlns:a16="http://schemas.microsoft.com/office/drawing/2014/main" id="{8E837199-E61A-428E-B904-93BFC5B3DC27}"/>
                </a:ext>
              </a:extLst>
            </p:cNvPr>
            <p:cNvSpPr/>
            <p:nvPr/>
          </p:nvSpPr>
          <p:spPr>
            <a:xfrm>
              <a:off x="9859591" y="7618628"/>
              <a:ext cx="76200" cy="85725"/>
            </a:xfrm>
            <a:custGeom>
              <a:avLst/>
              <a:gdLst>
                <a:gd name="connsiteX0" fmla="*/ 53808 w 76200"/>
                <a:gd name="connsiteY0" fmla="*/ 4581 h 85725"/>
                <a:gd name="connsiteX1" fmla="*/ 6659 w 76200"/>
                <a:gd name="connsiteY1" fmla="*/ 52206 h 85725"/>
                <a:gd name="connsiteX2" fmla="*/ 4581 w 76200"/>
                <a:gd name="connsiteY2" fmla="*/ 79066 h 85725"/>
                <a:gd name="connsiteX3" fmla="*/ 31442 w 76200"/>
                <a:gd name="connsiteY3" fmla="*/ 81144 h 85725"/>
                <a:gd name="connsiteX4" fmla="*/ 33520 w 76200"/>
                <a:gd name="connsiteY4" fmla="*/ 79066 h 85725"/>
                <a:gd name="connsiteX5" fmla="*/ 80669 w 76200"/>
                <a:gd name="connsiteY5" fmla="*/ 31441 h 85725"/>
                <a:gd name="connsiteX6" fmla="*/ 78590 w 76200"/>
                <a:gd name="connsiteY6" fmla="*/ 4581 h 85725"/>
                <a:gd name="connsiteX7" fmla="*/ 53808 w 76200"/>
                <a:gd name="connsiteY7" fmla="*/ 4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85725">
                  <a:moveTo>
                    <a:pt x="53808" y="4581"/>
                  </a:moveTo>
                  <a:lnTo>
                    <a:pt x="6659" y="52206"/>
                  </a:lnTo>
                  <a:cubicBezTo>
                    <a:pt x="-1332" y="59049"/>
                    <a:pt x="-2263" y="71075"/>
                    <a:pt x="4581" y="79066"/>
                  </a:cubicBezTo>
                  <a:cubicBezTo>
                    <a:pt x="11425" y="87058"/>
                    <a:pt x="23451" y="87987"/>
                    <a:pt x="31442" y="81144"/>
                  </a:cubicBezTo>
                  <a:cubicBezTo>
                    <a:pt x="32187" y="80506"/>
                    <a:pt x="32882" y="79811"/>
                    <a:pt x="33520" y="79066"/>
                  </a:cubicBezTo>
                  <a:lnTo>
                    <a:pt x="80669" y="31441"/>
                  </a:lnTo>
                  <a:cubicBezTo>
                    <a:pt x="87512" y="23450"/>
                    <a:pt x="86582" y="11424"/>
                    <a:pt x="78590" y="4581"/>
                  </a:cubicBezTo>
                  <a:cubicBezTo>
                    <a:pt x="71459" y="-1527"/>
                    <a:pt x="60941" y="-1527"/>
                    <a:pt x="53808" y="4581"/>
                  </a:cubicBezTo>
                  <a:close/>
                </a:path>
              </a:pathLst>
            </a:custGeom>
            <a:grpFill/>
            <a:ln w="9525" cap="flat">
              <a:noFill/>
              <a:prstDash val="solid"/>
              <a:miter/>
            </a:ln>
          </p:spPr>
          <p:txBody>
            <a:bodyPr rtlCol="0" anchor="ctr"/>
            <a:lstStyle/>
            <a:p>
              <a:endParaRPr lang="en-ID"/>
            </a:p>
          </p:txBody>
        </p:sp>
        <p:sp>
          <p:nvSpPr>
            <p:cNvPr id="29" name="Freeform: Shape 28">
              <a:extLst>
                <a:ext uri="{FF2B5EF4-FFF2-40B4-BE49-F238E27FC236}">
                  <a16:creationId xmlns:a16="http://schemas.microsoft.com/office/drawing/2014/main" id="{78471338-9D7D-40D2-96E4-CB788BDB1ECD}"/>
                </a:ext>
              </a:extLst>
            </p:cNvPr>
            <p:cNvSpPr/>
            <p:nvPr/>
          </p:nvSpPr>
          <p:spPr>
            <a:xfrm>
              <a:off x="10332648" y="7613306"/>
              <a:ext cx="85725" cy="85725"/>
            </a:xfrm>
            <a:custGeom>
              <a:avLst/>
              <a:gdLst>
                <a:gd name="connsiteX0" fmla="*/ 33190 w 85725"/>
                <a:gd name="connsiteY0" fmla="*/ 6283 h 85725"/>
                <a:gd name="connsiteX1" fmla="*/ 6283 w 85725"/>
                <a:gd name="connsiteY1" fmla="*/ 4911 h 85725"/>
                <a:gd name="connsiteX2" fmla="*/ 4911 w 85725"/>
                <a:gd name="connsiteY2" fmla="*/ 31817 h 85725"/>
                <a:gd name="connsiteX3" fmla="*/ 6234 w 85725"/>
                <a:gd name="connsiteY3" fmla="*/ 33144 h 85725"/>
                <a:gd name="connsiteX4" fmla="*/ 53859 w 85725"/>
                <a:gd name="connsiteY4" fmla="*/ 80769 h 85725"/>
                <a:gd name="connsiteX5" fmla="*/ 80689 w 85725"/>
                <a:gd name="connsiteY5" fmla="*/ 83213 h 85725"/>
                <a:gd name="connsiteX6" fmla="*/ 83133 w 85725"/>
                <a:gd name="connsiteY6" fmla="*/ 56384 h 85725"/>
                <a:gd name="connsiteX7" fmla="*/ 80052 w 85725"/>
                <a:gd name="connsiteY7" fmla="*/ 5343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85725">
                  <a:moveTo>
                    <a:pt x="33190" y="6283"/>
                  </a:moveTo>
                  <a:cubicBezTo>
                    <a:pt x="26139" y="-1525"/>
                    <a:pt x="14093" y="-2140"/>
                    <a:pt x="6283" y="4911"/>
                  </a:cubicBezTo>
                  <a:cubicBezTo>
                    <a:pt x="-1525" y="11961"/>
                    <a:pt x="-2140" y="24007"/>
                    <a:pt x="4911" y="31817"/>
                  </a:cubicBezTo>
                  <a:cubicBezTo>
                    <a:pt x="5330" y="32280"/>
                    <a:pt x="5772" y="32724"/>
                    <a:pt x="6234" y="33144"/>
                  </a:cubicBezTo>
                  <a:lnTo>
                    <a:pt x="53859" y="80769"/>
                  </a:lnTo>
                  <a:cubicBezTo>
                    <a:pt x="60593" y="88853"/>
                    <a:pt x="72605" y="89947"/>
                    <a:pt x="80689" y="83213"/>
                  </a:cubicBezTo>
                  <a:cubicBezTo>
                    <a:pt x="88773" y="76480"/>
                    <a:pt x="89866" y="64468"/>
                    <a:pt x="83133" y="56384"/>
                  </a:cubicBezTo>
                  <a:cubicBezTo>
                    <a:pt x="82219" y="55288"/>
                    <a:pt x="81187" y="54298"/>
                    <a:pt x="80052" y="53432"/>
                  </a:cubicBezTo>
                  <a:close/>
                </a:path>
              </a:pathLst>
            </a:custGeom>
            <a:grpFill/>
            <a:ln w="9525" cap="flat">
              <a:noFill/>
              <a:prstDash val="solid"/>
              <a:miter/>
            </a:ln>
          </p:spPr>
          <p:txBody>
            <a:bodyPr rtlCol="0" anchor="ctr"/>
            <a:lstStyle/>
            <a:p>
              <a:endParaRPr lang="en-ID"/>
            </a:p>
          </p:txBody>
        </p:sp>
        <p:sp>
          <p:nvSpPr>
            <p:cNvPr id="30" name="Freeform: Shape 29">
              <a:extLst>
                <a:ext uri="{FF2B5EF4-FFF2-40B4-BE49-F238E27FC236}">
                  <a16:creationId xmlns:a16="http://schemas.microsoft.com/office/drawing/2014/main" id="{BB0CE855-441E-43A8-A39B-517066F90773}"/>
                </a:ext>
              </a:extLst>
            </p:cNvPr>
            <p:cNvSpPr/>
            <p:nvPr/>
          </p:nvSpPr>
          <p:spPr>
            <a:xfrm>
              <a:off x="10412700" y="7416421"/>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p>
          </p:txBody>
        </p:sp>
      </p:grpSp>
      <p:grpSp>
        <p:nvGrpSpPr>
          <p:cNvPr id="31" name="Group 30">
            <a:extLst>
              <a:ext uri="{FF2B5EF4-FFF2-40B4-BE49-F238E27FC236}">
                <a16:creationId xmlns:a16="http://schemas.microsoft.com/office/drawing/2014/main" id="{A591701A-C67B-40EB-81CF-E3CF588C9760}"/>
              </a:ext>
            </a:extLst>
          </p:cNvPr>
          <p:cNvGrpSpPr/>
          <p:nvPr/>
        </p:nvGrpSpPr>
        <p:grpSpPr>
          <a:xfrm>
            <a:off x="774547" y="4840778"/>
            <a:ext cx="395504" cy="380870"/>
            <a:chOff x="7026225" y="3910565"/>
            <a:chExt cx="409148" cy="394011"/>
          </a:xfrm>
          <a:solidFill>
            <a:srgbClr val="ECB400"/>
          </a:solidFill>
        </p:grpSpPr>
        <p:sp>
          <p:nvSpPr>
            <p:cNvPr id="32" name="Freeform: Shape 31">
              <a:extLst>
                <a:ext uri="{FF2B5EF4-FFF2-40B4-BE49-F238E27FC236}">
                  <a16:creationId xmlns:a16="http://schemas.microsoft.com/office/drawing/2014/main" id="{6E5CB381-DCD6-4B65-8F8E-CFED9BB9BD86}"/>
                </a:ext>
              </a:extLst>
            </p:cNvPr>
            <p:cNvSpPr/>
            <p:nvPr/>
          </p:nvSpPr>
          <p:spPr>
            <a:xfrm rot="167334">
              <a:off x="7345126" y="3910565"/>
              <a:ext cx="90247" cy="85234"/>
            </a:xfrm>
            <a:custGeom>
              <a:avLst/>
              <a:gdLst>
                <a:gd name="connsiteX0" fmla="*/ 139012 w 139788"/>
                <a:gd name="connsiteY0" fmla="*/ 4111 h 132022"/>
                <a:gd name="connsiteX1" fmla="*/ 0 w 139788"/>
                <a:gd name="connsiteY1" fmla="*/ 21196 h 132022"/>
                <a:gd name="connsiteX2" fmla="*/ 63682 w 139788"/>
                <a:gd name="connsiteY2" fmla="*/ 71676 h 132022"/>
                <a:gd name="connsiteX3" fmla="*/ 114937 w 139788"/>
                <a:gd name="connsiteY3" fmla="*/ 136910 h 132022"/>
                <a:gd name="connsiteX4" fmla="*/ 139012 w 139788"/>
                <a:gd name="connsiteY4" fmla="*/ 4111 h 132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88" h="132022">
                  <a:moveTo>
                    <a:pt x="139012" y="4111"/>
                  </a:moveTo>
                  <a:cubicBezTo>
                    <a:pt x="128140" y="-6761"/>
                    <a:pt x="58245" y="5664"/>
                    <a:pt x="0" y="21196"/>
                  </a:cubicBezTo>
                  <a:cubicBezTo>
                    <a:pt x="20968" y="33622"/>
                    <a:pt x="42713" y="50707"/>
                    <a:pt x="63682" y="71676"/>
                  </a:cubicBezTo>
                  <a:cubicBezTo>
                    <a:pt x="85426" y="93421"/>
                    <a:pt x="102512" y="115166"/>
                    <a:pt x="114937" y="136910"/>
                  </a:cubicBezTo>
                  <a:cubicBezTo>
                    <a:pt x="130469" y="77112"/>
                    <a:pt x="150661" y="14984"/>
                    <a:pt x="139012" y="4111"/>
                  </a:cubicBezTo>
                  <a:close/>
                </a:path>
              </a:pathLst>
            </a:custGeom>
            <a:grpFill/>
            <a:ln w="7739"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E39CDFF-A196-49E6-9936-0F1E04141A9E}"/>
                </a:ext>
              </a:extLst>
            </p:cNvPr>
            <p:cNvSpPr/>
            <p:nvPr/>
          </p:nvSpPr>
          <p:spPr>
            <a:xfrm rot="167334">
              <a:off x="7026225" y="4033780"/>
              <a:ext cx="120330" cy="115316"/>
            </a:xfrm>
            <a:custGeom>
              <a:avLst/>
              <a:gdLst>
                <a:gd name="connsiteX0" fmla="*/ 189439 w 186385"/>
                <a:gd name="connsiteY0" fmla="*/ 11940 h 178618"/>
                <a:gd name="connsiteX1" fmla="*/ 163034 w 186385"/>
                <a:gd name="connsiteY1" fmla="*/ 1845 h 178618"/>
                <a:gd name="connsiteX2" fmla="*/ 131970 w 186385"/>
                <a:gd name="connsiteY2" fmla="*/ 8057 h 178618"/>
                <a:gd name="connsiteX3" fmla="*/ 8490 w 186385"/>
                <a:gd name="connsiteY3" fmla="*/ 131537 h 178618"/>
                <a:gd name="connsiteX4" fmla="*/ 34895 w 186385"/>
                <a:gd name="connsiteY4" fmla="*/ 180464 h 178618"/>
                <a:gd name="connsiteX5" fmla="*/ 138183 w 186385"/>
                <a:gd name="connsiteY5" fmla="*/ 157165 h 178618"/>
                <a:gd name="connsiteX6" fmla="*/ 189439 w 186385"/>
                <a:gd name="connsiteY6" fmla="*/ 11940 h 17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385" h="178618">
                  <a:moveTo>
                    <a:pt x="189439" y="11940"/>
                  </a:moveTo>
                  <a:lnTo>
                    <a:pt x="163034" y="1845"/>
                  </a:lnTo>
                  <a:cubicBezTo>
                    <a:pt x="152162" y="-2038"/>
                    <a:pt x="140513" y="291"/>
                    <a:pt x="131970" y="8057"/>
                  </a:cubicBezTo>
                  <a:lnTo>
                    <a:pt x="8490" y="131537"/>
                  </a:lnTo>
                  <a:cubicBezTo>
                    <a:pt x="-11701" y="151729"/>
                    <a:pt x="6937" y="186676"/>
                    <a:pt x="34895" y="180464"/>
                  </a:cubicBezTo>
                  <a:lnTo>
                    <a:pt x="138183" y="157165"/>
                  </a:lnTo>
                  <a:cubicBezTo>
                    <a:pt x="146726" y="118335"/>
                    <a:pt x="160705" y="66303"/>
                    <a:pt x="189439" y="11940"/>
                  </a:cubicBezTo>
                  <a:close/>
                </a:path>
              </a:pathLst>
            </a:custGeom>
            <a:grpFill/>
            <a:ln w="7739"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E298B5F-CD15-4EF0-8CAD-CB92F84E9B95}"/>
                </a:ext>
              </a:extLst>
            </p:cNvPr>
            <p:cNvSpPr/>
            <p:nvPr/>
          </p:nvSpPr>
          <p:spPr>
            <a:xfrm rot="167334">
              <a:off x="7166458" y="4179232"/>
              <a:ext cx="115316" cy="125344"/>
            </a:xfrm>
            <a:custGeom>
              <a:avLst/>
              <a:gdLst>
                <a:gd name="connsiteX0" fmla="*/ 166937 w 178618"/>
                <a:gd name="connsiteY0" fmla="*/ 0 h 194151"/>
                <a:gd name="connsiteX1" fmla="*/ 24818 w 178618"/>
                <a:gd name="connsiteY1" fmla="*/ 49703 h 194151"/>
                <a:gd name="connsiteX2" fmla="*/ 743 w 178618"/>
                <a:gd name="connsiteY2" fmla="*/ 159980 h 194151"/>
                <a:gd name="connsiteX3" fmla="*/ 49669 w 178618"/>
                <a:gd name="connsiteY3" fmla="*/ 186385 h 194151"/>
                <a:gd name="connsiteX4" fmla="*/ 173149 w 178618"/>
                <a:gd name="connsiteY4" fmla="*/ 62905 h 194151"/>
                <a:gd name="connsiteX5" fmla="*/ 179362 w 178618"/>
                <a:gd name="connsiteY5" fmla="*/ 31841 h 194151"/>
                <a:gd name="connsiteX6" fmla="*/ 166937 w 178618"/>
                <a:gd name="connsiteY6" fmla="*/ 0 h 194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618" h="194151">
                  <a:moveTo>
                    <a:pt x="166937" y="0"/>
                  </a:moveTo>
                  <a:cubicBezTo>
                    <a:pt x="114904" y="27181"/>
                    <a:pt x="65201" y="41937"/>
                    <a:pt x="24818" y="49703"/>
                  </a:cubicBezTo>
                  <a:lnTo>
                    <a:pt x="743" y="159980"/>
                  </a:lnTo>
                  <a:cubicBezTo>
                    <a:pt x="-5469" y="187938"/>
                    <a:pt x="28701" y="207353"/>
                    <a:pt x="49669" y="186385"/>
                  </a:cubicBezTo>
                  <a:lnTo>
                    <a:pt x="173149" y="62905"/>
                  </a:lnTo>
                  <a:cubicBezTo>
                    <a:pt x="180916" y="55139"/>
                    <a:pt x="184022" y="42713"/>
                    <a:pt x="179362" y="31841"/>
                  </a:cubicBezTo>
                  <a:lnTo>
                    <a:pt x="166937" y="0"/>
                  </a:lnTo>
                  <a:close/>
                </a:path>
              </a:pathLst>
            </a:custGeom>
            <a:grpFill/>
            <a:ln w="7739"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15F3D27-BC6C-4DA0-83F4-D086B3D03165}"/>
                </a:ext>
              </a:extLst>
            </p:cNvPr>
            <p:cNvSpPr/>
            <p:nvPr/>
          </p:nvSpPr>
          <p:spPr>
            <a:xfrm rot="167334">
              <a:off x="7134718" y="3927433"/>
              <a:ext cx="265729" cy="265729"/>
            </a:xfrm>
            <a:custGeom>
              <a:avLst/>
              <a:gdLst>
                <a:gd name="connsiteX0" fmla="*/ 275694 w 411600"/>
                <a:gd name="connsiteY0" fmla="*/ 0 h 411600"/>
                <a:gd name="connsiteX1" fmla="*/ 127363 w 411600"/>
                <a:gd name="connsiteY1" fmla="*/ 100959 h 411600"/>
                <a:gd name="connsiteX2" fmla="*/ 0 w 411600"/>
                <a:gd name="connsiteY2" fmla="*/ 368887 h 411600"/>
                <a:gd name="connsiteX3" fmla="*/ 48149 w 411600"/>
                <a:gd name="connsiteY3" fmla="*/ 417036 h 411600"/>
                <a:gd name="connsiteX4" fmla="*/ 316855 w 411600"/>
                <a:gd name="connsiteY4" fmla="*/ 290450 h 411600"/>
                <a:gd name="connsiteX5" fmla="*/ 417813 w 411600"/>
                <a:gd name="connsiteY5" fmla="*/ 142895 h 411600"/>
                <a:gd name="connsiteX6" fmla="*/ 358791 w 411600"/>
                <a:gd name="connsiteY6" fmla="*/ 57469 h 411600"/>
                <a:gd name="connsiteX7" fmla="*/ 275694 w 411600"/>
                <a:gd name="connsiteY7" fmla="*/ 0 h 411600"/>
                <a:gd name="connsiteX8" fmla="*/ 315301 w 411600"/>
                <a:gd name="connsiteY8" fmla="*/ 167747 h 411600"/>
                <a:gd name="connsiteX9" fmla="*/ 249290 w 411600"/>
                <a:gd name="connsiteY9" fmla="*/ 167747 h 411600"/>
                <a:gd name="connsiteX10" fmla="*/ 249290 w 411600"/>
                <a:gd name="connsiteY10" fmla="*/ 101735 h 411600"/>
                <a:gd name="connsiteX11" fmla="*/ 315301 w 411600"/>
                <a:gd name="connsiteY11" fmla="*/ 101735 h 411600"/>
                <a:gd name="connsiteX12" fmla="*/ 315301 w 411600"/>
                <a:gd name="connsiteY12" fmla="*/ 167747 h 41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1600" h="411600">
                  <a:moveTo>
                    <a:pt x="275694" y="0"/>
                  </a:moveTo>
                  <a:cubicBezTo>
                    <a:pt x="229875" y="18639"/>
                    <a:pt x="177842" y="50479"/>
                    <a:pt x="127363" y="100959"/>
                  </a:cubicBezTo>
                  <a:cubicBezTo>
                    <a:pt x="34947" y="193374"/>
                    <a:pt x="7766" y="305205"/>
                    <a:pt x="0" y="368887"/>
                  </a:cubicBezTo>
                  <a:lnTo>
                    <a:pt x="48149" y="417036"/>
                  </a:lnTo>
                  <a:cubicBezTo>
                    <a:pt x="111831" y="409270"/>
                    <a:pt x="224439" y="382866"/>
                    <a:pt x="316855" y="290450"/>
                  </a:cubicBezTo>
                  <a:cubicBezTo>
                    <a:pt x="367334" y="239971"/>
                    <a:pt x="399175" y="188715"/>
                    <a:pt x="417813" y="142895"/>
                  </a:cubicBezTo>
                  <a:cubicBezTo>
                    <a:pt x="407717" y="117267"/>
                    <a:pt x="387526" y="86980"/>
                    <a:pt x="358791" y="57469"/>
                  </a:cubicBezTo>
                  <a:cubicBezTo>
                    <a:pt x="330833" y="30288"/>
                    <a:pt x="301322" y="10096"/>
                    <a:pt x="275694" y="0"/>
                  </a:cubicBezTo>
                  <a:close/>
                  <a:moveTo>
                    <a:pt x="315301" y="167747"/>
                  </a:moveTo>
                  <a:cubicBezTo>
                    <a:pt x="297439" y="185608"/>
                    <a:pt x="267928" y="185608"/>
                    <a:pt x="249290" y="167747"/>
                  </a:cubicBezTo>
                  <a:cubicBezTo>
                    <a:pt x="231428" y="149885"/>
                    <a:pt x="231428" y="120374"/>
                    <a:pt x="249290" y="101735"/>
                  </a:cubicBezTo>
                  <a:cubicBezTo>
                    <a:pt x="267152" y="83873"/>
                    <a:pt x="296663" y="83873"/>
                    <a:pt x="315301" y="101735"/>
                  </a:cubicBezTo>
                  <a:cubicBezTo>
                    <a:pt x="333163" y="120374"/>
                    <a:pt x="333163" y="149885"/>
                    <a:pt x="315301" y="167747"/>
                  </a:cubicBezTo>
                  <a:close/>
                </a:path>
              </a:pathLst>
            </a:custGeom>
            <a:grpFill/>
            <a:ln w="7739"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9755AF-C915-4A6A-9422-21CF80531379}"/>
                </a:ext>
              </a:extLst>
            </p:cNvPr>
            <p:cNvSpPr/>
            <p:nvPr/>
          </p:nvSpPr>
          <p:spPr>
            <a:xfrm rot="167334">
              <a:off x="7068083" y="4176484"/>
              <a:ext cx="70192" cy="70192"/>
            </a:xfrm>
            <a:custGeom>
              <a:avLst/>
              <a:gdLst>
                <a:gd name="connsiteX0" fmla="*/ 90693 w 108724"/>
                <a:gd name="connsiteY0" fmla="*/ 19917 h 108724"/>
                <a:gd name="connsiteX1" fmla="*/ 54193 w 108724"/>
                <a:gd name="connsiteY1" fmla="*/ 12151 h 108724"/>
                <a:gd name="connsiteX2" fmla="*/ 2161 w 108724"/>
                <a:gd name="connsiteY2" fmla="*/ 108450 h 108724"/>
                <a:gd name="connsiteX3" fmla="*/ 98460 w 108724"/>
                <a:gd name="connsiteY3" fmla="*/ 56417 h 108724"/>
                <a:gd name="connsiteX4" fmla="*/ 90693 w 108724"/>
                <a:gd name="connsiteY4" fmla="*/ 19917 h 108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24" h="108724">
                  <a:moveTo>
                    <a:pt x="90693" y="19917"/>
                  </a:moveTo>
                  <a:cubicBezTo>
                    <a:pt x="78268" y="7491"/>
                    <a:pt x="79821" y="-13477"/>
                    <a:pt x="54193" y="12151"/>
                  </a:cubicBezTo>
                  <a:cubicBezTo>
                    <a:pt x="28565" y="37779"/>
                    <a:pt x="-9488" y="96024"/>
                    <a:pt x="2161" y="108450"/>
                  </a:cubicBezTo>
                  <a:cubicBezTo>
                    <a:pt x="14586" y="120875"/>
                    <a:pt x="72832" y="82045"/>
                    <a:pt x="98460" y="56417"/>
                  </a:cubicBezTo>
                  <a:cubicBezTo>
                    <a:pt x="124087" y="30013"/>
                    <a:pt x="103119" y="31566"/>
                    <a:pt x="90693" y="19917"/>
                  </a:cubicBezTo>
                  <a:close/>
                </a:path>
              </a:pathLst>
            </a:custGeom>
            <a:grpFill/>
            <a:ln w="7739" cap="flat">
              <a:noFill/>
              <a:prstDash val="solid"/>
              <a:miter/>
            </a:ln>
          </p:spPr>
          <p:txBody>
            <a:bodyPr rtlCol="0" anchor="ctr"/>
            <a:lstStyle/>
            <a:p>
              <a:endParaRPr lang="en-US"/>
            </a:p>
          </p:txBody>
        </p:sp>
      </p:grpSp>
      <p:grpSp>
        <p:nvGrpSpPr>
          <p:cNvPr id="37" name="Group 36">
            <a:extLst>
              <a:ext uri="{FF2B5EF4-FFF2-40B4-BE49-F238E27FC236}">
                <a16:creationId xmlns:a16="http://schemas.microsoft.com/office/drawing/2014/main" id="{D48F2D9E-E1AB-488B-A052-289E7ABE2813}"/>
              </a:ext>
            </a:extLst>
          </p:cNvPr>
          <p:cNvGrpSpPr/>
          <p:nvPr/>
        </p:nvGrpSpPr>
        <p:grpSpPr>
          <a:xfrm>
            <a:off x="811343" y="733848"/>
            <a:ext cx="409430" cy="415402"/>
            <a:chOff x="3547264" y="4934695"/>
            <a:chExt cx="204588" cy="207571"/>
          </a:xfrm>
          <a:solidFill>
            <a:srgbClr val="ECB400"/>
          </a:solidFill>
        </p:grpSpPr>
        <p:sp>
          <p:nvSpPr>
            <p:cNvPr id="38" name="Freeform: Shape 37">
              <a:extLst>
                <a:ext uri="{FF2B5EF4-FFF2-40B4-BE49-F238E27FC236}">
                  <a16:creationId xmlns:a16="http://schemas.microsoft.com/office/drawing/2014/main" id="{2B9B2BE3-1207-472A-BE08-E6F1EB870268}"/>
                </a:ext>
              </a:extLst>
            </p:cNvPr>
            <p:cNvSpPr/>
            <p:nvPr/>
          </p:nvSpPr>
          <p:spPr>
            <a:xfrm>
              <a:off x="3579829" y="4934695"/>
              <a:ext cx="163077" cy="177903"/>
            </a:xfrm>
            <a:custGeom>
              <a:avLst/>
              <a:gdLst>
                <a:gd name="connsiteX0" fmla="*/ 524033 w 523875"/>
                <a:gd name="connsiteY0" fmla="*/ 66730 h 571500"/>
                <a:gd name="connsiteX1" fmla="*/ 457414 w 523875"/>
                <a:gd name="connsiteY1" fmla="*/ 0 h 571500"/>
                <a:gd name="connsiteX2" fmla="*/ 390683 w 523875"/>
                <a:gd name="connsiteY2" fmla="*/ 66620 h 571500"/>
                <a:gd name="connsiteX3" fmla="*/ 420973 w 523875"/>
                <a:gd name="connsiteY3" fmla="*/ 122547 h 571500"/>
                <a:gd name="connsiteX4" fmla="*/ 371633 w 523875"/>
                <a:gd name="connsiteY4" fmla="*/ 266755 h 571500"/>
                <a:gd name="connsiteX5" fmla="*/ 371633 w 523875"/>
                <a:gd name="connsiteY5" fmla="*/ 266755 h 571500"/>
                <a:gd name="connsiteX6" fmla="*/ 333533 w 523875"/>
                <a:gd name="connsiteY6" fmla="*/ 278662 h 571500"/>
                <a:gd name="connsiteX7" fmla="*/ 234092 w 523875"/>
                <a:gd name="connsiteY7" fmla="*/ 204081 h 571500"/>
                <a:gd name="connsiteX8" fmla="*/ 194632 w 523875"/>
                <a:gd name="connsiteY8" fmla="*/ 118442 h 571500"/>
                <a:gd name="connsiteX9" fmla="*/ 108994 w 523875"/>
                <a:gd name="connsiteY9" fmla="*/ 157902 h 571500"/>
                <a:gd name="connsiteX10" fmla="*/ 134270 w 523875"/>
                <a:gd name="connsiteY10" fmla="*/ 236275 h 571500"/>
                <a:gd name="connsiteX11" fmla="*/ 70739 w 523875"/>
                <a:gd name="connsiteY11" fmla="*/ 438205 h 571500"/>
                <a:gd name="connsiteX12" fmla="*/ 66833 w 523875"/>
                <a:gd name="connsiteY12" fmla="*/ 438205 h 571500"/>
                <a:gd name="connsiteX13" fmla="*/ 0 w 523875"/>
                <a:gd name="connsiteY13" fmla="*/ 504721 h 571500"/>
                <a:gd name="connsiteX14" fmla="*/ 66516 w 523875"/>
                <a:gd name="connsiteY14" fmla="*/ 571555 h 571500"/>
                <a:gd name="connsiteX15" fmla="*/ 133349 w 523875"/>
                <a:gd name="connsiteY15" fmla="*/ 505038 h 571500"/>
                <a:gd name="connsiteX16" fmla="*/ 106553 w 523875"/>
                <a:gd name="connsiteY16" fmla="*/ 451445 h 571500"/>
                <a:gd name="connsiteX17" fmla="*/ 170656 w 523875"/>
                <a:gd name="connsiteY17" fmla="*/ 247705 h 571500"/>
                <a:gd name="connsiteX18" fmla="*/ 171608 w 523875"/>
                <a:gd name="connsiteY18" fmla="*/ 247705 h 571500"/>
                <a:gd name="connsiteX19" fmla="*/ 211232 w 523875"/>
                <a:gd name="connsiteY19" fmla="*/ 234561 h 571500"/>
                <a:gd name="connsiteX20" fmla="*/ 309816 w 523875"/>
                <a:gd name="connsiteY20" fmla="*/ 308380 h 571500"/>
                <a:gd name="connsiteX21" fmla="*/ 304958 w 523875"/>
                <a:gd name="connsiteY21" fmla="*/ 333430 h 571500"/>
                <a:gd name="connsiteX22" fmla="*/ 371608 w 523875"/>
                <a:gd name="connsiteY22" fmla="*/ 400131 h 571500"/>
                <a:gd name="connsiteX23" fmla="*/ 438308 w 523875"/>
                <a:gd name="connsiteY23" fmla="*/ 333483 h 571500"/>
                <a:gd name="connsiteX24" fmla="*/ 408209 w 523875"/>
                <a:gd name="connsiteY24" fmla="*/ 277709 h 571500"/>
                <a:gd name="connsiteX25" fmla="*/ 457358 w 523875"/>
                <a:gd name="connsiteY25" fmla="*/ 133405 h 571500"/>
                <a:gd name="connsiteX26" fmla="*/ 524033 w 523875"/>
                <a:gd name="connsiteY26" fmla="*/ 66730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23875" h="571500">
                  <a:moveTo>
                    <a:pt x="524033" y="66730"/>
                  </a:moveTo>
                  <a:cubicBezTo>
                    <a:pt x="524064" y="29907"/>
                    <a:pt x="494237" y="31"/>
                    <a:pt x="457414" y="0"/>
                  </a:cubicBezTo>
                  <a:cubicBezTo>
                    <a:pt x="420590" y="-30"/>
                    <a:pt x="390714" y="29796"/>
                    <a:pt x="390683" y="66620"/>
                  </a:cubicBezTo>
                  <a:cubicBezTo>
                    <a:pt x="390664" y="89186"/>
                    <a:pt x="402062" y="110232"/>
                    <a:pt x="420973" y="122547"/>
                  </a:cubicBezTo>
                  <a:lnTo>
                    <a:pt x="371633" y="266755"/>
                  </a:lnTo>
                  <a:lnTo>
                    <a:pt x="371633" y="266755"/>
                  </a:lnTo>
                  <a:cubicBezTo>
                    <a:pt x="358015" y="266740"/>
                    <a:pt x="344719" y="270895"/>
                    <a:pt x="333533" y="278662"/>
                  </a:cubicBezTo>
                  <a:lnTo>
                    <a:pt x="234092" y="204081"/>
                  </a:lnTo>
                  <a:cubicBezTo>
                    <a:pt x="246844" y="169536"/>
                    <a:pt x="229177" y="131194"/>
                    <a:pt x="194632" y="118442"/>
                  </a:cubicBezTo>
                  <a:cubicBezTo>
                    <a:pt x="160087" y="105690"/>
                    <a:pt x="121745" y="123356"/>
                    <a:pt x="108994" y="157902"/>
                  </a:cubicBezTo>
                  <a:cubicBezTo>
                    <a:pt x="98352" y="186730"/>
                    <a:pt x="108791" y="219097"/>
                    <a:pt x="134270" y="236275"/>
                  </a:cubicBezTo>
                  <a:lnTo>
                    <a:pt x="70739" y="438205"/>
                  </a:lnTo>
                  <a:lnTo>
                    <a:pt x="66833" y="438205"/>
                  </a:lnTo>
                  <a:cubicBezTo>
                    <a:pt x="30010" y="438118"/>
                    <a:pt x="88" y="467898"/>
                    <a:pt x="0" y="504721"/>
                  </a:cubicBezTo>
                  <a:cubicBezTo>
                    <a:pt x="-87" y="541545"/>
                    <a:pt x="29692" y="571468"/>
                    <a:pt x="66516" y="571555"/>
                  </a:cubicBezTo>
                  <a:cubicBezTo>
                    <a:pt x="103340" y="571643"/>
                    <a:pt x="133262" y="541862"/>
                    <a:pt x="133349" y="505038"/>
                  </a:cubicBezTo>
                  <a:cubicBezTo>
                    <a:pt x="133400" y="483941"/>
                    <a:pt x="123461" y="464064"/>
                    <a:pt x="106553" y="451445"/>
                  </a:cubicBezTo>
                  <a:lnTo>
                    <a:pt x="170656" y="247705"/>
                  </a:lnTo>
                  <a:lnTo>
                    <a:pt x="171608" y="247705"/>
                  </a:lnTo>
                  <a:cubicBezTo>
                    <a:pt x="185882" y="247679"/>
                    <a:pt x="199772" y="243071"/>
                    <a:pt x="211232" y="234561"/>
                  </a:cubicBezTo>
                  <a:lnTo>
                    <a:pt x="309816" y="308380"/>
                  </a:lnTo>
                  <a:cubicBezTo>
                    <a:pt x="306644" y="316352"/>
                    <a:pt x="304996" y="324849"/>
                    <a:pt x="304958" y="333430"/>
                  </a:cubicBezTo>
                  <a:cubicBezTo>
                    <a:pt x="304944" y="370254"/>
                    <a:pt x="334784" y="400117"/>
                    <a:pt x="371608" y="400131"/>
                  </a:cubicBezTo>
                  <a:cubicBezTo>
                    <a:pt x="408431" y="400145"/>
                    <a:pt x="438294" y="370305"/>
                    <a:pt x="438308" y="333483"/>
                  </a:cubicBezTo>
                  <a:cubicBezTo>
                    <a:pt x="438317" y="311007"/>
                    <a:pt x="427001" y="290038"/>
                    <a:pt x="408209" y="277709"/>
                  </a:cubicBezTo>
                  <a:lnTo>
                    <a:pt x="457358" y="133405"/>
                  </a:lnTo>
                  <a:cubicBezTo>
                    <a:pt x="494182" y="133405"/>
                    <a:pt x="524033" y="103554"/>
                    <a:pt x="524033" y="66730"/>
                  </a:cubicBezTo>
                  <a:close/>
                </a:path>
              </a:pathLst>
            </a:custGeom>
            <a:grpFill/>
            <a:ln w="9525" cap="flat">
              <a:noFill/>
              <a:prstDash val="solid"/>
              <a:miter/>
            </a:ln>
          </p:spPr>
          <p:txBody>
            <a:bodyPr rtlCol="0" anchor="ctr"/>
            <a:lstStyle/>
            <a:p>
              <a:endParaRPr lang="en-ID"/>
            </a:p>
          </p:txBody>
        </p:sp>
        <p:sp>
          <p:nvSpPr>
            <p:cNvPr id="39" name="Freeform: Shape 38">
              <a:extLst>
                <a:ext uri="{FF2B5EF4-FFF2-40B4-BE49-F238E27FC236}">
                  <a16:creationId xmlns:a16="http://schemas.microsoft.com/office/drawing/2014/main" id="{F3DA468F-DBC3-471C-8B84-79DEFB3BF3A4}"/>
                </a:ext>
              </a:extLst>
            </p:cNvPr>
            <p:cNvSpPr/>
            <p:nvPr/>
          </p:nvSpPr>
          <p:spPr>
            <a:xfrm>
              <a:off x="3547264" y="4934713"/>
              <a:ext cx="204588" cy="207553"/>
            </a:xfrm>
            <a:custGeom>
              <a:avLst/>
              <a:gdLst>
                <a:gd name="connsiteX0" fmla="*/ 57150 w 657225"/>
                <a:gd name="connsiteY0" fmla="*/ 0 h 666750"/>
                <a:gd name="connsiteX1" fmla="*/ 0 w 657225"/>
                <a:gd name="connsiteY1" fmla="*/ 0 h 666750"/>
                <a:gd name="connsiteX2" fmla="*/ 0 w 657225"/>
                <a:gd name="connsiteY2" fmla="*/ 666750 h 666750"/>
                <a:gd name="connsiteX3" fmla="*/ 657225 w 657225"/>
                <a:gd name="connsiteY3" fmla="*/ 666750 h 666750"/>
                <a:gd name="connsiteX4" fmla="*/ 657225 w 657225"/>
                <a:gd name="connsiteY4" fmla="*/ 609600 h 666750"/>
                <a:gd name="connsiteX5" fmla="*/ 57150 w 657225"/>
                <a:gd name="connsiteY5" fmla="*/ 609600 h 666750"/>
                <a:gd name="connsiteX6" fmla="*/ 57150 w 657225"/>
                <a:gd name="connsiteY6" fmla="*/ 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225" h="666750">
                  <a:moveTo>
                    <a:pt x="57150" y="0"/>
                  </a:moveTo>
                  <a:lnTo>
                    <a:pt x="0" y="0"/>
                  </a:lnTo>
                  <a:lnTo>
                    <a:pt x="0" y="666750"/>
                  </a:lnTo>
                  <a:lnTo>
                    <a:pt x="657225" y="666750"/>
                  </a:lnTo>
                  <a:lnTo>
                    <a:pt x="657225" y="609600"/>
                  </a:lnTo>
                  <a:lnTo>
                    <a:pt x="57150" y="609600"/>
                  </a:lnTo>
                  <a:lnTo>
                    <a:pt x="57150" y="0"/>
                  </a:lnTo>
                  <a:close/>
                </a:path>
              </a:pathLst>
            </a:custGeom>
            <a:grpFill/>
            <a:ln w="9525" cap="flat">
              <a:noFill/>
              <a:prstDash val="solid"/>
              <a:miter/>
            </a:ln>
          </p:spPr>
          <p:txBody>
            <a:bodyPr rtlCol="0" anchor="ctr"/>
            <a:lstStyle/>
            <a:p>
              <a:endParaRPr lang="en-ID"/>
            </a:p>
          </p:txBody>
        </p:sp>
      </p:grpSp>
      <p:sp>
        <p:nvSpPr>
          <p:cNvPr id="3" name="TextBox 2">
            <a:extLst>
              <a:ext uri="{FF2B5EF4-FFF2-40B4-BE49-F238E27FC236}">
                <a16:creationId xmlns:a16="http://schemas.microsoft.com/office/drawing/2014/main" id="{02A44F50-11E8-47E5-8E43-21B47865EAA1}"/>
              </a:ext>
            </a:extLst>
          </p:cNvPr>
          <p:cNvSpPr txBox="1"/>
          <p:nvPr/>
        </p:nvSpPr>
        <p:spPr>
          <a:xfrm>
            <a:off x="4892040" y="578745"/>
            <a:ext cx="4872833" cy="1077218"/>
          </a:xfrm>
          <a:prstGeom prst="rect">
            <a:avLst/>
          </a:prstGeom>
          <a:noFill/>
        </p:spPr>
        <p:txBody>
          <a:bodyPr wrap="square" rtlCol="0">
            <a:spAutoFit/>
          </a:bodyPr>
          <a:lstStyle/>
          <a:p>
            <a:r>
              <a:rPr lang="en-US" sz="3200" b="1">
                <a:solidFill>
                  <a:srgbClr val="203864"/>
                </a:solidFill>
                <a:latin typeface="Inter" panose="020B0502030000000004" pitchFamily="34" charset="0"/>
                <a:ea typeface="Inter" panose="020B0502030000000004" pitchFamily="34" charset="0"/>
                <a:cs typeface="Open Sans" panose="020B0606030504020204" pitchFamily="34" charset="0"/>
              </a:rPr>
              <a:t>Our Company </a:t>
            </a:r>
            <a:r>
              <a:rPr lang="en-US" sz="3200" b="1">
                <a:solidFill>
                  <a:srgbClr val="ECB400"/>
                </a:solidFill>
                <a:latin typeface="Inter" panose="020B0502030000000004" pitchFamily="34" charset="0"/>
                <a:ea typeface="Inter" panose="020B0502030000000004" pitchFamily="34" charset="0"/>
                <a:cs typeface="Open Sans" panose="020B0606030504020204" pitchFamily="34" charset="0"/>
              </a:rPr>
              <a:t>Professional Service</a:t>
            </a:r>
            <a:endParaRPr lang="en-ID" sz="3200" b="1">
              <a:solidFill>
                <a:srgbClr val="ECB400"/>
              </a:solidFill>
              <a:latin typeface="Inter" panose="020B0502030000000004" pitchFamily="34" charset="0"/>
              <a:ea typeface="Inter" panose="020B05020300000000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442C406F-5FDE-4CB4-9641-0BE9DFFEAC36}"/>
              </a:ext>
            </a:extLst>
          </p:cNvPr>
          <p:cNvSpPr txBox="1"/>
          <p:nvPr/>
        </p:nvSpPr>
        <p:spPr>
          <a:xfrm>
            <a:off x="4892040" y="2299093"/>
            <a:ext cx="5778836" cy="824393"/>
          </a:xfrm>
          <a:prstGeom prst="rect">
            <a:avLst/>
          </a:prstGeom>
          <a:noFill/>
        </p:spPr>
        <p:txBody>
          <a:bodyPr wrap="square" rtlCol="0">
            <a:spAutoFit/>
          </a:bodyPr>
          <a:lstStyle/>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Sedinia danina loreipusna viveranik lorema notortor, inani consequat sapien gravi ant inalita mada minam enimamilati Praesent euismod orciniland.</a:t>
            </a:r>
          </a:p>
        </p:txBody>
      </p:sp>
      <p:cxnSp>
        <p:nvCxnSpPr>
          <p:cNvPr id="5" name="Straight Connector 4">
            <a:extLst>
              <a:ext uri="{FF2B5EF4-FFF2-40B4-BE49-F238E27FC236}">
                <a16:creationId xmlns:a16="http://schemas.microsoft.com/office/drawing/2014/main" id="{73F6D0C5-CFD3-47B5-9A69-D0767C56B949}"/>
              </a:ext>
            </a:extLst>
          </p:cNvPr>
          <p:cNvCxnSpPr/>
          <p:nvPr/>
        </p:nvCxnSpPr>
        <p:spPr>
          <a:xfrm>
            <a:off x="5032075" y="1918165"/>
            <a:ext cx="868680" cy="0"/>
          </a:xfrm>
          <a:prstGeom prst="line">
            <a:avLst/>
          </a:prstGeom>
          <a:ln w="38100">
            <a:solidFill>
              <a:srgbClr val="ECB4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DBD5677-59D6-406A-A3BA-4168FD67BD92}"/>
              </a:ext>
            </a:extLst>
          </p:cNvPr>
          <p:cNvSpPr txBox="1"/>
          <p:nvPr/>
        </p:nvSpPr>
        <p:spPr>
          <a:xfrm>
            <a:off x="620367" y="1482620"/>
            <a:ext cx="1891476" cy="307777"/>
          </a:xfrm>
          <a:prstGeom prst="rect">
            <a:avLst/>
          </a:prstGeom>
          <a:noFill/>
        </p:spPr>
        <p:txBody>
          <a:bodyPr wrap="square" rtlCol="0">
            <a:spAutoFit/>
          </a:bodyPr>
          <a:lstStyle/>
          <a:p>
            <a:r>
              <a:rPr lang="en-US" sz="1400" b="1">
                <a:solidFill>
                  <a:schemeClr val="bg1"/>
                </a:solidFill>
                <a:latin typeface="Open Sans" panose="020B0606030504020204" pitchFamily="34" charset="0"/>
                <a:ea typeface="Open Sans" panose="020B0606030504020204" pitchFamily="34" charset="0"/>
                <a:cs typeface="Open Sans" panose="020B0606030504020204" pitchFamily="34" charset="0"/>
              </a:rPr>
              <a:t>Virtual Assistant</a:t>
            </a:r>
            <a:endParaRPr lang="en-ID" sz="14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6876558D-3768-49E4-B32A-AE0C870373D4}"/>
              </a:ext>
            </a:extLst>
          </p:cNvPr>
          <p:cNvSpPr txBox="1"/>
          <p:nvPr/>
        </p:nvSpPr>
        <p:spPr>
          <a:xfrm>
            <a:off x="620367" y="1790397"/>
            <a:ext cx="3022146" cy="527004"/>
          </a:xfrm>
          <a:prstGeom prst="rect">
            <a:avLst/>
          </a:prstGeom>
          <a:noFill/>
        </p:spPr>
        <p:txBody>
          <a:bodyPr wrap="square" rtlCol="0">
            <a:spAutoFit/>
          </a:bodyPr>
          <a:lstStyle/>
          <a:p>
            <a:pPr>
              <a:lnSpc>
                <a:spcPct val="150000"/>
              </a:lnSpc>
            </a:pPr>
            <a:r>
              <a:rPr lang="en-US" sz="1000">
                <a:solidFill>
                  <a:schemeClr val="bg1"/>
                </a:solidFill>
                <a:latin typeface="Open Sans" panose="020B0606030504020204" pitchFamily="34" charset="0"/>
                <a:ea typeface="Open Sans" panose="020B0606030504020204" pitchFamily="34" charset="0"/>
                <a:cs typeface="Open Sans" panose="020B0606030504020204" pitchFamily="34" charset="0"/>
              </a:rPr>
              <a:t>Lorem ipsum dolor sit amet, conseni ctetur adi piscing elit. Sediniatin loren mania intalinet don</a:t>
            </a:r>
          </a:p>
        </p:txBody>
      </p:sp>
      <p:sp>
        <p:nvSpPr>
          <p:cNvPr id="15" name="TextBox 14">
            <a:extLst>
              <a:ext uri="{FF2B5EF4-FFF2-40B4-BE49-F238E27FC236}">
                <a16:creationId xmlns:a16="http://schemas.microsoft.com/office/drawing/2014/main" id="{17B9E945-AD03-41FC-9DDE-8966CAD85652}"/>
              </a:ext>
            </a:extLst>
          </p:cNvPr>
          <p:cNvSpPr txBox="1"/>
          <p:nvPr/>
        </p:nvSpPr>
        <p:spPr>
          <a:xfrm>
            <a:off x="656425" y="3484953"/>
            <a:ext cx="2246062" cy="307777"/>
          </a:xfrm>
          <a:prstGeom prst="rect">
            <a:avLst/>
          </a:prstGeom>
          <a:noFill/>
        </p:spPr>
        <p:txBody>
          <a:bodyPr wrap="square" rtlCol="0">
            <a:spAutoFit/>
          </a:bodyPr>
          <a:lstStyle/>
          <a:p>
            <a:r>
              <a:rPr lang="en-US" sz="1400" b="1">
                <a:solidFill>
                  <a:schemeClr val="bg1"/>
                </a:solidFill>
                <a:latin typeface="Open Sans" panose="020B0606030504020204" pitchFamily="34" charset="0"/>
                <a:ea typeface="Open Sans" panose="020B0606030504020204" pitchFamily="34" charset="0"/>
                <a:cs typeface="Open Sans" panose="020B0606030504020204" pitchFamily="34" charset="0"/>
              </a:rPr>
              <a:t>Creative Consultancy</a:t>
            </a:r>
            <a:endParaRPr lang="en-ID" sz="14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TextBox 15">
            <a:extLst>
              <a:ext uri="{FF2B5EF4-FFF2-40B4-BE49-F238E27FC236}">
                <a16:creationId xmlns:a16="http://schemas.microsoft.com/office/drawing/2014/main" id="{5E8BD54D-CDF2-4C90-9FBE-61B7A3D4A481}"/>
              </a:ext>
            </a:extLst>
          </p:cNvPr>
          <p:cNvSpPr txBox="1"/>
          <p:nvPr/>
        </p:nvSpPr>
        <p:spPr>
          <a:xfrm>
            <a:off x="656425" y="3792730"/>
            <a:ext cx="3022146" cy="527004"/>
          </a:xfrm>
          <a:prstGeom prst="rect">
            <a:avLst/>
          </a:prstGeom>
          <a:noFill/>
        </p:spPr>
        <p:txBody>
          <a:bodyPr wrap="square" rtlCol="0">
            <a:spAutoFit/>
          </a:bodyPr>
          <a:lstStyle/>
          <a:p>
            <a:pPr>
              <a:lnSpc>
                <a:spcPct val="150000"/>
              </a:lnSpc>
            </a:pPr>
            <a:r>
              <a:rPr lang="en-US" sz="1000">
                <a:solidFill>
                  <a:schemeClr val="bg1"/>
                </a:solidFill>
                <a:latin typeface="Open Sans" panose="020B0606030504020204" pitchFamily="34" charset="0"/>
                <a:ea typeface="Open Sans" panose="020B0606030504020204" pitchFamily="34" charset="0"/>
                <a:cs typeface="Open Sans" panose="020B0606030504020204" pitchFamily="34" charset="0"/>
              </a:rPr>
              <a:t>Lorem ipsum dolor sit amet, conseni ctetur adi piscing elit. Sediniatin loren mania intalinet don</a:t>
            </a:r>
          </a:p>
        </p:txBody>
      </p:sp>
      <p:sp>
        <p:nvSpPr>
          <p:cNvPr id="17" name="TextBox 16">
            <a:extLst>
              <a:ext uri="{FF2B5EF4-FFF2-40B4-BE49-F238E27FC236}">
                <a16:creationId xmlns:a16="http://schemas.microsoft.com/office/drawing/2014/main" id="{E105A1A8-4F7A-45B4-B417-FB3CC716D0B2}"/>
              </a:ext>
            </a:extLst>
          </p:cNvPr>
          <p:cNvSpPr txBox="1"/>
          <p:nvPr/>
        </p:nvSpPr>
        <p:spPr>
          <a:xfrm>
            <a:off x="692483" y="5487286"/>
            <a:ext cx="1891476" cy="307777"/>
          </a:xfrm>
          <a:prstGeom prst="rect">
            <a:avLst/>
          </a:prstGeom>
          <a:noFill/>
        </p:spPr>
        <p:txBody>
          <a:bodyPr wrap="square" rtlCol="0">
            <a:spAutoFit/>
          </a:bodyPr>
          <a:lstStyle/>
          <a:p>
            <a:r>
              <a:rPr lang="en-US" sz="1400" b="1">
                <a:solidFill>
                  <a:schemeClr val="bg1"/>
                </a:solidFill>
                <a:latin typeface="Open Sans" panose="020B0606030504020204" pitchFamily="34" charset="0"/>
                <a:ea typeface="Open Sans" panose="020B0606030504020204" pitchFamily="34" charset="0"/>
                <a:cs typeface="Open Sans" panose="020B0606030504020204" pitchFamily="34" charset="0"/>
              </a:rPr>
              <a:t>Marketing Service</a:t>
            </a:r>
            <a:endParaRPr lang="en-ID" sz="14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extBox 17">
            <a:extLst>
              <a:ext uri="{FF2B5EF4-FFF2-40B4-BE49-F238E27FC236}">
                <a16:creationId xmlns:a16="http://schemas.microsoft.com/office/drawing/2014/main" id="{BBDC163D-0E61-4AAB-BD57-4410BF80EB0A}"/>
              </a:ext>
            </a:extLst>
          </p:cNvPr>
          <p:cNvSpPr txBox="1"/>
          <p:nvPr/>
        </p:nvSpPr>
        <p:spPr>
          <a:xfrm>
            <a:off x="692483" y="5795063"/>
            <a:ext cx="3022146" cy="527004"/>
          </a:xfrm>
          <a:prstGeom prst="rect">
            <a:avLst/>
          </a:prstGeom>
          <a:noFill/>
        </p:spPr>
        <p:txBody>
          <a:bodyPr wrap="square" rtlCol="0">
            <a:spAutoFit/>
          </a:bodyPr>
          <a:lstStyle/>
          <a:p>
            <a:pPr>
              <a:lnSpc>
                <a:spcPct val="150000"/>
              </a:lnSpc>
            </a:pPr>
            <a:r>
              <a:rPr lang="en-US" sz="1000">
                <a:solidFill>
                  <a:schemeClr val="bg1"/>
                </a:solidFill>
                <a:latin typeface="Open Sans" panose="020B0606030504020204" pitchFamily="34" charset="0"/>
                <a:ea typeface="Open Sans" panose="020B0606030504020204" pitchFamily="34" charset="0"/>
                <a:cs typeface="Open Sans" panose="020B0606030504020204" pitchFamily="34" charset="0"/>
              </a:rPr>
              <a:t>Lorem ipsum dolor sit amet, conseni ctetur adi piscing elit. Sediniatin loren mania intalinet don</a:t>
            </a:r>
          </a:p>
        </p:txBody>
      </p:sp>
      <p:sp>
        <p:nvSpPr>
          <p:cNvPr id="6" name="Picture Placeholder 5">
            <a:extLst>
              <a:ext uri="{FF2B5EF4-FFF2-40B4-BE49-F238E27FC236}">
                <a16:creationId xmlns:a16="http://schemas.microsoft.com/office/drawing/2014/main" id="{9506E815-821B-43B9-80E8-AF28F584DEC4}"/>
              </a:ext>
            </a:extLst>
          </p:cNvPr>
          <p:cNvSpPr>
            <a:spLocks noGrp="1"/>
          </p:cNvSpPr>
          <p:nvPr>
            <p:ph type="pic" sz="quarter" idx="10"/>
          </p:nvPr>
        </p:nvSpPr>
        <p:spPr/>
      </p:sp>
    </p:spTree>
    <p:extLst>
      <p:ext uri="{BB962C8B-B14F-4D97-AF65-F5344CB8AC3E}">
        <p14:creationId xmlns:p14="http://schemas.microsoft.com/office/powerpoint/2010/main" val="925992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B3C3BE-FDC6-46BD-9B24-2FEEADCE7085}"/>
              </a:ext>
            </a:extLst>
          </p:cNvPr>
          <p:cNvSpPr txBox="1"/>
          <p:nvPr/>
        </p:nvSpPr>
        <p:spPr>
          <a:xfrm>
            <a:off x="852259" y="644551"/>
            <a:ext cx="4477715" cy="1323439"/>
          </a:xfrm>
          <a:prstGeom prst="rect">
            <a:avLst/>
          </a:prstGeom>
          <a:noFill/>
        </p:spPr>
        <p:txBody>
          <a:bodyPr wrap="square" rtlCol="0">
            <a:spAutoFit/>
          </a:bodyPr>
          <a:lstStyle/>
          <a:p>
            <a:r>
              <a:rPr lang="en-GB" sz="4000" b="1">
                <a:solidFill>
                  <a:srgbClr val="203864"/>
                </a:solidFill>
                <a:latin typeface="Inter" panose="020B0502030000000004" pitchFamily="34" charset="0"/>
                <a:ea typeface="Inter" panose="020B0502030000000004" pitchFamily="34" charset="0"/>
                <a:cs typeface="Open Sans" panose="020B0606030504020204" pitchFamily="34" charset="0"/>
              </a:rPr>
              <a:t>Our Professional </a:t>
            </a:r>
            <a:r>
              <a:rPr lang="en-GB" sz="4000" b="1">
                <a:solidFill>
                  <a:srgbClr val="ECB400"/>
                </a:solidFill>
                <a:latin typeface="Inter" panose="020B0502030000000004" pitchFamily="34" charset="0"/>
                <a:ea typeface="Inter" panose="020B0502030000000004" pitchFamily="34" charset="0"/>
                <a:cs typeface="Open Sans" panose="020B0606030504020204" pitchFamily="34" charset="0"/>
              </a:rPr>
              <a:t>Service</a:t>
            </a:r>
          </a:p>
        </p:txBody>
      </p:sp>
      <p:cxnSp>
        <p:nvCxnSpPr>
          <p:cNvPr id="4" name="Straight Connector 3">
            <a:extLst>
              <a:ext uri="{FF2B5EF4-FFF2-40B4-BE49-F238E27FC236}">
                <a16:creationId xmlns:a16="http://schemas.microsoft.com/office/drawing/2014/main" id="{4DDD54A0-2BEA-4BBB-A370-EDC7FFEE9D1C}"/>
              </a:ext>
            </a:extLst>
          </p:cNvPr>
          <p:cNvCxnSpPr/>
          <p:nvPr/>
        </p:nvCxnSpPr>
        <p:spPr>
          <a:xfrm>
            <a:off x="5635766" y="619036"/>
            <a:ext cx="0" cy="1438364"/>
          </a:xfrm>
          <a:prstGeom prst="line">
            <a:avLst/>
          </a:prstGeom>
          <a:ln w="38100">
            <a:solidFill>
              <a:srgbClr val="ECB4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438AB95-14D0-4CAB-97E5-2B89A8EDCF01}"/>
              </a:ext>
            </a:extLst>
          </p:cNvPr>
          <p:cNvSpPr txBox="1"/>
          <p:nvPr/>
        </p:nvSpPr>
        <p:spPr>
          <a:xfrm>
            <a:off x="6237062" y="833192"/>
            <a:ext cx="2102303" cy="307777"/>
          </a:xfrm>
          <a:prstGeom prst="rect">
            <a:avLst/>
          </a:prstGeom>
          <a:noFill/>
        </p:spPr>
        <p:txBody>
          <a:bodyPr wrap="square" rtlCol="0">
            <a:spAutoFit/>
          </a:bodyPr>
          <a:lstStyle/>
          <a:p>
            <a:pPr algn="just"/>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About The Service</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6B4EE8FC-7E73-446F-8F60-AA9FE64947D5}"/>
              </a:ext>
            </a:extLst>
          </p:cNvPr>
          <p:cNvSpPr txBox="1"/>
          <p:nvPr/>
        </p:nvSpPr>
        <p:spPr>
          <a:xfrm>
            <a:off x="6237061" y="1140969"/>
            <a:ext cx="5102679" cy="827021"/>
          </a:xfrm>
          <a:prstGeom prst="rect">
            <a:avLst/>
          </a:prstGeom>
          <a:noFill/>
        </p:spPr>
        <p:txBody>
          <a:bodyPr wrap="square" rtlCol="0">
            <a:spAutoFit/>
          </a:bodyPr>
          <a:lstStyle/>
          <a:p>
            <a:pPr algn="just">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deni Sediniatin lore viveranik lorema notortor, inani consequat sapien gravida inalita mada mi accumsan sem gravi loremi gravida est eu dora hendrerit enima.</a:t>
            </a:r>
          </a:p>
        </p:txBody>
      </p:sp>
      <p:sp>
        <p:nvSpPr>
          <p:cNvPr id="8" name="Oval 7">
            <a:extLst>
              <a:ext uri="{FF2B5EF4-FFF2-40B4-BE49-F238E27FC236}">
                <a16:creationId xmlns:a16="http://schemas.microsoft.com/office/drawing/2014/main" id="{E6FAF0F7-41FF-49E6-BD35-5AAA7728EF96}"/>
              </a:ext>
            </a:extLst>
          </p:cNvPr>
          <p:cNvSpPr/>
          <p:nvPr/>
        </p:nvSpPr>
        <p:spPr>
          <a:xfrm>
            <a:off x="1092661" y="3167791"/>
            <a:ext cx="1004339" cy="1004339"/>
          </a:xfrm>
          <a:prstGeom prst="ellipse">
            <a:avLst/>
          </a:prstGeom>
          <a:solidFill>
            <a:schemeClr val="bg1"/>
          </a:solidFill>
          <a:ln>
            <a:noFill/>
          </a:ln>
          <a:effectLst>
            <a:outerShdw blurRad="1270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Arc 8">
            <a:extLst>
              <a:ext uri="{FF2B5EF4-FFF2-40B4-BE49-F238E27FC236}">
                <a16:creationId xmlns:a16="http://schemas.microsoft.com/office/drawing/2014/main" id="{6F372C48-B31F-4B7D-A49F-3E5B981099A9}"/>
              </a:ext>
            </a:extLst>
          </p:cNvPr>
          <p:cNvSpPr/>
          <p:nvPr/>
        </p:nvSpPr>
        <p:spPr>
          <a:xfrm>
            <a:off x="1226930" y="3302059"/>
            <a:ext cx="735801" cy="735801"/>
          </a:xfrm>
          <a:prstGeom prst="arc">
            <a:avLst>
              <a:gd name="adj1" fmla="val 20627278"/>
              <a:gd name="adj2" fmla="val 15341796"/>
            </a:avLst>
          </a:prstGeom>
          <a:ln w="28575" cap="rnd">
            <a:solidFill>
              <a:srgbClr val="ECB4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10" name="TextBox 9">
            <a:extLst>
              <a:ext uri="{FF2B5EF4-FFF2-40B4-BE49-F238E27FC236}">
                <a16:creationId xmlns:a16="http://schemas.microsoft.com/office/drawing/2014/main" id="{49AEE791-072B-4FCE-806A-E5D3D135EFEB}"/>
              </a:ext>
            </a:extLst>
          </p:cNvPr>
          <p:cNvSpPr txBox="1"/>
          <p:nvPr/>
        </p:nvSpPr>
        <p:spPr>
          <a:xfrm>
            <a:off x="2337402" y="3126941"/>
            <a:ext cx="2701603" cy="307777"/>
          </a:xfrm>
          <a:prstGeom prst="rect">
            <a:avLst/>
          </a:prstGeom>
          <a:noFill/>
        </p:spPr>
        <p:txBody>
          <a:bodyPr wrap="squar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Virtual Assistant</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8E57F374-8558-4008-84CD-4A1C8A0C6E59}"/>
              </a:ext>
            </a:extLst>
          </p:cNvPr>
          <p:cNvSpPr txBox="1"/>
          <p:nvPr/>
        </p:nvSpPr>
        <p:spPr>
          <a:xfrm>
            <a:off x="2337401" y="3464116"/>
            <a:ext cx="2992579" cy="573106"/>
          </a:xfrm>
          <a:prstGeom prst="rect">
            <a:avLst/>
          </a:prstGeom>
          <a:noFill/>
        </p:spPr>
        <p:txBody>
          <a:bodyPr wrap="square" rtlCol="0">
            <a:spAutoFit/>
          </a:bodyPr>
          <a:lstStyle/>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consena nmeelit. deni Sediniatin lore viveranik</a:t>
            </a:r>
          </a:p>
        </p:txBody>
      </p:sp>
      <p:grpSp>
        <p:nvGrpSpPr>
          <p:cNvPr id="12" name="Group 11">
            <a:extLst>
              <a:ext uri="{FF2B5EF4-FFF2-40B4-BE49-F238E27FC236}">
                <a16:creationId xmlns:a16="http://schemas.microsoft.com/office/drawing/2014/main" id="{7D5E9C18-8A2A-4D0C-AE71-F7FAAD2AEB7C}"/>
              </a:ext>
            </a:extLst>
          </p:cNvPr>
          <p:cNvGrpSpPr/>
          <p:nvPr/>
        </p:nvGrpSpPr>
        <p:grpSpPr>
          <a:xfrm>
            <a:off x="1441597" y="3522402"/>
            <a:ext cx="306466" cy="295117"/>
            <a:chOff x="7026203" y="3910556"/>
            <a:chExt cx="409154" cy="394005"/>
          </a:xfrm>
          <a:solidFill>
            <a:srgbClr val="ECB400"/>
          </a:solidFill>
        </p:grpSpPr>
        <p:sp>
          <p:nvSpPr>
            <p:cNvPr id="13" name="Freeform: Shape 12">
              <a:extLst>
                <a:ext uri="{FF2B5EF4-FFF2-40B4-BE49-F238E27FC236}">
                  <a16:creationId xmlns:a16="http://schemas.microsoft.com/office/drawing/2014/main" id="{81F6CBD2-AC09-447F-9306-89E4EEA1F191}"/>
                </a:ext>
              </a:extLst>
            </p:cNvPr>
            <p:cNvSpPr/>
            <p:nvPr/>
          </p:nvSpPr>
          <p:spPr>
            <a:xfrm rot="167334">
              <a:off x="7345110" y="3910556"/>
              <a:ext cx="90247" cy="85234"/>
            </a:xfrm>
            <a:custGeom>
              <a:avLst/>
              <a:gdLst>
                <a:gd name="connsiteX0" fmla="*/ 139012 w 139788"/>
                <a:gd name="connsiteY0" fmla="*/ 4111 h 132022"/>
                <a:gd name="connsiteX1" fmla="*/ 0 w 139788"/>
                <a:gd name="connsiteY1" fmla="*/ 21196 h 132022"/>
                <a:gd name="connsiteX2" fmla="*/ 63682 w 139788"/>
                <a:gd name="connsiteY2" fmla="*/ 71676 h 132022"/>
                <a:gd name="connsiteX3" fmla="*/ 114937 w 139788"/>
                <a:gd name="connsiteY3" fmla="*/ 136910 h 132022"/>
                <a:gd name="connsiteX4" fmla="*/ 139012 w 139788"/>
                <a:gd name="connsiteY4" fmla="*/ 4111 h 132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88" h="132022">
                  <a:moveTo>
                    <a:pt x="139012" y="4111"/>
                  </a:moveTo>
                  <a:cubicBezTo>
                    <a:pt x="128140" y="-6761"/>
                    <a:pt x="58245" y="5664"/>
                    <a:pt x="0" y="21196"/>
                  </a:cubicBezTo>
                  <a:cubicBezTo>
                    <a:pt x="20968" y="33622"/>
                    <a:pt x="42713" y="50707"/>
                    <a:pt x="63682" y="71676"/>
                  </a:cubicBezTo>
                  <a:cubicBezTo>
                    <a:pt x="85426" y="93421"/>
                    <a:pt x="102512" y="115166"/>
                    <a:pt x="114937" y="136910"/>
                  </a:cubicBezTo>
                  <a:cubicBezTo>
                    <a:pt x="130469" y="77112"/>
                    <a:pt x="150661" y="14984"/>
                    <a:pt x="139012" y="4111"/>
                  </a:cubicBezTo>
                  <a:close/>
                </a:path>
              </a:pathLst>
            </a:custGeom>
            <a:grpFill/>
            <a:ln w="7739"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A9BD1BE-CA0C-4B62-BA77-C02F8D09C4ED}"/>
                </a:ext>
              </a:extLst>
            </p:cNvPr>
            <p:cNvSpPr/>
            <p:nvPr/>
          </p:nvSpPr>
          <p:spPr>
            <a:xfrm rot="167334">
              <a:off x="7026203" y="4033771"/>
              <a:ext cx="120330" cy="115316"/>
            </a:xfrm>
            <a:custGeom>
              <a:avLst/>
              <a:gdLst>
                <a:gd name="connsiteX0" fmla="*/ 189439 w 186385"/>
                <a:gd name="connsiteY0" fmla="*/ 11940 h 178618"/>
                <a:gd name="connsiteX1" fmla="*/ 163034 w 186385"/>
                <a:gd name="connsiteY1" fmla="*/ 1845 h 178618"/>
                <a:gd name="connsiteX2" fmla="*/ 131970 w 186385"/>
                <a:gd name="connsiteY2" fmla="*/ 8057 h 178618"/>
                <a:gd name="connsiteX3" fmla="*/ 8490 w 186385"/>
                <a:gd name="connsiteY3" fmla="*/ 131537 h 178618"/>
                <a:gd name="connsiteX4" fmla="*/ 34895 w 186385"/>
                <a:gd name="connsiteY4" fmla="*/ 180464 h 178618"/>
                <a:gd name="connsiteX5" fmla="*/ 138183 w 186385"/>
                <a:gd name="connsiteY5" fmla="*/ 157165 h 178618"/>
                <a:gd name="connsiteX6" fmla="*/ 189439 w 186385"/>
                <a:gd name="connsiteY6" fmla="*/ 11940 h 17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385" h="178618">
                  <a:moveTo>
                    <a:pt x="189439" y="11940"/>
                  </a:moveTo>
                  <a:lnTo>
                    <a:pt x="163034" y="1845"/>
                  </a:lnTo>
                  <a:cubicBezTo>
                    <a:pt x="152162" y="-2038"/>
                    <a:pt x="140513" y="291"/>
                    <a:pt x="131970" y="8057"/>
                  </a:cubicBezTo>
                  <a:lnTo>
                    <a:pt x="8490" y="131537"/>
                  </a:lnTo>
                  <a:cubicBezTo>
                    <a:pt x="-11701" y="151729"/>
                    <a:pt x="6937" y="186676"/>
                    <a:pt x="34895" y="180464"/>
                  </a:cubicBezTo>
                  <a:lnTo>
                    <a:pt x="138183" y="157165"/>
                  </a:lnTo>
                  <a:cubicBezTo>
                    <a:pt x="146726" y="118335"/>
                    <a:pt x="160705" y="66303"/>
                    <a:pt x="189439" y="11940"/>
                  </a:cubicBezTo>
                  <a:close/>
                </a:path>
              </a:pathLst>
            </a:custGeom>
            <a:grpFill/>
            <a:ln w="7739"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9931392-7908-436A-A288-87DD1D1F973A}"/>
                </a:ext>
              </a:extLst>
            </p:cNvPr>
            <p:cNvSpPr/>
            <p:nvPr/>
          </p:nvSpPr>
          <p:spPr>
            <a:xfrm rot="167334">
              <a:off x="7166436" y="4179218"/>
              <a:ext cx="115316" cy="125343"/>
            </a:xfrm>
            <a:custGeom>
              <a:avLst/>
              <a:gdLst>
                <a:gd name="connsiteX0" fmla="*/ 166937 w 178618"/>
                <a:gd name="connsiteY0" fmla="*/ 0 h 194151"/>
                <a:gd name="connsiteX1" fmla="*/ 24818 w 178618"/>
                <a:gd name="connsiteY1" fmla="*/ 49703 h 194151"/>
                <a:gd name="connsiteX2" fmla="*/ 743 w 178618"/>
                <a:gd name="connsiteY2" fmla="*/ 159980 h 194151"/>
                <a:gd name="connsiteX3" fmla="*/ 49669 w 178618"/>
                <a:gd name="connsiteY3" fmla="*/ 186385 h 194151"/>
                <a:gd name="connsiteX4" fmla="*/ 173149 w 178618"/>
                <a:gd name="connsiteY4" fmla="*/ 62905 h 194151"/>
                <a:gd name="connsiteX5" fmla="*/ 179362 w 178618"/>
                <a:gd name="connsiteY5" fmla="*/ 31841 h 194151"/>
                <a:gd name="connsiteX6" fmla="*/ 166937 w 178618"/>
                <a:gd name="connsiteY6" fmla="*/ 0 h 194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618" h="194151">
                  <a:moveTo>
                    <a:pt x="166937" y="0"/>
                  </a:moveTo>
                  <a:cubicBezTo>
                    <a:pt x="114904" y="27181"/>
                    <a:pt x="65201" y="41937"/>
                    <a:pt x="24818" y="49703"/>
                  </a:cubicBezTo>
                  <a:lnTo>
                    <a:pt x="743" y="159980"/>
                  </a:lnTo>
                  <a:cubicBezTo>
                    <a:pt x="-5469" y="187938"/>
                    <a:pt x="28701" y="207353"/>
                    <a:pt x="49669" y="186385"/>
                  </a:cubicBezTo>
                  <a:lnTo>
                    <a:pt x="173149" y="62905"/>
                  </a:lnTo>
                  <a:cubicBezTo>
                    <a:pt x="180916" y="55139"/>
                    <a:pt x="184022" y="42713"/>
                    <a:pt x="179362" y="31841"/>
                  </a:cubicBezTo>
                  <a:lnTo>
                    <a:pt x="166937" y="0"/>
                  </a:lnTo>
                  <a:close/>
                </a:path>
              </a:pathLst>
            </a:custGeom>
            <a:grpFill/>
            <a:ln w="7739"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CFFD296-170C-4A8B-A010-9327588E4700}"/>
                </a:ext>
              </a:extLst>
            </p:cNvPr>
            <p:cNvSpPr/>
            <p:nvPr/>
          </p:nvSpPr>
          <p:spPr>
            <a:xfrm rot="167334">
              <a:off x="7134691" y="3927423"/>
              <a:ext cx="265728" cy="265728"/>
            </a:xfrm>
            <a:custGeom>
              <a:avLst/>
              <a:gdLst>
                <a:gd name="connsiteX0" fmla="*/ 275694 w 411600"/>
                <a:gd name="connsiteY0" fmla="*/ 0 h 411600"/>
                <a:gd name="connsiteX1" fmla="*/ 127363 w 411600"/>
                <a:gd name="connsiteY1" fmla="*/ 100959 h 411600"/>
                <a:gd name="connsiteX2" fmla="*/ 0 w 411600"/>
                <a:gd name="connsiteY2" fmla="*/ 368887 h 411600"/>
                <a:gd name="connsiteX3" fmla="*/ 48149 w 411600"/>
                <a:gd name="connsiteY3" fmla="*/ 417036 h 411600"/>
                <a:gd name="connsiteX4" fmla="*/ 316855 w 411600"/>
                <a:gd name="connsiteY4" fmla="*/ 290450 h 411600"/>
                <a:gd name="connsiteX5" fmla="*/ 417813 w 411600"/>
                <a:gd name="connsiteY5" fmla="*/ 142895 h 411600"/>
                <a:gd name="connsiteX6" fmla="*/ 358791 w 411600"/>
                <a:gd name="connsiteY6" fmla="*/ 57469 h 411600"/>
                <a:gd name="connsiteX7" fmla="*/ 275694 w 411600"/>
                <a:gd name="connsiteY7" fmla="*/ 0 h 411600"/>
                <a:gd name="connsiteX8" fmla="*/ 315301 w 411600"/>
                <a:gd name="connsiteY8" fmla="*/ 167747 h 411600"/>
                <a:gd name="connsiteX9" fmla="*/ 249290 w 411600"/>
                <a:gd name="connsiteY9" fmla="*/ 167747 h 411600"/>
                <a:gd name="connsiteX10" fmla="*/ 249290 w 411600"/>
                <a:gd name="connsiteY10" fmla="*/ 101735 h 411600"/>
                <a:gd name="connsiteX11" fmla="*/ 315301 w 411600"/>
                <a:gd name="connsiteY11" fmla="*/ 101735 h 411600"/>
                <a:gd name="connsiteX12" fmla="*/ 315301 w 411600"/>
                <a:gd name="connsiteY12" fmla="*/ 167747 h 41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1600" h="411600">
                  <a:moveTo>
                    <a:pt x="275694" y="0"/>
                  </a:moveTo>
                  <a:cubicBezTo>
                    <a:pt x="229875" y="18639"/>
                    <a:pt x="177842" y="50479"/>
                    <a:pt x="127363" y="100959"/>
                  </a:cubicBezTo>
                  <a:cubicBezTo>
                    <a:pt x="34947" y="193374"/>
                    <a:pt x="7766" y="305205"/>
                    <a:pt x="0" y="368887"/>
                  </a:cubicBezTo>
                  <a:lnTo>
                    <a:pt x="48149" y="417036"/>
                  </a:lnTo>
                  <a:cubicBezTo>
                    <a:pt x="111831" y="409270"/>
                    <a:pt x="224439" y="382866"/>
                    <a:pt x="316855" y="290450"/>
                  </a:cubicBezTo>
                  <a:cubicBezTo>
                    <a:pt x="367334" y="239971"/>
                    <a:pt x="399175" y="188715"/>
                    <a:pt x="417813" y="142895"/>
                  </a:cubicBezTo>
                  <a:cubicBezTo>
                    <a:pt x="407717" y="117267"/>
                    <a:pt x="387526" y="86980"/>
                    <a:pt x="358791" y="57469"/>
                  </a:cubicBezTo>
                  <a:cubicBezTo>
                    <a:pt x="330833" y="30288"/>
                    <a:pt x="301322" y="10096"/>
                    <a:pt x="275694" y="0"/>
                  </a:cubicBezTo>
                  <a:close/>
                  <a:moveTo>
                    <a:pt x="315301" y="167747"/>
                  </a:moveTo>
                  <a:cubicBezTo>
                    <a:pt x="297439" y="185608"/>
                    <a:pt x="267928" y="185608"/>
                    <a:pt x="249290" y="167747"/>
                  </a:cubicBezTo>
                  <a:cubicBezTo>
                    <a:pt x="231428" y="149885"/>
                    <a:pt x="231428" y="120374"/>
                    <a:pt x="249290" y="101735"/>
                  </a:cubicBezTo>
                  <a:cubicBezTo>
                    <a:pt x="267152" y="83873"/>
                    <a:pt x="296663" y="83873"/>
                    <a:pt x="315301" y="101735"/>
                  </a:cubicBezTo>
                  <a:cubicBezTo>
                    <a:pt x="333163" y="120374"/>
                    <a:pt x="333163" y="149885"/>
                    <a:pt x="315301" y="167747"/>
                  </a:cubicBezTo>
                  <a:close/>
                </a:path>
              </a:pathLst>
            </a:custGeom>
            <a:grpFill/>
            <a:ln w="7739"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74DB13C-F947-478E-8746-8FC0A0058CC4}"/>
                </a:ext>
              </a:extLst>
            </p:cNvPr>
            <p:cNvSpPr/>
            <p:nvPr/>
          </p:nvSpPr>
          <p:spPr>
            <a:xfrm rot="167334">
              <a:off x="7068083" y="4176484"/>
              <a:ext cx="70192" cy="70192"/>
            </a:xfrm>
            <a:custGeom>
              <a:avLst/>
              <a:gdLst>
                <a:gd name="connsiteX0" fmla="*/ 90693 w 108724"/>
                <a:gd name="connsiteY0" fmla="*/ 19917 h 108724"/>
                <a:gd name="connsiteX1" fmla="*/ 54193 w 108724"/>
                <a:gd name="connsiteY1" fmla="*/ 12151 h 108724"/>
                <a:gd name="connsiteX2" fmla="*/ 2161 w 108724"/>
                <a:gd name="connsiteY2" fmla="*/ 108450 h 108724"/>
                <a:gd name="connsiteX3" fmla="*/ 98460 w 108724"/>
                <a:gd name="connsiteY3" fmla="*/ 56417 h 108724"/>
                <a:gd name="connsiteX4" fmla="*/ 90693 w 108724"/>
                <a:gd name="connsiteY4" fmla="*/ 19917 h 108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24" h="108724">
                  <a:moveTo>
                    <a:pt x="90693" y="19917"/>
                  </a:moveTo>
                  <a:cubicBezTo>
                    <a:pt x="78268" y="7491"/>
                    <a:pt x="79821" y="-13477"/>
                    <a:pt x="54193" y="12151"/>
                  </a:cubicBezTo>
                  <a:cubicBezTo>
                    <a:pt x="28565" y="37779"/>
                    <a:pt x="-9488" y="96024"/>
                    <a:pt x="2161" y="108450"/>
                  </a:cubicBezTo>
                  <a:cubicBezTo>
                    <a:pt x="14586" y="120875"/>
                    <a:pt x="72832" y="82045"/>
                    <a:pt x="98460" y="56417"/>
                  </a:cubicBezTo>
                  <a:cubicBezTo>
                    <a:pt x="124087" y="30013"/>
                    <a:pt x="103119" y="31566"/>
                    <a:pt x="90693" y="19917"/>
                  </a:cubicBezTo>
                  <a:close/>
                </a:path>
              </a:pathLst>
            </a:custGeom>
            <a:grpFill/>
            <a:ln w="7739" cap="flat">
              <a:noFill/>
              <a:prstDash val="solid"/>
              <a:miter/>
            </a:ln>
          </p:spPr>
          <p:txBody>
            <a:bodyPr rtlCol="0" anchor="ctr"/>
            <a:lstStyle/>
            <a:p>
              <a:endParaRPr lang="en-US"/>
            </a:p>
          </p:txBody>
        </p:sp>
      </p:grpSp>
      <p:sp>
        <p:nvSpPr>
          <p:cNvPr id="45" name="Oval 44">
            <a:extLst>
              <a:ext uri="{FF2B5EF4-FFF2-40B4-BE49-F238E27FC236}">
                <a16:creationId xmlns:a16="http://schemas.microsoft.com/office/drawing/2014/main" id="{4C2F22CC-8B5F-4324-A01D-F5E168391A9F}"/>
              </a:ext>
            </a:extLst>
          </p:cNvPr>
          <p:cNvSpPr/>
          <p:nvPr/>
        </p:nvSpPr>
        <p:spPr>
          <a:xfrm>
            <a:off x="6614592" y="3155710"/>
            <a:ext cx="1004339" cy="1004339"/>
          </a:xfrm>
          <a:prstGeom prst="ellipse">
            <a:avLst/>
          </a:prstGeom>
          <a:solidFill>
            <a:schemeClr val="bg1"/>
          </a:solidFill>
          <a:ln>
            <a:noFill/>
          </a:ln>
          <a:effectLst>
            <a:outerShdw blurRad="1270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Arc 45">
            <a:extLst>
              <a:ext uri="{FF2B5EF4-FFF2-40B4-BE49-F238E27FC236}">
                <a16:creationId xmlns:a16="http://schemas.microsoft.com/office/drawing/2014/main" id="{C7EF99A0-5985-4C7D-876D-1BBB2586D66C}"/>
              </a:ext>
            </a:extLst>
          </p:cNvPr>
          <p:cNvSpPr/>
          <p:nvPr/>
        </p:nvSpPr>
        <p:spPr>
          <a:xfrm>
            <a:off x="6748861" y="3289978"/>
            <a:ext cx="735801" cy="735801"/>
          </a:xfrm>
          <a:prstGeom prst="arc">
            <a:avLst>
              <a:gd name="adj1" fmla="val 20627278"/>
              <a:gd name="adj2" fmla="val 15341796"/>
            </a:avLst>
          </a:prstGeom>
          <a:ln w="28575" cap="rnd">
            <a:solidFill>
              <a:srgbClr val="ECB4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47" name="TextBox 46">
            <a:extLst>
              <a:ext uri="{FF2B5EF4-FFF2-40B4-BE49-F238E27FC236}">
                <a16:creationId xmlns:a16="http://schemas.microsoft.com/office/drawing/2014/main" id="{88F5C3E7-90FA-4A71-B378-738EA05D337E}"/>
              </a:ext>
            </a:extLst>
          </p:cNvPr>
          <p:cNvSpPr txBox="1"/>
          <p:nvPr/>
        </p:nvSpPr>
        <p:spPr>
          <a:xfrm>
            <a:off x="7859333" y="3114860"/>
            <a:ext cx="2701603" cy="307777"/>
          </a:xfrm>
          <a:prstGeom prst="rect">
            <a:avLst/>
          </a:prstGeom>
          <a:noFill/>
        </p:spPr>
        <p:txBody>
          <a:bodyPr wrap="square" rtlCol="0">
            <a:spAutoFit/>
          </a:bodyPr>
          <a:lstStyle/>
          <a:p>
            <a:r>
              <a:rPr lang="en-US" sz="1400" b="1">
                <a:solidFill>
                  <a:schemeClr val="bg1"/>
                </a:solidFill>
                <a:latin typeface="Open Sans" panose="020B0606030504020204" pitchFamily="34" charset="0"/>
                <a:ea typeface="Open Sans" panose="020B0606030504020204" pitchFamily="34" charset="0"/>
                <a:cs typeface="Open Sans" panose="020B0606030504020204" pitchFamily="34" charset="0"/>
              </a:rPr>
              <a:t>Marketing Service</a:t>
            </a:r>
            <a:endParaRPr lang="en-ID" sz="14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8" name="TextBox 47">
            <a:extLst>
              <a:ext uri="{FF2B5EF4-FFF2-40B4-BE49-F238E27FC236}">
                <a16:creationId xmlns:a16="http://schemas.microsoft.com/office/drawing/2014/main" id="{9CF5825C-4440-46AF-AAF0-8F0BC703DE07}"/>
              </a:ext>
            </a:extLst>
          </p:cNvPr>
          <p:cNvSpPr txBox="1"/>
          <p:nvPr/>
        </p:nvSpPr>
        <p:spPr>
          <a:xfrm>
            <a:off x="7859332" y="3452035"/>
            <a:ext cx="2992579" cy="570477"/>
          </a:xfrm>
          <a:prstGeom prst="rect">
            <a:avLst/>
          </a:prstGeom>
          <a:noFill/>
        </p:spPr>
        <p:txBody>
          <a:bodyPr wrap="square" rtlCol="0">
            <a:spAutoFit/>
          </a:bodyPr>
          <a:lstStyle/>
          <a:p>
            <a:pPr>
              <a:lnSpc>
                <a:spcPct val="150000"/>
              </a:lnSpc>
            </a:pPr>
            <a:r>
              <a:rPr lang="en-US" sz="11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consena nmeelit. deni Sediniatin lore viveranik</a:t>
            </a:r>
          </a:p>
        </p:txBody>
      </p:sp>
      <p:sp>
        <p:nvSpPr>
          <p:cNvPr id="81" name="Oval 80">
            <a:extLst>
              <a:ext uri="{FF2B5EF4-FFF2-40B4-BE49-F238E27FC236}">
                <a16:creationId xmlns:a16="http://schemas.microsoft.com/office/drawing/2014/main" id="{2356D03E-7CD9-4281-A4FA-FA69D89EBB10}"/>
              </a:ext>
            </a:extLst>
          </p:cNvPr>
          <p:cNvSpPr/>
          <p:nvPr/>
        </p:nvSpPr>
        <p:spPr>
          <a:xfrm>
            <a:off x="1092661" y="5025255"/>
            <a:ext cx="1004339" cy="1004339"/>
          </a:xfrm>
          <a:prstGeom prst="ellipse">
            <a:avLst/>
          </a:prstGeom>
          <a:solidFill>
            <a:schemeClr val="bg1"/>
          </a:solidFill>
          <a:ln>
            <a:noFill/>
          </a:ln>
          <a:effectLst>
            <a:outerShdw blurRad="1270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Arc 81">
            <a:extLst>
              <a:ext uri="{FF2B5EF4-FFF2-40B4-BE49-F238E27FC236}">
                <a16:creationId xmlns:a16="http://schemas.microsoft.com/office/drawing/2014/main" id="{6BBE9C42-1BAE-46EF-8697-7B7238381ACD}"/>
              </a:ext>
            </a:extLst>
          </p:cNvPr>
          <p:cNvSpPr/>
          <p:nvPr/>
        </p:nvSpPr>
        <p:spPr>
          <a:xfrm>
            <a:off x="1226930" y="5159523"/>
            <a:ext cx="735801" cy="735801"/>
          </a:xfrm>
          <a:prstGeom prst="arc">
            <a:avLst>
              <a:gd name="adj1" fmla="val 20627278"/>
              <a:gd name="adj2" fmla="val 15341796"/>
            </a:avLst>
          </a:prstGeom>
          <a:ln w="28575" cap="rnd">
            <a:solidFill>
              <a:srgbClr val="ECB4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83" name="TextBox 82">
            <a:extLst>
              <a:ext uri="{FF2B5EF4-FFF2-40B4-BE49-F238E27FC236}">
                <a16:creationId xmlns:a16="http://schemas.microsoft.com/office/drawing/2014/main" id="{8F95B60C-EBE6-4E00-BFAF-B852CD9CAAEC}"/>
              </a:ext>
            </a:extLst>
          </p:cNvPr>
          <p:cNvSpPr txBox="1"/>
          <p:nvPr/>
        </p:nvSpPr>
        <p:spPr>
          <a:xfrm>
            <a:off x="2337402" y="4984405"/>
            <a:ext cx="2701603" cy="307777"/>
          </a:xfrm>
          <a:prstGeom prst="rect">
            <a:avLst/>
          </a:prstGeom>
          <a:noFill/>
        </p:spPr>
        <p:txBody>
          <a:bodyPr wrap="squar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Creative Consultancy</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4" name="TextBox 83">
            <a:extLst>
              <a:ext uri="{FF2B5EF4-FFF2-40B4-BE49-F238E27FC236}">
                <a16:creationId xmlns:a16="http://schemas.microsoft.com/office/drawing/2014/main" id="{E034481A-09F0-4676-8BBB-396A4C5A91B0}"/>
              </a:ext>
            </a:extLst>
          </p:cNvPr>
          <p:cNvSpPr txBox="1"/>
          <p:nvPr/>
        </p:nvSpPr>
        <p:spPr>
          <a:xfrm>
            <a:off x="2337401" y="5321580"/>
            <a:ext cx="2992579" cy="573106"/>
          </a:xfrm>
          <a:prstGeom prst="rect">
            <a:avLst/>
          </a:prstGeom>
          <a:noFill/>
        </p:spPr>
        <p:txBody>
          <a:bodyPr wrap="square" rtlCol="0">
            <a:spAutoFit/>
          </a:bodyPr>
          <a:lstStyle/>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consena nmeelit. deni Sediniatin lore viveranik</a:t>
            </a:r>
          </a:p>
        </p:txBody>
      </p:sp>
      <p:sp>
        <p:nvSpPr>
          <p:cNvPr id="93" name="Oval 92">
            <a:extLst>
              <a:ext uri="{FF2B5EF4-FFF2-40B4-BE49-F238E27FC236}">
                <a16:creationId xmlns:a16="http://schemas.microsoft.com/office/drawing/2014/main" id="{827657A0-1A51-4903-B6DB-60211E008681}"/>
              </a:ext>
            </a:extLst>
          </p:cNvPr>
          <p:cNvSpPr/>
          <p:nvPr/>
        </p:nvSpPr>
        <p:spPr>
          <a:xfrm>
            <a:off x="6614592" y="5013174"/>
            <a:ext cx="1004339" cy="1004339"/>
          </a:xfrm>
          <a:prstGeom prst="ellipse">
            <a:avLst/>
          </a:prstGeom>
          <a:solidFill>
            <a:schemeClr val="bg1"/>
          </a:solidFill>
          <a:ln>
            <a:noFill/>
          </a:ln>
          <a:effectLst>
            <a:outerShdw blurRad="1270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Arc 93">
            <a:extLst>
              <a:ext uri="{FF2B5EF4-FFF2-40B4-BE49-F238E27FC236}">
                <a16:creationId xmlns:a16="http://schemas.microsoft.com/office/drawing/2014/main" id="{7F2DE1E2-B210-44E5-A073-BE1D04604C66}"/>
              </a:ext>
            </a:extLst>
          </p:cNvPr>
          <p:cNvSpPr/>
          <p:nvPr/>
        </p:nvSpPr>
        <p:spPr>
          <a:xfrm>
            <a:off x="6748861" y="5147442"/>
            <a:ext cx="735801" cy="735801"/>
          </a:xfrm>
          <a:prstGeom prst="arc">
            <a:avLst>
              <a:gd name="adj1" fmla="val 20627278"/>
              <a:gd name="adj2" fmla="val 15341796"/>
            </a:avLst>
          </a:prstGeom>
          <a:ln w="28575" cap="rnd">
            <a:solidFill>
              <a:srgbClr val="ECB4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95" name="TextBox 94">
            <a:extLst>
              <a:ext uri="{FF2B5EF4-FFF2-40B4-BE49-F238E27FC236}">
                <a16:creationId xmlns:a16="http://schemas.microsoft.com/office/drawing/2014/main" id="{28F17101-67F6-48E1-8707-96A8E594CC42}"/>
              </a:ext>
            </a:extLst>
          </p:cNvPr>
          <p:cNvSpPr txBox="1"/>
          <p:nvPr/>
        </p:nvSpPr>
        <p:spPr>
          <a:xfrm>
            <a:off x="7859333" y="4972324"/>
            <a:ext cx="2701603" cy="307777"/>
          </a:xfrm>
          <a:prstGeom prst="rect">
            <a:avLst/>
          </a:prstGeom>
          <a:noFill/>
        </p:spPr>
        <p:txBody>
          <a:bodyPr wrap="square" rtlCol="0">
            <a:spAutoFit/>
          </a:bodyPr>
          <a:lstStyle/>
          <a:p>
            <a:pPr algn="just"/>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SEO Analityc</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6" name="TextBox 95">
            <a:extLst>
              <a:ext uri="{FF2B5EF4-FFF2-40B4-BE49-F238E27FC236}">
                <a16:creationId xmlns:a16="http://schemas.microsoft.com/office/drawing/2014/main" id="{677ADEFF-DCA1-4D57-9130-E9D131B8D007}"/>
              </a:ext>
            </a:extLst>
          </p:cNvPr>
          <p:cNvSpPr txBox="1"/>
          <p:nvPr/>
        </p:nvSpPr>
        <p:spPr>
          <a:xfrm>
            <a:off x="7859332" y="5309499"/>
            <a:ext cx="2992579" cy="573106"/>
          </a:xfrm>
          <a:prstGeom prst="rect">
            <a:avLst/>
          </a:prstGeom>
          <a:noFill/>
        </p:spPr>
        <p:txBody>
          <a:bodyPr wrap="square" rtlCol="0">
            <a:spAutoFit/>
          </a:bodyPr>
          <a:lstStyle/>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consena nmeelit. deni Sediniatin lore viveranik</a:t>
            </a:r>
          </a:p>
        </p:txBody>
      </p:sp>
      <p:grpSp>
        <p:nvGrpSpPr>
          <p:cNvPr id="104" name="Graphic 260" descr="Lightbulb and gear">
            <a:extLst>
              <a:ext uri="{FF2B5EF4-FFF2-40B4-BE49-F238E27FC236}">
                <a16:creationId xmlns:a16="http://schemas.microsoft.com/office/drawing/2014/main" id="{AC6AAA3F-22CE-4B51-9ADC-C3EE5BCEFE20}"/>
              </a:ext>
            </a:extLst>
          </p:cNvPr>
          <p:cNvGrpSpPr/>
          <p:nvPr/>
        </p:nvGrpSpPr>
        <p:grpSpPr>
          <a:xfrm>
            <a:off x="1362549" y="5295142"/>
            <a:ext cx="464562" cy="464564"/>
            <a:chOff x="9688800" y="7021800"/>
            <a:chExt cx="914400" cy="914400"/>
          </a:xfrm>
          <a:solidFill>
            <a:srgbClr val="ECB400"/>
          </a:solidFill>
        </p:grpSpPr>
        <p:sp>
          <p:nvSpPr>
            <p:cNvPr id="105" name="Freeform: Shape 104">
              <a:extLst>
                <a:ext uri="{FF2B5EF4-FFF2-40B4-BE49-F238E27FC236}">
                  <a16:creationId xmlns:a16="http://schemas.microsoft.com/office/drawing/2014/main" id="{01631FCF-3716-4955-BAA3-A63A9B84BA96}"/>
                </a:ext>
              </a:extLst>
            </p:cNvPr>
            <p:cNvSpPr/>
            <p:nvPr/>
          </p:nvSpPr>
          <p:spPr>
            <a:xfrm>
              <a:off x="10028271" y="7330220"/>
              <a:ext cx="209550" cy="209550"/>
            </a:xfrm>
            <a:custGeom>
              <a:avLst/>
              <a:gdLst>
                <a:gd name="connsiteX0" fmla="*/ 187547 w 209550"/>
                <a:gd name="connsiteY0" fmla="*/ 64675 h 209550"/>
                <a:gd name="connsiteX1" fmla="*/ 195644 w 209550"/>
                <a:gd name="connsiteY1" fmla="*/ 40672 h 209550"/>
                <a:gd name="connsiteX2" fmla="*/ 177355 w 209550"/>
                <a:gd name="connsiteY2" fmla="*/ 22384 h 209550"/>
                <a:gd name="connsiteX3" fmla="*/ 153353 w 209550"/>
                <a:gd name="connsiteY3" fmla="*/ 30480 h 209550"/>
                <a:gd name="connsiteX4" fmla="*/ 133541 w 209550"/>
                <a:gd name="connsiteY4" fmla="*/ 22384 h 209550"/>
                <a:gd name="connsiteX5" fmla="*/ 122301 w 209550"/>
                <a:gd name="connsiteY5" fmla="*/ 0 h 209550"/>
                <a:gd name="connsiteX6" fmla="*/ 96774 w 209550"/>
                <a:gd name="connsiteY6" fmla="*/ 0 h 209550"/>
                <a:gd name="connsiteX7" fmla="*/ 85439 w 209550"/>
                <a:gd name="connsiteY7" fmla="*/ 22479 h 209550"/>
                <a:gd name="connsiteX8" fmla="*/ 65532 w 209550"/>
                <a:gd name="connsiteY8" fmla="*/ 30575 h 209550"/>
                <a:gd name="connsiteX9" fmla="*/ 41529 w 209550"/>
                <a:gd name="connsiteY9" fmla="*/ 22479 h 209550"/>
                <a:gd name="connsiteX10" fmla="*/ 23241 w 209550"/>
                <a:gd name="connsiteY10" fmla="*/ 40767 h 209550"/>
                <a:gd name="connsiteX11" fmla="*/ 30861 w 209550"/>
                <a:gd name="connsiteY11" fmla="*/ 64770 h 209550"/>
                <a:gd name="connsiteX12" fmla="*/ 22479 w 209550"/>
                <a:gd name="connsiteY12" fmla="*/ 84582 h 209550"/>
                <a:gd name="connsiteX13" fmla="*/ 0 w 209550"/>
                <a:gd name="connsiteY13" fmla="*/ 95821 h 209550"/>
                <a:gd name="connsiteX14" fmla="*/ 0 w 209550"/>
                <a:gd name="connsiteY14" fmla="*/ 120968 h 209550"/>
                <a:gd name="connsiteX15" fmla="*/ 22479 w 209550"/>
                <a:gd name="connsiteY15" fmla="*/ 132302 h 209550"/>
                <a:gd name="connsiteX16" fmla="*/ 30575 w 209550"/>
                <a:gd name="connsiteY16" fmla="*/ 152114 h 209550"/>
                <a:gd name="connsiteX17" fmla="*/ 22479 w 209550"/>
                <a:gd name="connsiteY17" fmla="*/ 176117 h 209550"/>
                <a:gd name="connsiteX18" fmla="*/ 41529 w 209550"/>
                <a:gd name="connsiteY18" fmla="*/ 194405 h 209550"/>
                <a:gd name="connsiteX19" fmla="*/ 65532 w 209550"/>
                <a:gd name="connsiteY19" fmla="*/ 186214 h 209550"/>
                <a:gd name="connsiteX20" fmla="*/ 85344 w 209550"/>
                <a:gd name="connsiteY20" fmla="*/ 194405 h 209550"/>
                <a:gd name="connsiteX21" fmla="*/ 96583 w 209550"/>
                <a:gd name="connsiteY21" fmla="*/ 216789 h 209550"/>
                <a:gd name="connsiteX22" fmla="*/ 122111 w 209550"/>
                <a:gd name="connsiteY22" fmla="*/ 216789 h 209550"/>
                <a:gd name="connsiteX23" fmla="*/ 133445 w 209550"/>
                <a:gd name="connsiteY23" fmla="*/ 194786 h 209550"/>
                <a:gd name="connsiteX24" fmla="*/ 152972 w 209550"/>
                <a:gd name="connsiteY24" fmla="*/ 186880 h 209550"/>
                <a:gd name="connsiteX25" fmla="*/ 176879 w 209550"/>
                <a:gd name="connsiteY25" fmla="*/ 195072 h 209550"/>
                <a:gd name="connsiteX26" fmla="*/ 195167 w 209550"/>
                <a:gd name="connsiteY26" fmla="*/ 176689 h 209550"/>
                <a:gd name="connsiteX27" fmla="*/ 187071 w 209550"/>
                <a:gd name="connsiteY27" fmla="*/ 152781 h 209550"/>
                <a:gd name="connsiteX28" fmla="*/ 195739 w 209550"/>
                <a:gd name="connsiteY28" fmla="*/ 132874 h 209550"/>
                <a:gd name="connsiteX29" fmla="*/ 218123 w 209550"/>
                <a:gd name="connsiteY29" fmla="*/ 121634 h 209550"/>
                <a:gd name="connsiteX30" fmla="*/ 218123 w 209550"/>
                <a:gd name="connsiteY30" fmla="*/ 95821 h 209550"/>
                <a:gd name="connsiteX31" fmla="*/ 195644 w 209550"/>
                <a:gd name="connsiteY31" fmla="*/ 84487 h 209550"/>
                <a:gd name="connsiteX32" fmla="*/ 187547 w 209550"/>
                <a:gd name="connsiteY32" fmla="*/ 64675 h 209550"/>
                <a:gd name="connsiteX33" fmla="*/ 109442 w 209550"/>
                <a:gd name="connsiteY33" fmla="*/ 146875 h 209550"/>
                <a:gd name="connsiteX34" fmla="*/ 71342 w 209550"/>
                <a:gd name="connsiteY34" fmla="*/ 108775 h 209550"/>
                <a:gd name="connsiteX35" fmla="*/ 109442 w 209550"/>
                <a:gd name="connsiteY35" fmla="*/ 70675 h 209550"/>
                <a:gd name="connsiteX36" fmla="*/ 147542 w 209550"/>
                <a:gd name="connsiteY36" fmla="*/ 108775 h 209550"/>
                <a:gd name="connsiteX37" fmla="*/ 109442 w 209550"/>
                <a:gd name="connsiteY37" fmla="*/ 146875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9550" h="209550">
                  <a:moveTo>
                    <a:pt x="187547" y="64675"/>
                  </a:moveTo>
                  <a:lnTo>
                    <a:pt x="195644" y="40672"/>
                  </a:lnTo>
                  <a:lnTo>
                    <a:pt x="177355" y="22384"/>
                  </a:lnTo>
                  <a:lnTo>
                    <a:pt x="153353" y="30480"/>
                  </a:lnTo>
                  <a:cubicBezTo>
                    <a:pt x="147113" y="26964"/>
                    <a:pt x="140457" y="24244"/>
                    <a:pt x="133541" y="22384"/>
                  </a:cubicBezTo>
                  <a:lnTo>
                    <a:pt x="122301" y="0"/>
                  </a:lnTo>
                  <a:lnTo>
                    <a:pt x="96774" y="0"/>
                  </a:lnTo>
                  <a:lnTo>
                    <a:pt x="85439" y="22479"/>
                  </a:lnTo>
                  <a:cubicBezTo>
                    <a:pt x="78498" y="24356"/>
                    <a:pt x="71813" y="27075"/>
                    <a:pt x="65532" y="30575"/>
                  </a:cubicBezTo>
                  <a:lnTo>
                    <a:pt x="41529" y="22479"/>
                  </a:lnTo>
                  <a:lnTo>
                    <a:pt x="23241" y="40767"/>
                  </a:lnTo>
                  <a:lnTo>
                    <a:pt x="30861" y="64770"/>
                  </a:lnTo>
                  <a:cubicBezTo>
                    <a:pt x="27206" y="70976"/>
                    <a:pt x="24388" y="77637"/>
                    <a:pt x="22479" y="84582"/>
                  </a:cubicBezTo>
                  <a:lnTo>
                    <a:pt x="0" y="95821"/>
                  </a:lnTo>
                  <a:lnTo>
                    <a:pt x="0" y="120968"/>
                  </a:lnTo>
                  <a:lnTo>
                    <a:pt x="22479" y="132302"/>
                  </a:lnTo>
                  <a:cubicBezTo>
                    <a:pt x="24332" y="139221"/>
                    <a:pt x="27052" y="145878"/>
                    <a:pt x="30575" y="152114"/>
                  </a:cubicBezTo>
                  <a:lnTo>
                    <a:pt x="22479" y="176117"/>
                  </a:lnTo>
                  <a:lnTo>
                    <a:pt x="41529" y="194405"/>
                  </a:lnTo>
                  <a:lnTo>
                    <a:pt x="65532" y="186214"/>
                  </a:lnTo>
                  <a:cubicBezTo>
                    <a:pt x="71767" y="189763"/>
                    <a:pt x="78423" y="192515"/>
                    <a:pt x="85344" y="194405"/>
                  </a:cubicBezTo>
                  <a:lnTo>
                    <a:pt x="96583" y="216789"/>
                  </a:lnTo>
                  <a:lnTo>
                    <a:pt x="122111" y="216789"/>
                  </a:lnTo>
                  <a:lnTo>
                    <a:pt x="133445" y="194786"/>
                  </a:lnTo>
                  <a:cubicBezTo>
                    <a:pt x="140245" y="192937"/>
                    <a:pt x="146800" y="190283"/>
                    <a:pt x="152972" y="186880"/>
                  </a:cubicBezTo>
                  <a:lnTo>
                    <a:pt x="176879" y="195072"/>
                  </a:lnTo>
                  <a:lnTo>
                    <a:pt x="195167" y="176689"/>
                  </a:lnTo>
                  <a:lnTo>
                    <a:pt x="187071" y="152781"/>
                  </a:lnTo>
                  <a:cubicBezTo>
                    <a:pt x="190710" y="146497"/>
                    <a:pt x="193618" y="139818"/>
                    <a:pt x="195739" y="132874"/>
                  </a:cubicBezTo>
                  <a:lnTo>
                    <a:pt x="218123" y="121634"/>
                  </a:lnTo>
                  <a:lnTo>
                    <a:pt x="218123" y="95821"/>
                  </a:lnTo>
                  <a:lnTo>
                    <a:pt x="195644" y="84487"/>
                  </a:lnTo>
                  <a:cubicBezTo>
                    <a:pt x="193825" y="77556"/>
                    <a:pt x="191103" y="70896"/>
                    <a:pt x="187547" y="64675"/>
                  </a:cubicBezTo>
                  <a:close/>
                  <a:moveTo>
                    <a:pt x="109442" y="146875"/>
                  </a:moveTo>
                  <a:cubicBezTo>
                    <a:pt x="88401" y="146875"/>
                    <a:pt x="71342" y="129817"/>
                    <a:pt x="71342" y="108775"/>
                  </a:cubicBezTo>
                  <a:cubicBezTo>
                    <a:pt x="71342" y="87734"/>
                    <a:pt x="88401" y="70675"/>
                    <a:pt x="109442" y="70675"/>
                  </a:cubicBezTo>
                  <a:cubicBezTo>
                    <a:pt x="130356" y="70982"/>
                    <a:pt x="147236" y="87861"/>
                    <a:pt x="147542" y="108775"/>
                  </a:cubicBezTo>
                  <a:cubicBezTo>
                    <a:pt x="147542" y="129817"/>
                    <a:pt x="130484" y="146875"/>
                    <a:pt x="109442" y="146875"/>
                  </a:cubicBezTo>
                  <a:close/>
                </a:path>
              </a:pathLst>
            </a:custGeom>
            <a:grpFill/>
            <a:ln w="9525" cap="flat">
              <a:noFill/>
              <a:prstDash val="solid"/>
              <a:miter/>
            </a:ln>
          </p:spPr>
          <p:txBody>
            <a:bodyPr rtlCol="0" anchor="ctr"/>
            <a:lstStyle/>
            <a:p>
              <a:endParaRPr lang="en-ID"/>
            </a:p>
          </p:txBody>
        </p:sp>
        <p:sp>
          <p:nvSpPr>
            <p:cNvPr id="106" name="Freeform: Shape 105">
              <a:extLst>
                <a:ext uri="{FF2B5EF4-FFF2-40B4-BE49-F238E27FC236}">
                  <a16:creationId xmlns:a16="http://schemas.microsoft.com/office/drawing/2014/main" id="{7ABBB346-1008-4F61-A8B1-6C77EBCBF9BC}"/>
                </a:ext>
              </a:extLst>
            </p:cNvPr>
            <p:cNvSpPr/>
            <p:nvPr/>
          </p:nvSpPr>
          <p:spPr>
            <a:xfrm>
              <a:off x="10029698" y="7734175"/>
              <a:ext cx="209550" cy="47625"/>
            </a:xfrm>
            <a:custGeom>
              <a:avLst/>
              <a:gdLst>
                <a:gd name="connsiteX0" fmla="*/ 189835 w 209550"/>
                <a:gd name="connsiteY0" fmla="*/ 0 h 47625"/>
                <a:gd name="connsiteX1" fmla="*/ 25910 w 209550"/>
                <a:gd name="connsiteY1" fmla="*/ 0 h 47625"/>
                <a:gd name="connsiteX2" fmla="*/ 48 w 209550"/>
                <a:gd name="connsiteY2" fmla="*/ 29098 h 47625"/>
                <a:gd name="connsiteX3" fmla="*/ 25910 w 209550"/>
                <a:gd name="connsiteY3" fmla="*/ 54959 h 47625"/>
                <a:gd name="connsiteX4" fmla="*/ 189835 w 209550"/>
                <a:gd name="connsiteY4" fmla="*/ 54959 h 47625"/>
                <a:gd name="connsiteX5" fmla="*/ 215696 w 209550"/>
                <a:gd name="connsiteY5" fmla="*/ 25861 h 47625"/>
                <a:gd name="connsiteX6" fmla="*/ 189835 w 209550"/>
                <a:gd name="connsiteY6" fmla="*/ 0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47625">
                  <a:moveTo>
                    <a:pt x="189835" y="0"/>
                  </a:moveTo>
                  <a:lnTo>
                    <a:pt x="25910" y="0"/>
                  </a:lnTo>
                  <a:cubicBezTo>
                    <a:pt x="10734" y="894"/>
                    <a:pt x="-845" y="13922"/>
                    <a:pt x="48" y="29098"/>
                  </a:cubicBezTo>
                  <a:cubicBezTo>
                    <a:pt x="869" y="43027"/>
                    <a:pt x="11981" y="54139"/>
                    <a:pt x="25910" y="54959"/>
                  </a:cubicBezTo>
                  <a:lnTo>
                    <a:pt x="189835" y="54959"/>
                  </a:lnTo>
                  <a:cubicBezTo>
                    <a:pt x="205011" y="54065"/>
                    <a:pt x="216590" y="41037"/>
                    <a:pt x="215696" y="25861"/>
                  </a:cubicBezTo>
                  <a:cubicBezTo>
                    <a:pt x="214875" y="11932"/>
                    <a:pt x="203763" y="820"/>
                    <a:pt x="189835" y="0"/>
                  </a:cubicBezTo>
                  <a:close/>
                </a:path>
              </a:pathLst>
            </a:custGeom>
            <a:grpFill/>
            <a:ln w="9525" cap="flat">
              <a:noFill/>
              <a:prstDash val="solid"/>
              <a:miter/>
            </a:ln>
          </p:spPr>
          <p:txBody>
            <a:bodyPr rtlCol="0" anchor="ctr"/>
            <a:lstStyle/>
            <a:p>
              <a:endParaRPr lang="en-ID"/>
            </a:p>
          </p:txBody>
        </p:sp>
        <p:sp>
          <p:nvSpPr>
            <p:cNvPr id="107" name="Freeform: Shape 106">
              <a:extLst>
                <a:ext uri="{FF2B5EF4-FFF2-40B4-BE49-F238E27FC236}">
                  <a16:creationId xmlns:a16="http://schemas.microsoft.com/office/drawing/2014/main" id="{1823A203-12FD-459D-BC0C-E22C9890A26E}"/>
                </a:ext>
              </a:extLst>
            </p:cNvPr>
            <p:cNvSpPr/>
            <p:nvPr/>
          </p:nvSpPr>
          <p:spPr>
            <a:xfrm>
              <a:off x="10078087" y="7827234"/>
              <a:ext cx="114300" cy="47625"/>
            </a:xfrm>
            <a:custGeom>
              <a:avLst/>
              <a:gdLst>
                <a:gd name="connsiteX0" fmla="*/ 59531 w 114300"/>
                <a:gd name="connsiteY0" fmla="*/ 54959 h 47625"/>
                <a:gd name="connsiteX1" fmla="*/ 118967 w 114300"/>
                <a:gd name="connsiteY1" fmla="*/ 0 h 47625"/>
                <a:gd name="connsiteX2" fmla="*/ 0 w 114300"/>
                <a:gd name="connsiteY2" fmla="*/ 0 h 47625"/>
                <a:gd name="connsiteX3" fmla="*/ 59531 w 114300"/>
                <a:gd name="connsiteY3" fmla="*/ 54959 h 47625"/>
              </a:gdLst>
              <a:ahLst/>
              <a:cxnLst>
                <a:cxn ang="0">
                  <a:pos x="connsiteX0" y="connsiteY0"/>
                </a:cxn>
                <a:cxn ang="0">
                  <a:pos x="connsiteX1" y="connsiteY1"/>
                </a:cxn>
                <a:cxn ang="0">
                  <a:pos x="connsiteX2" y="connsiteY2"/>
                </a:cxn>
                <a:cxn ang="0">
                  <a:pos x="connsiteX3" y="connsiteY3"/>
                </a:cxn>
              </a:cxnLst>
              <a:rect l="l" t="t" r="r" b="b"/>
              <a:pathLst>
                <a:path w="114300" h="47625">
                  <a:moveTo>
                    <a:pt x="59531" y="54959"/>
                  </a:moveTo>
                  <a:cubicBezTo>
                    <a:pt x="90631" y="54910"/>
                    <a:pt x="116487" y="31001"/>
                    <a:pt x="118967" y="0"/>
                  </a:cubicBezTo>
                  <a:lnTo>
                    <a:pt x="0" y="0"/>
                  </a:lnTo>
                  <a:cubicBezTo>
                    <a:pt x="2527" y="31016"/>
                    <a:pt x="28413" y="54914"/>
                    <a:pt x="59531" y="54959"/>
                  </a:cubicBezTo>
                  <a:close/>
                </a:path>
              </a:pathLst>
            </a:custGeom>
            <a:grpFill/>
            <a:ln w="9525" cap="flat">
              <a:noFill/>
              <a:prstDash val="solid"/>
              <a:miter/>
            </a:ln>
          </p:spPr>
          <p:txBody>
            <a:bodyPr rtlCol="0" anchor="ctr"/>
            <a:lstStyle/>
            <a:p>
              <a:endParaRPr lang="en-ID"/>
            </a:p>
          </p:txBody>
        </p:sp>
        <p:sp>
          <p:nvSpPr>
            <p:cNvPr id="108" name="Freeform: Shape 107">
              <a:extLst>
                <a:ext uri="{FF2B5EF4-FFF2-40B4-BE49-F238E27FC236}">
                  <a16:creationId xmlns:a16="http://schemas.microsoft.com/office/drawing/2014/main" id="{49CAA890-F0C2-41F2-9154-481886F0898F}"/>
                </a:ext>
              </a:extLst>
            </p:cNvPr>
            <p:cNvSpPr/>
            <p:nvPr/>
          </p:nvSpPr>
          <p:spPr>
            <a:xfrm>
              <a:off x="9899207" y="7202013"/>
              <a:ext cx="466725" cy="485775"/>
            </a:xfrm>
            <a:custGeom>
              <a:avLst/>
              <a:gdLst>
                <a:gd name="connsiteX0" fmla="*/ 476250 w 466725"/>
                <a:gd name="connsiteY0" fmla="*/ 243364 h 485775"/>
                <a:gd name="connsiteX1" fmla="*/ 476250 w 466725"/>
                <a:gd name="connsiteY1" fmla="*/ 235172 h 485775"/>
                <a:gd name="connsiteX2" fmla="*/ 238125 w 466725"/>
                <a:gd name="connsiteY2" fmla="*/ 0 h 485775"/>
                <a:gd name="connsiteX3" fmla="*/ 238125 w 466725"/>
                <a:gd name="connsiteY3" fmla="*/ 0 h 485775"/>
                <a:gd name="connsiteX4" fmla="*/ 0 w 466725"/>
                <a:gd name="connsiteY4" fmla="*/ 235172 h 485775"/>
                <a:gd name="connsiteX5" fmla="*/ 0 w 466725"/>
                <a:gd name="connsiteY5" fmla="*/ 243364 h 485775"/>
                <a:gd name="connsiteX6" fmla="*/ 16573 w 466725"/>
                <a:gd name="connsiteY6" fmla="*/ 325755 h 485775"/>
                <a:gd name="connsiteX7" fmla="*/ 57912 w 466725"/>
                <a:gd name="connsiteY7" fmla="*/ 393478 h 485775"/>
                <a:gd name="connsiteX8" fmla="*/ 113633 w 466725"/>
                <a:gd name="connsiteY8" fmla="*/ 483965 h 485775"/>
                <a:gd name="connsiteX9" fmla="*/ 130016 w 466725"/>
                <a:gd name="connsiteY9" fmla="*/ 494062 h 485775"/>
                <a:gd name="connsiteX10" fmla="*/ 346234 w 466725"/>
                <a:gd name="connsiteY10" fmla="*/ 494062 h 485775"/>
                <a:gd name="connsiteX11" fmla="*/ 362617 w 466725"/>
                <a:gd name="connsiteY11" fmla="*/ 483965 h 485775"/>
                <a:gd name="connsiteX12" fmla="*/ 418338 w 466725"/>
                <a:gd name="connsiteY12" fmla="*/ 393478 h 485775"/>
                <a:gd name="connsiteX13" fmla="*/ 459676 w 466725"/>
                <a:gd name="connsiteY13" fmla="*/ 325755 h 485775"/>
                <a:gd name="connsiteX14" fmla="*/ 476250 w 466725"/>
                <a:gd name="connsiteY14" fmla="*/ 243364 h 485775"/>
                <a:gd name="connsiteX15" fmla="*/ 421386 w 466725"/>
                <a:gd name="connsiteY15" fmla="*/ 242507 h 485775"/>
                <a:gd name="connsiteX16" fmla="*/ 408718 w 466725"/>
                <a:gd name="connsiteY16" fmla="*/ 306515 h 485775"/>
                <a:gd name="connsiteX17" fmla="*/ 377857 w 466725"/>
                <a:gd name="connsiteY17" fmla="*/ 356807 h 485775"/>
                <a:gd name="connsiteX18" fmla="*/ 323850 w 466725"/>
                <a:gd name="connsiteY18" fmla="*/ 438912 h 485775"/>
                <a:gd name="connsiteX19" fmla="*/ 152400 w 466725"/>
                <a:gd name="connsiteY19" fmla="*/ 438912 h 485775"/>
                <a:gd name="connsiteX20" fmla="*/ 98870 w 466725"/>
                <a:gd name="connsiteY20" fmla="*/ 356521 h 485775"/>
                <a:gd name="connsiteX21" fmla="*/ 68008 w 466725"/>
                <a:gd name="connsiteY21" fmla="*/ 306229 h 485775"/>
                <a:gd name="connsiteX22" fmla="*/ 54864 w 466725"/>
                <a:gd name="connsiteY22" fmla="*/ 242221 h 485775"/>
                <a:gd name="connsiteX23" fmla="*/ 54864 w 466725"/>
                <a:gd name="connsiteY23" fmla="*/ 235363 h 485775"/>
                <a:gd name="connsiteX24" fmla="*/ 237839 w 466725"/>
                <a:gd name="connsiteY24" fmla="*/ 54388 h 485775"/>
                <a:gd name="connsiteX25" fmla="*/ 237839 w 466725"/>
                <a:gd name="connsiteY25" fmla="*/ 54388 h 485775"/>
                <a:gd name="connsiteX26" fmla="*/ 420814 w 466725"/>
                <a:gd name="connsiteY26" fmla="*/ 235363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66725" h="485775">
                  <a:moveTo>
                    <a:pt x="476250" y="243364"/>
                  </a:moveTo>
                  <a:lnTo>
                    <a:pt x="476250" y="235172"/>
                  </a:lnTo>
                  <a:cubicBezTo>
                    <a:pt x="473823" y="105160"/>
                    <a:pt x="368157" y="804"/>
                    <a:pt x="238125" y="0"/>
                  </a:cubicBezTo>
                  <a:lnTo>
                    <a:pt x="238125" y="0"/>
                  </a:lnTo>
                  <a:cubicBezTo>
                    <a:pt x="108093" y="804"/>
                    <a:pt x="2427" y="105160"/>
                    <a:pt x="0" y="235172"/>
                  </a:cubicBezTo>
                  <a:lnTo>
                    <a:pt x="0" y="243364"/>
                  </a:lnTo>
                  <a:cubicBezTo>
                    <a:pt x="871" y="271562"/>
                    <a:pt x="6473" y="299414"/>
                    <a:pt x="16573" y="325755"/>
                  </a:cubicBezTo>
                  <a:cubicBezTo>
                    <a:pt x="26214" y="350609"/>
                    <a:pt x="40213" y="373543"/>
                    <a:pt x="57912" y="393478"/>
                  </a:cubicBezTo>
                  <a:cubicBezTo>
                    <a:pt x="79724" y="417195"/>
                    <a:pt x="103537" y="463391"/>
                    <a:pt x="113633" y="483965"/>
                  </a:cubicBezTo>
                  <a:cubicBezTo>
                    <a:pt x="116721" y="490180"/>
                    <a:pt x="123076" y="494096"/>
                    <a:pt x="130016" y="494062"/>
                  </a:cubicBezTo>
                  <a:lnTo>
                    <a:pt x="346234" y="494062"/>
                  </a:lnTo>
                  <a:cubicBezTo>
                    <a:pt x="353174" y="494096"/>
                    <a:pt x="359529" y="490180"/>
                    <a:pt x="362617" y="483965"/>
                  </a:cubicBezTo>
                  <a:cubicBezTo>
                    <a:pt x="372713" y="463391"/>
                    <a:pt x="396526" y="417290"/>
                    <a:pt x="418338" y="393478"/>
                  </a:cubicBezTo>
                  <a:cubicBezTo>
                    <a:pt x="436037" y="373543"/>
                    <a:pt x="450036" y="350609"/>
                    <a:pt x="459676" y="325755"/>
                  </a:cubicBezTo>
                  <a:cubicBezTo>
                    <a:pt x="469777" y="299414"/>
                    <a:pt x="475379" y="271562"/>
                    <a:pt x="476250" y="243364"/>
                  </a:cubicBezTo>
                  <a:close/>
                  <a:moveTo>
                    <a:pt x="421386" y="242507"/>
                  </a:moveTo>
                  <a:cubicBezTo>
                    <a:pt x="420709" y="264394"/>
                    <a:pt x="416429" y="286020"/>
                    <a:pt x="408718" y="306515"/>
                  </a:cubicBezTo>
                  <a:cubicBezTo>
                    <a:pt x="401485" y="324971"/>
                    <a:pt x="391037" y="341999"/>
                    <a:pt x="377857" y="356807"/>
                  </a:cubicBezTo>
                  <a:cubicBezTo>
                    <a:pt x="356714" y="381975"/>
                    <a:pt x="338588" y="409531"/>
                    <a:pt x="323850" y="438912"/>
                  </a:cubicBezTo>
                  <a:lnTo>
                    <a:pt x="152400" y="438912"/>
                  </a:lnTo>
                  <a:cubicBezTo>
                    <a:pt x="137831" y="409455"/>
                    <a:pt x="119864" y="381803"/>
                    <a:pt x="98870" y="356521"/>
                  </a:cubicBezTo>
                  <a:cubicBezTo>
                    <a:pt x="85690" y="341713"/>
                    <a:pt x="75241" y="324685"/>
                    <a:pt x="68008" y="306229"/>
                  </a:cubicBezTo>
                  <a:cubicBezTo>
                    <a:pt x="60135" y="285761"/>
                    <a:pt x="55694" y="264135"/>
                    <a:pt x="54864" y="242221"/>
                  </a:cubicBezTo>
                  <a:lnTo>
                    <a:pt x="54864" y="235363"/>
                  </a:lnTo>
                  <a:cubicBezTo>
                    <a:pt x="56570" y="135350"/>
                    <a:pt x="137813" y="54995"/>
                    <a:pt x="237839" y="54388"/>
                  </a:cubicBezTo>
                  <a:lnTo>
                    <a:pt x="237839" y="54388"/>
                  </a:lnTo>
                  <a:cubicBezTo>
                    <a:pt x="337865" y="54995"/>
                    <a:pt x="419109" y="135350"/>
                    <a:pt x="420814" y="235363"/>
                  </a:cubicBezTo>
                  <a:close/>
                </a:path>
              </a:pathLst>
            </a:custGeom>
            <a:grpFill/>
            <a:ln w="9525" cap="flat">
              <a:noFill/>
              <a:prstDash val="solid"/>
              <a:miter/>
            </a:ln>
          </p:spPr>
          <p:txBody>
            <a:bodyPr rtlCol="0" anchor="ctr"/>
            <a:lstStyle/>
            <a:p>
              <a:endParaRPr lang="en-ID"/>
            </a:p>
          </p:txBody>
        </p:sp>
        <p:sp>
          <p:nvSpPr>
            <p:cNvPr id="109" name="Freeform: Shape 108">
              <a:extLst>
                <a:ext uri="{FF2B5EF4-FFF2-40B4-BE49-F238E27FC236}">
                  <a16:creationId xmlns:a16="http://schemas.microsoft.com/office/drawing/2014/main" id="{178840F9-E714-43E5-8E96-99A8DBDFA7AA}"/>
                </a:ext>
              </a:extLst>
            </p:cNvPr>
            <p:cNvSpPr/>
            <p:nvPr/>
          </p:nvSpPr>
          <p:spPr>
            <a:xfrm>
              <a:off x="10120378" y="7059900"/>
              <a:ext cx="38100" cy="104775"/>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grpFill/>
            <a:ln w="9525" cap="flat">
              <a:noFill/>
              <a:prstDash val="solid"/>
              <a:miter/>
            </a:ln>
          </p:spPr>
          <p:txBody>
            <a:bodyPr rtlCol="0" anchor="ctr"/>
            <a:lstStyle/>
            <a:p>
              <a:endParaRPr lang="en-ID"/>
            </a:p>
          </p:txBody>
        </p:sp>
        <p:sp>
          <p:nvSpPr>
            <p:cNvPr id="110" name="Freeform: Shape 109">
              <a:extLst>
                <a:ext uri="{FF2B5EF4-FFF2-40B4-BE49-F238E27FC236}">
                  <a16:creationId xmlns:a16="http://schemas.microsoft.com/office/drawing/2014/main" id="{90F715DC-DF14-4608-B474-368955A61422}"/>
                </a:ext>
              </a:extLst>
            </p:cNvPr>
            <p:cNvSpPr/>
            <p:nvPr/>
          </p:nvSpPr>
          <p:spPr>
            <a:xfrm>
              <a:off x="9861295" y="7169289"/>
              <a:ext cx="76200" cy="76200"/>
            </a:xfrm>
            <a:custGeom>
              <a:avLst/>
              <a:gdLst>
                <a:gd name="connsiteX0" fmla="*/ 52105 w 76200"/>
                <a:gd name="connsiteY0" fmla="*/ 79111 h 76200"/>
                <a:gd name="connsiteX1" fmla="*/ 78965 w 76200"/>
                <a:gd name="connsiteY1" fmla="*/ 79111 h 76200"/>
                <a:gd name="connsiteX2" fmla="*/ 78965 w 76200"/>
                <a:gd name="connsiteY2" fmla="*/ 52250 h 76200"/>
                <a:gd name="connsiteX3" fmla="*/ 31817 w 76200"/>
                <a:gd name="connsiteY3" fmla="*/ 4911 h 76200"/>
                <a:gd name="connsiteX4" fmla="*/ 4910 w 76200"/>
                <a:gd name="connsiteY4" fmla="*/ 6283 h 76200"/>
                <a:gd name="connsiteX5" fmla="*/ 4956 w 76200"/>
                <a:gd name="connsiteY5" fmla="*/ 3186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76200">
                  <a:moveTo>
                    <a:pt x="52105" y="79111"/>
                  </a:moveTo>
                  <a:cubicBezTo>
                    <a:pt x="59535" y="86496"/>
                    <a:pt x="71535" y="86496"/>
                    <a:pt x="78965" y="79111"/>
                  </a:cubicBezTo>
                  <a:cubicBezTo>
                    <a:pt x="86351" y="71680"/>
                    <a:pt x="86351" y="59680"/>
                    <a:pt x="78965" y="52250"/>
                  </a:cubicBezTo>
                  <a:lnTo>
                    <a:pt x="31817" y="4911"/>
                  </a:lnTo>
                  <a:cubicBezTo>
                    <a:pt x="24008" y="-2140"/>
                    <a:pt x="11962" y="-1525"/>
                    <a:pt x="4910" y="6283"/>
                  </a:cubicBezTo>
                  <a:cubicBezTo>
                    <a:pt x="-1654" y="13555"/>
                    <a:pt x="-1634" y="24619"/>
                    <a:pt x="4956" y="31866"/>
                  </a:cubicBezTo>
                  <a:close/>
                </a:path>
              </a:pathLst>
            </a:custGeom>
            <a:grpFill/>
            <a:ln w="9525" cap="flat">
              <a:noFill/>
              <a:prstDash val="solid"/>
              <a:miter/>
            </a:ln>
          </p:spPr>
          <p:txBody>
            <a:bodyPr rtlCol="0" anchor="ctr"/>
            <a:lstStyle/>
            <a:p>
              <a:endParaRPr lang="en-ID"/>
            </a:p>
          </p:txBody>
        </p:sp>
        <p:sp>
          <p:nvSpPr>
            <p:cNvPr id="111" name="Freeform: Shape 110">
              <a:extLst>
                <a:ext uri="{FF2B5EF4-FFF2-40B4-BE49-F238E27FC236}">
                  <a16:creationId xmlns:a16="http://schemas.microsoft.com/office/drawing/2014/main" id="{1588A743-E703-4173-B388-2C31ED5C1128}"/>
                </a:ext>
              </a:extLst>
            </p:cNvPr>
            <p:cNvSpPr/>
            <p:nvPr/>
          </p:nvSpPr>
          <p:spPr>
            <a:xfrm>
              <a:off x="10332866" y="7174232"/>
              <a:ext cx="76200" cy="76200"/>
            </a:xfrm>
            <a:custGeom>
              <a:avLst/>
              <a:gdLst>
                <a:gd name="connsiteX0" fmla="*/ 19446 w 76200"/>
                <a:gd name="connsiteY0" fmla="*/ 83407 h 76200"/>
                <a:gd name="connsiteX1" fmla="*/ 32971 w 76200"/>
                <a:gd name="connsiteY1" fmla="*/ 77787 h 76200"/>
                <a:gd name="connsiteX2" fmla="*/ 80025 w 76200"/>
                <a:gd name="connsiteY2" fmla="*/ 30162 h 76200"/>
                <a:gd name="connsiteX3" fmla="*/ 75664 w 76200"/>
                <a:gd name="connsiteY3" fmla="*/ 3577 h 76200"/>
                <a:gd name="connsiteX4" fmla="*/ 53164 w 76200"/>
                <a:gd name="connsiteY4" fmla="*/ 3778 h 76200"/>
                <a:gd name="connsiteX5" fmla="*/ 5539 w 76200"/>
                <a:gd name="connsiteY5" fmla="*/ 51403 h 76200"/>
                <a:gd name="connsiteX6" fmla="*/ 5539 w 76200"/>
                <a:gd name="connsiteY6" fmla="*/ 78264 h 76200"/>
                <a:gd name="connsiteX7" fmla="*/ 19446 w 76200"/>
                <a:gd name="connsiteY7" fmla="*/ 8340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76200">
                  <a:moveTo>
                    <a:pt x="19446" y="83407"/>
                  </a:moveTo>
                  <a:cubicBezTo>
                    <a:pt x="24523" y="83411"/>
                    <a:pt x="29392" y="81388"/>
                    <a:pt x="32971" y="77787"/>
                  </a:cubicBezTo>
                  <a:lnTo>
                    <a:pt x="80025" y="30162"/>
                  </a:lnTo>
                  <a:cubicBezTo>
                    <a:pt x="86162" y="21617"/>
                    <a:pt x="84210" y="9714"/>
                    <a:pt x="75664" y="3577"/>
                  </a:cubicBezTo>
                  <a:cubicBezTo>
                    <a:pt x="68922" y="-1265"/>
                    <a:pt x="59819" y="-1184"/>
                    <a:pt x="53164" y="3778"/>
                  </a:cubicBezTo>
                  <a:lnTo>
                    <a:pt x="5539" y="51403"/>
                  </a:lnTo>
                  <a:cubicBezTo>
                    <a:pt x="-1846" y="58834"/>
                    <a:pt x="-1846" y="70833"/>
                    <a:pt x="5539" y="78264"/>
                  </a:cubicBezTo>
                  <a:cubicBezTo>
                    <a:pt x="9290" y="81786"/>
                    <a:pt x="14306" y="83641"/>
                    <a:pt x="19446" y="83407"/>
                  </a:cubicBezTo>
                  <a:close/>
                </a:path>
              </a:pathLst>
            </a:custGeom>
            <a:grpFill/>
            <a:ln w="9525" cap="flat">
              <a:noFill/>
              <a:prstDash val="solid"/>
              <a:miter/>
            </a:ln>
          </p:spPr>
          <p:txBody>
            <a:bodyPr rtlCol="0" anchor="ctr"/>
            <a:lstStyle/>
            <a:p>
              <a:endParaRPr lang="en-ID"/>
            </a:p>
          </p:txBody>
        </p:sp>
        <p:sp>
          <p:nvSpPr>
            <p:cNvPr id="112" name="Freeform: Shape 111">
              <a:extLst>
                <a:ext uri="{FF2B5EF4-FFF2-40B4-BE49-F238E27FC236}">
                  <a16:creationId xmlns:a16="http://schemas.microsoft.com/office/drawing/2014/main" id="{28EB45F1-2A60-42A7-AAC9-803C93740229}"/>
                </a:ext>
              </a:extLst>
            </p:cNvPr>
            <p:cNvSpPr/>
            <p:nvPr/>
          </p:nvSpPr>
          <p:spPr>
            <a:xfrm>
              <a:off x="9757856" y="7417088"/>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p>
          </p:txBody>
        </p:sp>
        <p:sp>
          <p:nvSpPr>
            <p:cNvPr id="113" name="Freeform: Shape 112">
              <a:extLst>
                <a:ext uri="{FF2B5EF4-FFF2-40B4-BE49-F238E27FC236}">
                  <a16:creationId xmlns:a16="http://schemas.microsoft.com/office/drawing/2014/main" id="{2EF40B24-6D2E-4B15-A018-D67F922FAF21}"/>
                </a:ext>
              </a:extLst>
            </p:cNvPr>
            <p:cNvSpPr/>
            <p:nvPr/>
          </p:nvSpPr>
          <p:spPr>
            <a:xfrm>
              <a:off x="9859591" y="7618628"/>
              <a:ext cx="76200" cy="85725"/>
            </a:xfrm>
            <a:custGeom>
              <a:avLst/>
              <a:gdLst>
                <a:gd name="connsiteX0" fmla="*/ 53808 w 76200"/>
                <a:gd name="connsiteY0" fmla="*/ 4581 h 85725"/>
                <a:gd name="connsiteX1" fmla="*/ 6659 w 76200"/>
                <a:gd name="connsiteY1" fmla="*/ 52206 h 85725"/>
                <a:gd name="connsiteX2" fmla="*/ 4581 w 76200"/>
                <a:gd name="connsiteY2" fmla="*/ 79066 h 85725"/>
                <a:gd name="connsiteX3" fmla="*/ 31442 w 76200"/>
                <a:gd name="connsiteY3" fmla="*/ 81144 h 85725"/>
                <a:gd name="connsiteX4" fmla="*/ 33520 w 76200"/>
                <a:gd name="connsiteY4" fmla="*/ 79066 h 85725"/>
                <a:gd name="connsiteX5" fmla="*/ 80669 w 76200"/>
                <a:gd name="connsiteY5" fmla="*/ 31441 h 85725"/>
                <a:gd name="connsiteX6" fmla="*/ 78590 w 76200"/>
                <a:gd name="connsiteY6" fmla="*/ 4581 h 85725"/>
                <a:gd name="connsiteX7" fmla="*/ 53808 w 76200"/>
                <a:gd name="connsiteY7" fmla="*/ 4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85725">
                  <a:moveTo>
                    <a:pt x="53808" y="4581"/>
                  </a:moveTo>
                  <a:lnTo>
                    <a:pt x="6659" y="52206"/>
                  </a:lnTo>
                  <a:cubicBezTo>
                    <a:pt x="-1332" y="59049"/>
                    <a:pt x="-2263" y="71075"/>
                    <a:pt x="4581" y="79066"/>
                  </a:cubicBezTo>
                  <a:cubicBezTo>
                    <a:pt x="11425" y="87058"/>
                    <a:pt x="23451" y="87987"/>
                    <a:pt x="31442" y="81144"/>
                  </a:cubicBezTo>
                  <a:cubicBezTo>
                    <a:pt x="32187" y="80506"/>
                    <a:pt x="32882" y="79811"/>
                    <a:pt x="33520" y="79066"/>
                  </a:cubicBezTo>
                  <a:lnTo>
                    <a:pt x="80669" y="31441"/>
                  </a:lnTo>
                  <a:cubicBezTo>
                    <a:pt x="87512" y="23450"/>
                    <a:pt x="86582" y="11424"/>
                    <a:pt x="78590" y="4581"/>
                  </a:cubicBezTo>
                  <a:cubicBezTo>
                    <a:pt x="71459" y="-1527"/>
                    <a:pt x="60941" y="-1527"/>
                    <a:pt x="53808" y="4581"/>
                  </a:cubicBezTo>
                  <a:close/>
                </a:path>
              </a:pathLst>
            </a:custGeom>
            <a:grpFill/>
            <a:ln w="9525" cap="flat">
              <a:noFill/>
              <a:prstDash val="solid"/>
              <a:miter/>
            </a:ln>
          </p:spPr>
          <p:txBody>
            <a:bodyPr rtlCol="0" anchor="ctr"/>
            <a:lstStyle/>
            <a:p>
              <a:endParaRPr lang="en-ID"/>
            </a:p>
          </p:txBody>
        </p:sp>
        <p:sp>
          <p:nvSpPr>
            <p:cNvPr id="114" name="Freeform: Shape 113">
              <a:extLst>
                <a:ext uri="{FF2B5EF4-FFF2-40B4-BE49-F238E27FC236}">
                  <a16:creationId xmlns:a16="http://schemas.microsoft.com/office/drawing/2014/main" id="{A4A827DC-DEF2-420A-92B1-BF1B937E2F4A}"/>
                </a:ext>
              </a:extLst>
            </p:cNvPr>
            <p:cNvSpPr/>
            <p:nvPr/>
          </p:nvSpPr>
          <p:spPr>
            <a:xfrm>
              <a:off x="10332648" y="7613306"/>
              <a:ext cx="85725" cy="85725"/>
            </a:xfrm>
            <a:custGeom>
              <a:avLst/>
              <a:gdLst>
                <a:gd name="connsiteX0" fmla="*/ 33190 w 85725"/>
                <a:gd name="connsiteY0" fmla="*/ 6283 h 85725"/>
                <a:gd name="connsiteX1" fmla="*/ 6283 w 85725"/>
                <a:gd name="connsiteY1" fmla="*/ 4911 h 85725"/>
                <a:gd name="connsiteX2" fmla="*/ 4911 w 85725"/>
                <a:gd name="connsiteY2" fmla="*/ 31817 h 85725"/>
                <a:gd name="connsiteX3" fmla="*/ 6234 w 85725"/>
                <a:gd name="connsiteY3" fmla="*/ 33144 h 85725"/>
                <a:gd name="connsiteX4" fmla="*/ 53859 w 85725"/>
                <a:gd name="connsiteY4" fmla="*/ 80769 h 85725"/>
                <a:gd name="connsiteX5" fmla="*/ 80689 w 85725"/>
                <a:gd name="connsiteY5" fmla="*/ 83213 h 85725"/>
                <a:gd name="connsiteX6" fmla="*/ 83133 w 85725"/>
                <a:gd name="connsiteY6" fmla="*/ 56384 h 85725"/>
                <a:gd name="connsiteX7" fmla="*/ 80052 w 85725"/>
                <a:gd name="connsiteY7" fmla="*/ 5343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85725">
                  <a:moveTo>
                    <a:pt x="33190" y="6283"/>
                  </a:moveTo>
                  <a:cubicBezTo>
                    <a:pt x="26139" y="-1525"/>
                    <a:pt x="14093" y="-2140"/>
                    <a:pt x="6283" y="4911"/>
                  </a:cubicBezTo>
                  <a:cubicBezTo>
                    <a:pt x="-1525" y="11961"/>
                    <a:pt x="-2140" y="24007"/>
                    <a:pt x="4911" y="31817"/>
                  </a:cubicBezTo>
                  <a:cubicBezTo>
                    <a:pt x="5330" y="32280"/>
                    <a:pt x="5772" y="32724"/>
                    <a:pt x="6234" y="33144"/>
                  </a:cubicBezTo>
                  <a:lnTo>
                    <a:pt x="53859" y="80769"/>
                  </a:lnTo>
                  <a:cubicBezTo>
                    <a:pt x="60593" y="88853"/>
                    <a:pt x="72605" y="89947"/>
                    <a:pt x="80689" y="83213"/>
                  </a:cubicBezTo>
                  <a:cubicBezTo>
                    <a:pt x="88773" y="76480"/>
                    <a:pt x="89866" y="64468"/>
                    <a:pt x="83133" y="56384"/>
                  </a:cubicBezTo>
                  <a:cubicBezTo>
                    <a:pt x="82219" y="55288"/>
                    <a:pt x="81187" y="54298"/>
                    <a:pt x="80052" y="53432"/>
                  </a:cubicBezTo>
                  <a:close/>
                </a:path>
              </a:pathLst>
            </a:custGeom>
            <a:grpFill/>
            <a:ln w="9525" cap="flat">
              <a:noFill/>
              <a:prstDash val="solid"/>
              <a:miter/>
            </a:ln>
          </p:spPr>
          <p:txBody>
            <a:bodyPr rtlCol="0" anchor="ctr"/>
            <a:lstStyle/>
            <a:p>
              <a:endParaRPr lang="en-ID"/>
            </a:p>
          </p:txBody>
        </p:sp>
        <p:sp>
          <p:nvSpPr>
            <p:cNvPr id="115" name="Freeform: Shape 114">
              <a:extLst>
                <a:ext uri="{FF2B5EF4-FFF2-40B4-BE49-F238E27FC236}">
                  <a16:creationId xmlns:a16="http://schemas.microsoft.com/office/drawing/2014/main" id="{E4DFC93A-E77C-41B3-BD90-E1826A70CE62}"/>
                </a:ext>
              </a:extLst>
            </p:cNvPr>
            <p:cNvSpPr/>
            <p:nvPr/>
          </p:nvSpPr>
          <p:spPr>
            <a:xfrm>
              <a:off x="10412700" y="7416421"/>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p>
          </p:txBody>
        </p:sp>
      </p:grpSp>
      <p:grpSp>
        <p:nvGrpSpPr>
          <p:cNvPr id="116" name="Group 115">
            <a:extLst>
              <a:ext uri="{FF2B5EF4-FFF2-40B4-BE49-F238E27FC236}">
                <a16:creationId xmlns:a16="http://schemas.microsoft.com/office/drawing/2014/main" id="{E7EB61A7-A4D6-4AE8-A95D-B674B47124A4}"/>
              </a:ext>
            </a:extLst>
          </p:cNvPr>
          <p:cNvGrpSpPr/>
          <p:nvPr/>
        </p:nvGrpSpPr>
        <p:grpSpPr>
          <a:xfrm>
            <a:off x="6947599" y="3486249"/>
            <a:ext cx="338325" cy="343260"/>
            <a:chOff x="3547264" y="4934695"/>
            <a:chExt cx="204588" cy="207571"/>
          </a:xfrm>
          <a:solidFill>
            <a:srgbClr val="ECB400"/>
          </a:solidFill>
        </p:grpSpPr>
        <p:sp>
          <p:nvSpPr>
            <p:cNvPr id="117" name="Freeform: Shape 116">
              <a:extLst>
                <a:ext uri="{FF2B5EF4-FFF2-40B4-BE49-F238E27FC236}">
                  <a16:creationId xmlns:a16="http://schemas.microsoft.com/office/drawing/2014/main" id="{93CC1C70-59ED-40D4-97BD-3981A3755747}"/>
                </a:ext>
              </a:extLst>
            </p:cNvPr>
            <p:cNvSpPr/>
            <p:nvPr/>
          </p:nvSpPr>
          <p:spPr>
            <a:xfrm>
              <a:off x="3579829" y="4934695"/>
              <a:ext cx="163077" cy="177903"/>
            </a:xfrm>
            <a:custGeom>
              <a:avLst/>
              <a:gdLst>
                <a:gd name="connsiteX0" fmla="*/ 524033 w 523875"/>
                <a:gd name="connsiteY0" fmla="*/ 66730 h 571500"/>
                <a:gd name="connsiteX1" fmla="*/ 457414 w 523875"/>
                <a:gd name="connsiteY1" fmla="*/ 0 h 571500"/>
                <a:gd name="connsiteX2" fmla="*/ 390683 w 523875"/>
                <a:gd name="connsiteY2" fmla="*/ 66620 h 571500"/>
                <a:gd name="connsiteX3" fmla="*/ 420973 w 523875"/>
                <a:gd name="connsiteY3" fmla="*/ 122547 h 571500"/>
                <a:gd name="connsiteX4" fmla="*/ 371633 w 523875"/>
                <a:gd name="connsiteY4" fmla="*/ 266755 h 571500"/>
                <a:gd name="connsiteX5" fmla="*/ 371633 w 523875"/>
                <a:gd name="connsiteY5" fmla="*/ 266755 h 571500"/>
                <a:gd name="connsiteX6" fmla="*/ 333533 w 523875"/>
                <a:gd name="connsiteY6" fmla="*/ 278662 h 571500"/>
                <a:gd name="connsiteX7" fmla="*/ 234092 w 523875"/>
                <a:gd name="connsiteY7" fmla="*/ 204081 h 571500"/>
                <a:gd name="connsiteX8" fmla="*/ 194632 w 523875"/>
                <a:gd name="connsiteY8" fmla="*/ 118442 h 571500"/>
                <a:gd name="connsiteX9" fmla="*/ 108994 w 523875"/>
                <a:gd name="connsiteY9" fmla="*/ 157902 h 571500"/>
                <a:gd name="connsiteX10" fmla="*/ 134270 w 523875"/>
                <a:gd name="connsiteY10" fmla="*/ 236275 h 571500"/>
                <a:gd name="connsiteX11" fmla="*/ 70739 w 523875"/>
                <a:gd name="connsiteY11" fmla="*/ 438205 h 571500"/>
                <a:gd name="connsiteX12" fmla="*/ 66833 w 523875"/>
                <a:gd name="connsiteY12" fmla="*/ 438205 h 571500"/>
                <a:gd name="connsiteX13" fmla="*/ 0 w 523875"/>
                <a:gd name="connsiteY13" fmla="*/ 504721 h 571500"/>
                <a:gd name="connsiteX14" fmla="*/ 66516 w 523875"/>
                <a:gd name="connsiteY14" fmla="*/ 571555 h 571500"/>
                <a:gd name="connsiteX15" fmla="*/ 133349 w 523875"/>
                <a:gd name="connsiteY15" fmla="*/ 505038 h 571500"/>
                <a:gd name="connsiteX16" fmla="*/ 106553 w 523875"/>
                <a:gd name="connsiteY16" fmla="*/ 451445 h 571500"/>
                <a:gd name="connsiteX17" fmla="*/ 170656 w 523875"/>
                <a:gd name="connsiteY17" fmla="*/ 247705 h 571500"/>
                <a:gd name="connsiteX18" fmla="*/ 171608 w 523875"/>
                <a:gd name="connsiteY18" fmla="*/ 247705 h 571500"/>
                <a:gd name="connsiteX19" fmla="*/ 211232 w 523875"/>
                <a:gd name="connsiteY19" fmla="*/ 234561 h 571500"/>
                <a:gd name="connsiteX20" fmla="*/ 309816 w 523875"/>
                <a:gd name="connsiteY20" fmla="*/ 308380 h 571500"/>
                <a:gd name="connsiteX21" fmla="*/ 304958 w 523875"/>
                <a:gd name="connsiteY21" fmla="*/ 333430 h 571500"/>
                <a:gd name="connsiteX22" fmla="*/ 371608 w 523875"/>
                <a:gd name="connsiteY22" fmla="*/ 400131 h 571500"/>
                <a:gd name="connsiteX23" fmla="*/ 438308 w 523875"/>
                <a:gd name="connsiteY23" fmla="*/ 333483 h 571500"/>
                <a:gd name="connsiteX24" fmla="*/ 408209 w 523875"/>
                <a:gd name="connsiteY24" fmla="*/ 277709 h 571500"/>
                <a:gd name="connsiteX25" fmla="*/ 457358 w 523875"/>
                <a:gd name="connsiteY25" fmla="*/ 133405 h 571500"/>
                <a:gd name="connsiteX26" fmla="*/ 524033 w 523875"/>
                <a:gd name="connsiteY26" fmla="*/ 66730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23875" h="571500">
                  <a:moveTo>
                    <a:pt x="524033" y="66730"/>
                  </a:moveTo>
                  <a:cubicBezTo>
                    <a:pt x="524064" y="29907"/>
                    <a:pt x="494237" y="31"/>
                    <a:pt x="457414" y="0"/>
                  </a:cubicBezTo>
                  <a:cubicBezTo>
                    <a:pt x="420590" y="-30"/>
                    <a:pt x="390714" y="29796"/>
                    <a:pt x="390683" y="66620"/>
                  </a:cubicBezTo>
                  <a:cubicBezTo>
                    <a:pt x="390664" y="89186"/>
                    <a:pt x="402062" y="110232"/>
                    <a:pt x="420973" y="122547"/>
                  </a:cubicBezTo>
                  <a:lnTo>
                    <a:pt x="371633" y="266755"/>
                  </a:lnTo>
                  <a:lnTo>
                    <a:pt x="371633" y="266755"/>
                  </a:lnTo>
                  <a:cubicBezTo>
                    <a:pt x="358015" y="266740"/>
                    <a:pt x="344719" y="270895"/>
                    <a:pt x="333533" y="278662"/>
                  </a:cubicBezTo>
                  <a:lnTo>
                    <a:pt x="234092" y="204081"/>
                  </a:lnTo>
                  <a:cubicBezTo>
                    <a:pt x="246844" y="169536"/>
                    <a:pt x="229177" y="131194"/>
                    <a:pt x="194632" y="118442"/>
                  </a:cubicBezTo>
                  <a:cubicBezTo>
                    <a:pt x="160087" y="105690"/>
                    <a:pt x="121745" y="123356"/>
                    <a:pt x="108994" y="157902"/>
                  </a:cubicBezTo>
                  <a:cubicBezTo>
                    <a:pt x="98352" y="186730"/>
                    <a:pt x="108791" y="219097"/>
                    <a:pt x="134270" y="236275"/>
                  </a:cubicBezTo>
                  <a:lnTo>
                    <a:pt x="70739" y="438205"/>
                  </a:lnTo>
                  <a:lnTo>
                    <a:pt x="66833" y="438205"/>
                  </a:lnTo>
                  <a:cubicBezTo>
                    <a:pt x="30010" y="438118"/>
                    <a:pt x="88" y="467898"/>
                    <a:pt x="0" y="504721"/>
                  </a:cubicBezTo>
                  <a:cubicBezTo>
                    <a:pt x="-87" y="541545"/>
                    <a:pt x="29692" y="571468"/>
                    <a:pt x="66516" y="571555"/>
                  </a:cubicBezTo>
                  <a:cubicBezTo>
                    <a:pt x="103340" y="571643"/>
                    <a:pt x="133262" y="541862"/>
                    <a:pt x="133349" y="505038"/>
                  </a:cubicBezTo>
                  <a:cubicBezTo>
                    <a:pt x="133400" y="483941"/>
                    <a:pt x="123461" y="464064"/>
                    <a:pt x="106553" y="451445"/>
                  </a:cubicBezTo>
                  <a:lnTo>
                    <a:pt x="170656" y="247705"/>
                  </a:lnTo>
                  <a:lnTo>
                    <a:pt x="171608" y="247705"/>
                  </a:lnTo>
                  <a:cubicBezTo>
                    <a:pt x="185882" y="247679"/>
                    <a:pt x="199772" y="243071"/>
                    <a:pt x="211232" y="234561"/>
                  </a:cubicBezTo>
                  <a:lnTo>
                    <a:pt x="309816" y="308380"/>
                  </a:lnTo>
                  <a:cubicBezTo>
                    <a:pt x="306644" y="316352"/>
                    <a:pt x="304996" y="324849"/>
                    <a:pt x="304958" y="333430"/>
                  </a:cubicBezTo>
                  <a:cubicBezTo>
                    <a:pt x="304944" y="370254"/>
                    <a:pt x="334784" y="400117"/>
                    <a:pt x="371608" y="400131"/>
                  </a:cubicBezTo>
                  <a:cubicBezTo>
                    <a:pt x="408431" y="400145"/>
                    <a:pt x="438294" y="370305"/>
                    <a:pt x="438308" y="333483"/>
                  </a:cubicBezTo>
                  <a:cubicBezTo>
                    <a:pt x="438317" y="311007"/>
                    <a:pt x="427001" y="290038"/>
                    <a:pt x="408209" y="277709"/>
                  </a:cubicBezTo>
                  <a:lnTo>
                    <a:pt x="457358" y="133405"/>
                  </a:lnTo>
                  <a:cubicBezTo>
                    <a:pt x="494182" y="133405"/>
                    <a:pt x="524033" y="103554"/>
                    <a:pt x="524033" y="66730"/>
                  </a:cubicBezTo>
                  <a:close/>
                </a:path>
              </a:pathLst>
            </a:custGeom>
            <a:grpFill/>
            <a:ln w="9525" cap="flat">
              <a:noFill/>
              <a:prstDash val="solid"/>
              <a:miter/>
            </a:ln>
          </p:spPr>
          <p:txBody>
            <a:bodyPr rtlCol="0" anchor="ctr"/>
            <a:lstStyle/>
            <a:p>
              <a:endParaRPr lang="en-ID"/>
            </a:p>
          </p:txBody>
        </p:sp>
        <p:sp>
          <p:nvSpPr>
            <p:cNvPr id="118" name="Freeform: Shape 117">
              <a:extLst>
                <a:ext uri="{FF2B5EF4-FFF2-40B4-BE49-F238E27FC236}">
                  <a16:creationId xmlns:a16="http://schemas.microsoft.com/office/drawing/2014/main" id="{206A829C-4DE3-4528-9D13-5CDBC4DCE685}"/>
                </a:ext>
              </a:extLst>
            </p:cNvPr>
            <p:cNvSpPr/>
            <p:nvPr/>
          </p:nvSpPr>
          <p:spPr>
            <a:xfrm>
              <a:off x="3547264" y="4934713"/>
              <a:ext cx="204588" cy="207553"/>
            </a:xfrm>
            <a:custGeom>
              <a:avLst/>
              <a:gdLst>
                <a:gd name="connsiteX0" fmla="*/ 57150 w 657225"/>
                <a:gd name="connsiteY0" fmla="*/ 0 h 666750"/>
                <a:gd name="connsiteX1" fmla="*/ 0 w 657225"/>
                <a:gd name="connsiteY1" fmla="*/ 0 h 666750"/>
                <a:gd name="connsiteX2" fmla="*/ 0 w 657225"/>
                <a:gd name="connsiteY2" fmla="*/ 666750 h 666750"/>
                <a:gd name="connsiteX3" fmla="*/ 657225 w 657225"/>
                <a:gd name="connsiteY3" fmla="*/ 666750 h 666750"/>
                <a:gd name="connsiteX4" fmla="*/ 657225 w 657225"/>
                <a:gd name="connsiteY4" fmla="*/ 609600 h 666750"/>
                <a:gd name="connsiteX5" fmla="*/ 57150 w 657225"/>
                <a:gd name="connsiteY5" fmla="*/ 609600 h 666750"/>
                <a:gd name="connsiteX6" fmla="*/ 57150 w 657225"/>
                <a:gd name="connsiteY6" fmla="*/ 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225" h="666750">
                  <a:moveTo>
                    <a:pt x="57150" y="0"/>
                  </a:moveTo>
                  <a:lnTo>
                    <a:pt x="0" y="0"/>
                  </a:lnTo>
                  <a:lnTo>
                    <a:pt x="0" y="666750"/>
                  </a:lnTo>
                  <a:lnTo>
                    <a:pt x="657225" y="666750"/>
                  </a:lnTo>
                  <a:lnTo>
                    <a:pt x="657225" y="609600"/>
                  </a:lnTo>
                  <a:lnTo>
                    <a:pt x="57150" y="609600"/>
                  </a:lnTo>
                  <a:lnTo>
                    <a:pt x="57150" y="0"/>
                  </a:lnTo>
                  <a:close/>
                </a:path>
              </a:pathLst>
            </a:custGeom>
            <a:grpFill/>
            <a:ln w="9525" cap="flat">
              <a:noFill/>
              <a:prstDash val="solid"/>
              <a:miter/>
            </a:ln>
          </p:spPr>
          <p:txBody>
            <a:bodyPr rtlCol="0" anchor="ctr"/>
            <a:lstStyle/>
            <a:p>
              <a:endParaRPr lang="en-ID"/>
            </a:p>
          </p:txBody>
        </p:sp>
      </p:grpSp>
      <p:sp>
        <p:nvSpPr>
          <p:cNvPr id="119" name="Graphic 219" descr="Puzzle">
            <a:extLst>
              <a:ext uri="{FF2B5EF4-FFF2-40B4-BE49-F238E27FC236}">
                <a16:creationId xmlns:a16="http://schemas.microsoft.com/office/drawing/2014/main" id="{B0916F94-A719-416E-B752-973C48AD1153}"/>
              </a:ext>
            </a:extLst>
          </p:cNvPr>
          <p:cNvSpPr/>
          <p:nvPr/>
        </p:nvSpPr>
        <p:spPr>
          <a:xfrm rot="324261">
            <a:off x="6959734" y="5358317"/>
            <a:ext cx="314054" cy="314052"/>
          </a:xfrm>
          <a:custGeom>
            <a:avLst/>
            <a:gdLst>
              <a:gd name="connsiteX0" fmla="*/ 334316 w 517316"/>
              <a:gd name="connsiteY0" fmla="*/ 392514 h 517316"/>
              <a:gd name="connsiteX1" fmla="*/ 306510 w 517316"/>
              <a:gd name="connsiteY1" fmla="*/ 307157 h 517316"/>
              <a:gd name="connsiteX2" fmla="*/ 311037 w 517316"/>
              <a:gd name="connsiteY2" fmla="*/ 302630 h 517316"/>
              <a:gd name="connsiteX3" fmla="*/ 397687 w 517316"/>
              <a:gd name="connsiteY3" fmla="*/ 329143 h 517316"/>
              <a:gd name="connsiteX4" fmla="*/ 443599 w 517316"/>
              <a:gd name="connsiteY4" fmla="*/ 366002 h 517316"/>
              <a:gd name="connsiteX5" fmla="*/ 517317 w 517316"/>
              <a:gd name="connsiteY5" fmla="*/ 292284 h 517316"/>
              <a:gd name="connsiteX6" fmla="*/ 407387 w 517316"/>
              <a:gd name="connsiteY6" fmla="*/ 182354 h 517316"/>
              <a:gd name="connsiteX7" fmla="*/ 444246 w 517316"/>
              <a:gd name="connsiteY7" fmla="*/ 136442 h 517316"/>
              <a:gd name="connsiteX8" fmla="*/ 470758 w 517316"/>
              <a:gd name="connsiteY8" fmla="*/ 49792 h 517316"/>
              <a:gd name="connsiteX9" fmla="*/ 466232 w 517316"/>
              <a:gd name="connsiteY9" fmla="*/ 45265 h 517316"/>
              <a:gd name="connsiteX10" fmla="*/ 380874 w 517316"/>
              <a:gd name="connsiteY10" fmla="*/ 73071 h 517316"/>
              <a:gd name="connsiteX11" fmla="*/ 334963 w 517316"/>
              <a:gd name="connsiteY11" fmla="*/ 109930 h 517316"/>
              <a:gd name="connsiteX12" fmla="*/ 225033 w 517316"/>
              <a:gd name="connsiteY12" fmla="*/ 0 h 517316"/>
              <a:gd name="connsiteX13" fmla="*/ 150668 w 517316"/>
              <a:gd name="connsiteY13" fmla="*/ 73718 h 517316"/>
              <a:gd name="connsiteX14" fmla="*/ 187527 w 517316"/>
              <a:gd name="connsiteY14" fmla="*/ 119629 h 517316"/>
              <a:gd name="connsiteX15" fmla="*/ 215333 w 517316"/>
              <a:gd name="connsiteY15" fmla="*/ 204987 h 517316"/>
              <a:gd name="connsiteX16" fmla="*/ 210807 w 517316"/>
              <a:gd name="connsiteY16" fmla="*/ 209513 h 517316"/>
              <a:gd name="connsiteX17" fmla="*/ 124156 w 517316"/>
              <a:gd name="connsiteY17" fmla="*/ 183001 h 517316"/>
              <a:gd name="connsiteX18" fmla="*/ 78244 w 517316"/>
              <a:gd name="connsiteY18" fmla="*/ 146142 h 517316"/>
              <a:gd name="connsiteX19" fmla="*/ 0 w 517316"/>
              <a:gd name="connsiteY19" fmla="*/ 225033 h 517316"/>
              <a:gd name="connsiteX20" fmla="*/ 109930 w 517316"/>
              <a:gd name="connsiteY20" fmla="*/ 334963 h 517316"/>
              <a:gd name="connsiteX21" fmla="*/ 73071 w 517316"/>
              <a:gd name="connsiteY21" fmla="*/ 380874 h 517316"/>
              <a:gd name="connsiteX22" fmla="*/ 46559 w 517316"/>
              <a:gd name="connsiteY22" fmla="*/ 467525 h 517316"/>
              <a:gd name="connsiteX23" fmla="*/ 51085 w 517316"/>
              <a:gd name="connsiteY23" fmla="*/ 472051 h 517316"/>
              <a:gd name="connsiteX24" fmla="*/ 136442 w 517316"/>
              <a:gd name="connsiteY24" fmla="*/ 444246 h 517316"/>
              <a:gd name="connsiteX25" fmla="*/ 182354 w 517316"/>
              <a:gd name="connsiteY25" fmla="*/ 407387 h 517316"/>
              <a:gd name="connsiteX26" fmla="*/ 292284 w 517316"/>
              <a:gd name="connsiteY26" fmla="*/ 517317 h 517316"/>
              <a:gd name="connsiteX27" fmla="*/ 371175 w 517316"/>
              <a:gd name="connsiteY27" fmla="*/ 438426 h 517316"/>
              <a:gd name="connsiteX28" fmla="*/ 334316 w 517316"/>
              <a:gd name="connsiteY28" fmla="*/ 392514 h 517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7316" h="517316">
                <a:moveTo>
                  <a:pt x="334316" y="392514"/>
                </a:moveTo>
                <a:cubicBezTo>
                  <a:pt x="291637" y="393807"/>
                  <a:pt x="276118" y="338842"/>
                  <a:pt x="306510" y="307157"/>
                </a:cubicBezTo>
                <a:lnTo>
                  <a:pt x="311037" y="302630"/>
                </a:lnTo>
                <a:cubicBezTo>
                  <a:pt x="342722" y="272238"/>
                  <a:pt x="398980" y="286464"/>
                  <a:pt x="397687" y="329143"/>
                </a:cubicBezTo>
                <a:cubicBezTo>
                  <a:pt x="397041" y="353715"/>
                  <a:pt x="426140" y="383461"/>
                  <a:pt x="443599" y="366002"/>
                </a:cubicBezTo>
                <a:lnTo>
                  <a:pt x="517317" y="292284"/>
                </a:lnTo>
                <a:lnTo>
                  <a:pt x="407387" y="182354"/>
                </a:lnTo>
                <a:cubicBezTo>
                  <a:pt x="389927" y="164895"/>
                  <a:pt x="419673" y="135796"/>
                  <a:pt x="444246" y="136442"/>
                </a:cubicBezTo>
                <a:cubicBezTo>
                  <a:pt x="486924" y="137736"/>
                  <a:pt x="501151" y="81477"/>
                  <a:pt x="470758" y="49792"/>
                </a:cubicBezTo>
                <a:lnTo>
                  <a:pt x="466232" y="45265"/>
                </a:lnTo>
                <a:cubicBezTo>
                  <a:pt x="434546" y="14873"/>
                  <a:pt x="379581" y="30392"/>
                  <a:pt x="380874" y="73071"/>
                </a:cubicBezTo>
                <a:cubicBezTo>
                  <a:pt x="381521" y="97644"/>
                  <a:pt x="352422" y="127389"/>
                  <a:pt x="334963" y="109930"/>
                </a:cubicBezTo>
                <a:lnTo>
                  <a:pt x="225033" y="0"/>
                </a:lnTo>
                <a:lnTo>
                  <a:pt x="150668" y="73718"/>
                </a:lnTo>
                <a:cubicBezTo>
                  <a:pt x="133209" y="91177"/>
                  <a:pt x="162955" y="120276"/>
                  <a:pt x="187527" y="119629"/>
                </a:cubicBezTo>
                <a:cubicBezTo>
                  <a:pt x="230206" y="118336"/>
                  <a:pt x="245725" y="173301"/>
                  <a:pt x="215333" y="204987"/>
                </a:cubicBezTo>
                <a:lnTo>
                  <a:pt x="210807" y="209513"/>
                </a:lnTo>
                <a:cubicBezTo>
                  <a:pt x="179121" y="239906"/>
                  <a:pt x="122863" y="225679"/>
                  <a:pt x="124156" y="183001"/>
                </a:cubicBezTo>
                <a:cubicBezTo>
                  <a:pt x="124803" y="158428"/>
                  <a:pt x="95704" y="128683"/>
                  <a:pt x="78244" y="146142"/>
                </a:cubicBezTo>
                <a:lnTo>
                  <a:pt x="0" y="225033"/>
                </a:lnTo>
                <a:lnTo>
                  <a:pt x="109930" y="334963"/>
                </a:lnTo>
                <a:cubicBezTo>
                  <a:pt x="127389" y="352422"/>
                  <a:pt x="97644" y="381521"/>
                  <a:pt x="73071" y="380874"/>
                </a:cubicBezTo>
                <a:cubicBezTo>
                  <a:pt x="30392" y="379581"/>
                  <a:pt x="16166" y="435839"/>
                  <a:pt x="46559" y="467525"/>
                </a:cubicBezTo>
                <a:lnTo>
                  <a:pt x="51085" y="472051"/>
                </a:lnTo>
                <a:cubicBezTo>
                  <a:pt x="82771" y="502444"/>
                  <a:pt x="137736" y="486924"/>
                  <a:pt x="136442" y="444246"/>
                </a:cubicBezTo>
                <a:cubicBezTo>
                  <a:pt x="135796" y="419673"/>
                  <a:pt x="164895" y="389927"/>
                  <a:pt x="182354" y="407387"/>
                </a:cubicBezTo>
                <a:lnTo>
                  <a:pt x="292284" y="517317"/>
                </a:lnTo>
                <a:lnTo>
                  <a:pt x="371175" y="438426"/>
                </a:lnTo>
                <a:cubicBezTo>
                  <a:pt x="388634" y="420966"/>
                  <a:pt x="359535" y="391867"/>
                  <a:pt x="334316" y="392514"/>
                </a:cubicBezTo>
                <a:close/>
              </a:path>
            </a:pathLst>
          </a:custGeom>
          <a:solidFill>
            <a:srgbClr val="ECB400"/>
          </a:solidFill>
          <a:ln w="6449" cap="flat">
            <a:noFill/>
            <a:prstDash val="solid"/>
            <a:miter/>
          </a:ln>
        </p:spPr>
        <p:txBody>
          <a:bodyPr rtlCol="0" anchor="ctr"/>
          <a:lstStyle/>
          <a:p>
            <a:endParaRPr lang="en-US"/>
          </a:p>
        </p:txBody>
      </p:sp>
    </p:spTree>
    <p:extLst>
      <p:ext uri="{BB962C8B-B14F-4D97-AF65-F5344CB8AC3E}">
        <p14:creationId xmlns:p14="http://schemas.microsoft.com/office/powerpoint/2010/main" val="2627966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D70FC9B-C083-4C83-BE01-DF138267EC4D}"/>
              </a:ext>
            </a:extLst>
          </p:cNvPr>
          <p:cNvSpPr>
            <a:spLocks noGrp="1"/>
          </p:cNvSpPr>
          <p:nvPr>
            <p:ph type="pic" sz="quarter" idx="10"/>
          </p:nvPr>
        </p:nvSpPr>
        <p:spPr/>
      </p:sp>
      <p:sp>
        <p:nvSpPr>
          <p:cNvPr id="3" name="Rectangle 2">
            <a:extLst>
              <a:ext uri="{FF2B5EF4-FFF2-40B4-BE49-F238E27FC236}">
                <a16:creationId xmlns:a16="http://schemas.microsoft.com/office/drawing/2014/main" id="{5B95020D-BE9D-4A6D-A7D1-4BC1926DDBAF}"/>
              </a:ext>
            </a:extLst>
          </p:cNvPr>
          <p:cNvSpPr/>
          <p:nvPr/>
        </p:nvSpPr>
        <p:spPr>
          <a:xfrm>
            <a:off x="1272540" y="2524125"/>
            <a:ext cx="5067300" cy="1809750"/>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TextBox 3">
            <a:extLst>
              <a:ext uri="{FF2B5EF4-FFF2-40B4-BE49-F238E27FC236}">
                <a16:creationId xmlns:a16="http://schemas.microsoft.com/office/drawing/2014/main" id="{13DDDAD2-2F1A-4645-8DE7-17A668CEE519}"/>
              </a:ext>
            </a:extLst>
          </p:cNvPr>
          <p:cNvSpPr txBox="1"/>
          <p:nvPr/>
        </p:nvSpPr>
        <p:spPr>
          <a:xfrm>
            <a:off x="1708500" y="2967335"/>
            <a:ext cx="4195379" cy="923330"/>
          </a:xfrm>
          <a:prstGeom prst="rect">
            <a:avLst/>
          </a:prstGeom>
          <a:noFill/>
        </p:spPr>
        <p:txBody>
          <a:bodyPr wrap="none" rtlCol="0">
            <a:spAutoFit/>
          </a:bodyPr>
          <a:lstStyle/>
          <a:p>
            <a:r>
              <a:rPr lang="en-US" sz="5400" b="1">
                <a:solidFill>
                  <a:schemeClr val="bg1"/>
                </a:solidFill>
                <a:latin typeface="Inter" panose="020B0502030000000004" pitchFamily="34" charset="0"/>
                <a:ea typeface="Inter" panose="020B0502030000000004" pitchFamily="34" charset="0"/>
              </a:rPr>
              <a:t>Break Slide</a:t>
            </a:r>
            <a:r>
              <a:rPr lang="en-US" sz="5400" b="1">
                <a:solidFill>
                  <a:srgbClr val="ECB400"/>
                </a:solidFill>
                <a:latin typeface="Inter" panose="020B0502030000000004" pitchFamily="34" charset="0"/>
                <a:ea typeface="Inter" panose="020B0502030000000004" pitchFamily="34" charset="0"/>
              </a:rPr>
              <a:t>.</a:t>
            </a:r>
            <a:endParaRPr lang="en-ID" sz="5400" b="1">
              <a:solidFill>
                <a:srgbClr val="ECB400"/>
              </a:solidFill>
              <a:latin typeface="Inter" panose="020B0502030000000004" pitchFamily="34" charset="0"/>
              <a:ea typeface="Inter" panose="020B0502030000000004" pitchFamily="34" charset="0"/>
            </a:endParaRPr>
          </a:p>
        </p:txBody>
      </p:sp>
      <p:sp>
        <p:nvSpPr>
          <p:cNvPr id="5" name="Rectangle 4">
            <a:extLst>
              <a:ext uri="{FF2B5EF4-FFF2-40B4-BE49-F238E27FC236}">
                <a16:creationId xmlns:a16="http://schemas.microsoft.com/office/drawing/2014/main" id="{A965A1D0-D6CC-45D7-951E-A3652BF1E8CF}"/>
              </a:ext>
            </a:extLst>
          </p:cNvPr>
          <p:cNvSpPr/>
          <p:nvPr/>
        </p:nvSpPr>
        <p:spPr>
          <a:xfrm>
            <a:off x="7399021" y="4820979"/>
            <a:ext cx="4061460" cy="1021626"/>
          </a:xfrm>
          <a:prstGeom prst="rect">
            <a:avLst/>
          </a:prstGeom>
        </p:spPr>
        <p:txBody>
          <a:bodyPr wrap="square">
            <a:spAutoFit/>
          </a:bodyPr>
          <a:lstStyle/>
          <a:p>
            <a:pPr>
              <a:lnSpc>
                <a:spcPct val="150000"/>
              </a:lnSpc>
            </a:pPr>
            <a:r>
              <a:rPr lang="en-US" sz="1400" i="1">
                <a:solidFill>
                  <a:schemeClr val="tx1">
                    <a:lumMod val="65000"/>
                    <a:lumOff val="35000"/>
                  </a:schemeClr>
                </a:solidFill>
                <a:latin typeface="Playfair Display Medium" pitchFamily="2" charset="0"/>
                <a:ea typeface="Open Sans" panose="020B0606030504020204" pitchFamily="34" charset="0"/>
                <a:cs typeface="Poppins" panose="00000500000000000000" pitchFamily="2" charset="0"/>
              </a:rPr>
              <a:t>“ Lorep  ipsum duis aute irure dolor in kauselihan oilusioalio repres henderiti voluptates esse cill in dolorlaboru sits amet. Duis ipsum duan imane “.</a:t>
            </a:r>
            <a:endParaRPr lang="en-US" sz="1400" i="1">
              <a:solidFill>
                <a:schemeClr val="tx1">
                  <a:lumMod val="65000"/>
                  <a:lumOff val="35000"/>
                </a:schemeClr>
              </a:solidFill>
              <a:latin typeface="Playfair Display Medium" pitchFamily="2" charset="0"/>
              <a:cs typeface="Poppins" panose="00000500000000000000" pitchFamily="2" charset="0"/>
            </a:endParaRPr>
          </a:p>
        </p:txBody>
      </p:sp>
      <p:cxnSp>
        <p:nvCxnSpPr>
          <p:cNvPr id="7" name="Straight Connector 6">
            <a:extLst>
              <a:ext uri="{FF2B5EF4-FFF2-40B4-BE49-F238E27FC236}">
                <a16:creationId xmlns:a16="http://schemas.microsoft.com/office/drawing/2014/main" id="{042028A6-DA58-4612-955B-070E00C7D147}"/>
              </a:ext>
            </a:extLst>
          </p:cNvPr>
          <p:cNvCxnSpPr/>
          <p:nvPr/>
        </p:nvCxnSpPr>
        <p:spPr>
          <a:xfrm>
            <a:off x="7399020" y="4328160"/>
            <a:ext cx="952500" cy="0"/>
          </a:xfrm>
          <a:prstGeom prst="line">
            <a:avLst/>
          </a:prstGeom>
          <a:ln w="38100">
            <a:solidFill>
              <a:srgbClr val="ECB4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86A960D-2473-47F4-98F6-86827ACAE248}"/>
              </a:ext>
            </a:extLst>
          </p:cNvPr>
          <p:cNvSpPr txBox="1"/>
          <p:nvPr/>
        </p:nvSpPr>
        <p:spPr>
          <a:xfrm>
            <a:off x="1699260" y="4893122"/>
            <a:ext cx="4213860" cy="954107"/>
          </a:xfrm>
          <a:prstGeom prst="rect">
            <a:avLst/>
          </a:prstGeom>
          <a:noFill/>
        </p:spPr>
        <p:txBody>
          <a:bodyPr wrap="square" rtlCol="0">
            <a:spAutoFit/>
          </a:bodyPr>
          <a:lstStyle/>
          <a:p>
            <a:pPr algn="ctr"/>
            <a:r>
              <a:rPr lang="en-US" sz="2800" b="1">
                <a:solidFill>
                  <a:srgbClr val="203864"/>
                </a:solidFill>
                <a:latin typeface="Open Sans" panose="020B0606030504020204" pitchFamily="34" charset="0"/>
                <a:ea typeface="Open Sans" panose="020B0606030504020204" pitchFamily="34" charset="0"/>
                <a:cs typeface="Open Sans" panose="020B0606030504020204" pitchFamily="34" charset="0"/>
              </a:rPr>
              <a:t>Let’s Take Five Minute </a:t>
            </a:r>
            <a:r>
              <a:rPr lang="en-US" sz="2800" b="1">
                <a:solidFill>
                  <a:srgbClr val="ECB400"/>
                </a:solidFill>
                <a:latin typeface="Open Sans" panose="020B0606030504020204" pitchFamily="34" charset="0"/>
                <a:ea typeface="Open Sans" panose="020B0606030504020204" pitchFamily="34" charset="0"/>
                <a:cs typeface="Open Sans" panose="020B0606030504020204" pitchFamily="34" charset="0"/>
              </a:rPr>
              <a:t>A Break</a:t>
            </a:r>
            <a:endParaRPr lang="en-ID" sz="2800" b="1">
              <a:solidFill>
                <a:srgbClr val="ECB400"/>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24512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CF2ACA2-7548-49D5-A3AC-02E490C80668}"/>
              </a:ext>
            </a:extLst>
          </p:cNvPr>
          <p:cNvSpPr>
            <a:spLocks noGrp="1"/>
          </p:cNvSpPr>
          <p:nvPr>
            <p:ph type="pic" sz="quarter" idx="11"/>
          </p:nvPr>
        </p:nvSpPr>
        <p:spPr/>
      </p:sp>
      <p:sp>
        <p:nvSpPr>
          <p:cNvPr id="14" name="Rectangle 13">
            <a:extLst>
              <a:ext uri="{FF2B5EF4-FFF2-40B4-BE49-F238E27FC236}">
                <a16:creationId xmlns:a16="http://schemas.microsoft.com/office/drawing/2014/main" id="{84B80E26-4E02-4446-BDC9-B8E2F8FD6AA9}"/>
              </a:ext>
            </a:extLst>
          </p:cNvPr>
          <p:cNvSpPr/>
          <p:nvPr/>
        </p:nvSpPr>
        <p:spPr>
          <a:xfrm>
            <a:off x="0" y="0"/>
            <a:ext cx="9048750" cy="6858000"/>
          </a:xfrm>
          <a:prstGeom prst="rect">
            <a:avLst/>
          </a:prstGeom>
          <a:solidFill>
            <a:srgbClr val="20386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Picture Placeholder 2">
            <a:extLst>
              <a:ext uri="{FF2B5EF4-FFF2-40B4-BE49-F238E27FC236}">
                <a16:creationId xmlns:a16="http://schemas.microsoft.com/office/drawing/2014/main" id="{78E865C7-11E9-4C1D-A619-14EA0E30C6D9}"/>
              </a:ext>
            </a:extLst>
          </p:cNvPr>
          <p:cNvSpPr>
            <a:spLocks noGrp="1"/>
          </p:cNvSpPr>
          <p:nvPr>
            <p:ph type="pic" sz="quarter" idx="10"/>
          </p:nvPr>
        </p:nvSpPr>
        <p:spPr/>
      </p:sp>
      <p:sp>
        <p:nvSpPr>
          <p:cNvPr id="12" name="TextBox 11">
            <a:extLst>
              <a:ext uri="{FF2B5EF4-FFF2-40B4-BE49-F238E27FC236}">
                <a16:creationId xmlns:a16="http://schemas.microsoft.com/office/drawing/2014/main" id="{D4754247-6004-4CD1-BC84-52DE1CCC5F2D}"/>
              </a:ext>
            </a:extLst>
          </p:cNvPr>
          <p:cNvSpPr txBox="1"/>
          <p:nvPr/>
        </p:nvSpPr>
        <p:spPr>
          <a:xfrm>
            <a:off x="8179398" y="1876949"/>
            <a:ext cx="1738704" cy="2742152"/>
          </a:xfrm>
          <a:custGeom>
            <a:avLst/>
            <a:gdLst/>
            <a:ahLst/>
            <a:cxnLst/>
            <a:rect l="l" t="t" r="r" b="b"/>
            <a:pathLst>
              <a:path w="2034420" h="3208534">
                <a:moveTo>
                  <a:pt x="1092994" y="0"/>
                </a:moveTo>
                <a:cubicBezTo>
                  <a:pt x="1255235" y="0"/>
                  <a:pt x="1410005" y="19213"/>
                  <a:pt x="1557303" y="57638"/>
                </a:cubicBezTo>
                <a:cubicBezTo>
                  <a:pt x="1704601" y="96064"/>
                  <a:pt x="1858659" y="150144"/>
                  <a:pt x="2019477" y="219879"/>
                </a:cubicBezTo>
                <a:lnTo>
                  <a:pt x="1806001" y="734355"/>
                </a:lnTo>
                <a:cubicBezTo>
                  <a:pt x="1639491" y="666043"/>
                  <a:pt x="1501799" y="618367"/>
                  <a:pt x="1392927" y="591327"/>
                </a:cubicBezTo>
                <a:cubicBezTo>
                  <a:pt x="1284054" y="564286"/>
                  <a:pt x="1176961" y="550766"/>
                  <a:pt x="1071646" y="550766"/>
                </a:cubicBezTo>
                <a:cubicBezTo>
                  <a:pt x="946407" y="550766"/>
                  <a:pt x="850343" y="579941"/>
                  <a:pt x="783454" y="638291"/>
                </a:cubicBezTo>
                <a:cubicBezTo>
                  <a:pt x="716565" y="696641"/>
                  <a:pt x="683121" y="772781"/>
                  <a:pt x="683121" y="866710"/>
                </a:cubicBezTo>
                <a:cubicBezTo>
                  <a:pt x="683121" y="925060"/>
                  <a:pt x="696641" y="975938"/>
                  <a:pt x="723681" y="1019345"/>
                </a:cubicBezTo>
                <a:cubicBezTo>
                  <a:pt x="750721" y="1062751"/>
                  <a:pt x="793772" y="1104735"/>
                  <a:pt x="852834" y="1145295"/>
                </a:cubicBezTo>
                <a:cubicBezTo>
                  <a:pt x="911895" y="1185855"/>
                  <a:pt x="1051722" y="1258793"/>
                  <a:pt x="1272313" y="1364107"/>
                </a:cubicBezTo>
                <a:cubicBezTo>
                  <a:pt x="1564063" y="1503578"/>
                  <a:pt x="1764018" y="1643404"/>
                  <a:pt x="1872179" y="1783586"/>
                </a:cubicBezTo>
                <a:cubicBezTo>
                  <a:pt x="1980339" y="1923768"/>
                  <a:pt x="2034420" y="2095616"/>
                  <a:pt x="2034420" y="2299129"/>
                </a:cubicBezTo>
                <a:cubicBezTo>
                  <a:pt x="2034420" y="2580917"/>
                  <a:pt x="1933019" y="2802931"/>
                  <a:pt x="1730217" y="2965172"/>
                </a:cubicBezTo>
                <a:cubicBezTo>
                  <a:pt x="1527416" y="3127413"/>
                  <a:pt x="1245273" y="3208534"/>
                  <a:pt x="883788" y="3208534"/>
                </a:cubicBezTo>
                <a:cubicBezTo>
                  <a:pt x="550766" y="3208534"/>
                  <a:pt x="256170" y="3145915"/>
                  <a:pt x="0" y="3020676"/>
                </a:cubicBezTo>
                <a:lnTo>
                  <a:pt x="0" y="2405867"/>
                </a:lnTo>
                <a:cubicBezTo>
                  <a:pt x="210629" y="2499796"/>
                  <a:pt x="388881" y="2565973"/>
                  <a:pt x="534756" y="2604399"/>
                </a:cubicBezTo>
                <a:cubicBezTo>
                  <a:pt x="680630" y="2642824"/>
                  <a:pt x="814053" y="2662037"/>
                  <a:pt x="935022" y="2662037"/>
                </a:cubicBezTo>
                <a:cubicBezTo>
                  <a:pt x="1080185" y="2662037"/>
                  <a:pt x="1191548" y="2634285"/>
                  <a:pt x="1269111" y="2578782"/>
                </a:cubicBezTo>
                <a:cubicBezTo>
                  <a:pt x="1346673" y="2523278"/>
                  <a:pt x="1385455" y="2440734"/>
                  <a:pt x="1385455" y="2331150"/>
                </a:cubicBezTo>
                <a:cubicBezTo>
                  <a:pt x="1385455" y="2269954"/>
                  <a:pt x="1368377" y="2215518"/>
                  <a:pt x="1334221" y="2167842"/>
                </a:cubicBezTo>
                <a:cubicBezTo>
                  <a:pt x="1300065" y="2120166"/>
                  <a:pt x="1249898" y="2074268"/>
                  <a:pt x="1183721" y="2030150"/>
                </a:cubicBezTo>
                <a:cubicBezTo>
                  <a:pt x="1117543" y="1986032"/>
                  <a:pt x="982698" y="1915585"/>
                  <a:pt x="779185" y="1818810"/>
                </a:cubicBezTo>
                <a:cubicBezTo>
                  <a:pt x="588480" y="1729150"/>
                  <a:pt x="445452" y="1643048"/>
                  <a:pt x="350099" y="1560504"/>
                </a:cubicBezTo>
                <a:cubicBezTo>
                  <a:pt x="254747" y="1477961"/>
                  <a:pt x="178607" y="1381897"/>
                  <a:pt x="121681" y="1272313"/>
                </a:cubicBezTo>
                <a:cubicBezTo>
                  <a:pt x="64754" y="1162729"/>
                  <a:pt x="36291" y="1034644"/>
                  <a:pt x="36291" y="888057"/>
                </a:cubicBezTo>
                <a:cubicBezTo>
                  <a:pt x="36291" y="611963"/>
                  <a:pt x="129864" y="394929"/>
                  <a:pt x="317011" y="236958"/>
                </a:cubicBezTo>
                <a:cubicBezTo>
                  <a:pt x="504157" y="78986"/>
                  <a:pt x="762818" y="0"/>
                  <a:pt x="109299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D" sz="344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5FE86646-6432-40B1-93F7-0F9B6BC8B0F8}"/>
              </a:ext>
            </a:extLst>
          </p:cNvPr>
          <p:cNvSpPr txBox="1"/>
          <p:nvPr/>
        </p:nvSpPr>
        <p:spPr>
          <a:xfrm>
            <a:off x="716193" y="1507649"/>
            <a:ext cx="4564467" cy="1200329"/>
          </a:xfrm>
          <a:prstGeom prst="rect">
            <a:avLst/>
          </a:prstGeom>
          <a:noFill/>
        </p:spPr>
        <p:txBody>
          <a:bodyPr wrap="square" rtlCol="0">
            <a:spAutoFit/>
          </a:bodyPr>
          <a:lstStyle/>
          <a:p>
            <a:r>
              <a:rPr lang="en-GB" sz="3600" b="1">
                <a:solidFill>
                  <a:schemeClr val="bg1"/>
                </a:solidFill>
                <a:latin typeface="Inter" panose="020B0502030000000004" pitchFamily="34" charset="0"/>
                <a:ea typeface="Inter" panose="020B0502030000000004" pitchFamily="34" charset="0"/>
                <a:cs typeface="Open Sans" panose="020B0606030504020204" pitchFamily="34" charset="0"/>
              </a:rPr>
              <a:t>Strength Company </a:t>
            </a:r>
            <a:r>
              <a:rPr lang="en-GB" sz="3600" b="1">
                <a:solidFill>
                  <a:srgbClr val="ECB400"/>
                </a:solidFill>
                <a:latin typeface="Inter" panose="020B0502030000000004" pitchFamily="34" charset="0"/>
                <a:ea typeface="Inter" panose="020B0502030000000004" pitchFamily="34" charset="0"/>
                <a:cs typeface="Open Sans" panose="020B0606030504020204" pitchFamily="34" charset="0"/>
              </a:rPr>
              <a:t>Analysis Slide</a:t>
            </a:r>
          </a:p>
        </p:txBody>
      </p:sp>
      <p:sp>
        <p:nvSpPr>
          <p:cNvPr id="6" name="TextBox 5">
            <a:extLst>
              <a:ext uri="{FF2B5EF4-FFF2-40B4-BE49-F238E27FC236}">
                <a16:creationId xmlns:a16="http://schemas.microsoft.com/office/drawing/2014/main" id="{D8722A2B-38F6-44F6-85F6-E2D8E19C386B}"/>
              </a:ext>
            </a:extLst>
          </p:cNvPr>
          <p:cNvSpPr txBox="1"/>
          <p:nvPr/>
        </p:nvSpPr>
        <p:spPr>
          <a:xfrm>
            <a:off x="716194" y="1230650"/>
            <a:ext cx="1305165" cy="276999"/>
          </a:xfrm>
          <a:prstGeom prst="rect">
            <a:avLst/>
          </a:prstGeom>
          <a:noFill/>
        </p:spPr>
        <p:txBody>
          <a:bodyPr wrap="none" rtlCol="0">
            <a:spAutoFit/>
          </a:bodyPr>
          <a:lstStyle/>
          <a:p>
            <a:r>
              <a:rPr lang="en-US" sz="1200" b="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SWOT Analysis</a:t>
            </a:r>
            <a:endParaRPr lang="en-ID" sz="1200" b="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5A5C512D-E7CC-4EF2-95D7-05526D871D00}"/>
              </a:ext>
            </a:extLst>
          </p:cNvPr>
          <p:cNvSpPr txBox="1"/>
          <p:nvPr/>
        </p:nvSpPr>
        <p:spPr>
          <a:xfrm>
            <a:off x="1328797" y="3816708"/>
            <a:ext cx="2070227" cy="573106"/>
          </a:xfrm>
          <a:prstGeom prst="rect">
            <a:avLst/>
          </a:prstGeom>
          <a:noFill/>
        </p:spPr>
        <p:txBody>
          <a:bodyPr wrap="square" rtlCol="0">
            <a:spAutoFit/>
          </a:bodyPr>
          <a:lstStyle/>
          <a:p>
            <a:pPr algn="just">
              <a:lnSpc>
                <a:spcPct val="150000"/>
              </a:lnSpc>
            </a:pPr>
            <a:r>
              <a:rPr lang="en-US" sz="1100">
                <a:solidFill>
                  <a:schemeClr val="bg1"/>
                </a:solidFill>
                <a:latin typeface="Open Sans" panose="020B0606030504020204" pitchFamily="34" charset="0"/>
                <a:ea typeface="Open Sans" panose="020B0606030504020204" pitchFamily="34" charset="0"/>
                <a:cs typeface="Open Sans" panose="020B0606030504020204" pitchFamily="34" charset="0"/>
              </a:rPr>
              <a:t>Lorem ipsum dolor sit amet, conseculture dolor sitametn.</a:t>
            </a:r>
          </a:p>
        </p:txBody>
      </p:sp>
      <p:sp>
        <p:nvSpPr>
          <p:cNvPr id="16" name="TextBox 15">
            <a:extLst>
              <a:ext uri="{FF2B5EF4-FFF2-40B4-BE49-F238E27FC236}">
                <a16:creationId xmlns:a16="http://schemas.microsoft.com/office/drawing/2014/main" id="{6E2EE4FF-5123-428D-B454-236D422ABE68}"/>
              </a:ext>
            </a:extLst>
          </p:cNvPr>
          <p:cNvSpPr txBox="1"/>
          <p:nvPr/>
        </p:nvSpPr>
        <p:spPr>
          <a:xfrm>
            <a:off x="1328796" y="3508931"/>
            <a:ext cx="2070227" cy="307777"/>
          </a:xfrm>
          <a:prstGeom prst="rect">
            <a:avLst/>
          </a:prstGeom>
          <a:noFill/>
        </p:spPr>
        <p:txBody>
          <a:bodyPr wrap="square" rtlCol="0">
            <a:spAutoFit/>
          </a:bodyPr>
          <a:lstStyle/>
          <a:p>
            <a:r>
              <a:rPr lang="en-US" sz="1400" b="1">
                <a:solidFill>
                  <a:schemeClr val="bg1"/>
                </a:solidFill>
                <a:latin typeface="Open Sans" panose="020B0606030504020204" pitchFamily="34" charset="0"/>
                <a:ea typeface="Open Sans" panose="020B0606030504020204" pitchFamily="34" charset="0"/>
                <a:cs typeface="Open Sans" panose="020B0606030504020204" pitchFamily="34" charset="0"/>
              </a:rPr>
              <a:t>We Are Creative</a:t>
            </a:r>
            <a:endParaRPr lang="en-ID" sz="14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Rectangle: Rounded Corners 17">
            <a:extLst>
              <a:ext uri="{FF2B5EF4-FFF2-40B4-BE49-F238E27FC236}">
                <a16:creationId xmlns:a16="http://schemas.microsoft.com/office/drawing/2014/main" id="{66E92A6F-CBC0-4B4F-9077-3E55DB1F67E3}"/>
              </a:ext>
            </a:extLst>
          </p:cNvPr>
          <p:cNvSpPr/>
          <p:nvPr/>
        </p:nvSpPr>
        <p:spPr>
          <a:xfrm>
            <a:off x="716193" y="3684648"/>
            <a:ext cx="554646" cy="554646"/>
          </a:xfrm>
          <a:prstGeom prst="roundRect">
            <a:avLst>
              <a:gd name="adj" fmla="val 50000"/>
            </a:avLst>
          </a:prstGeom>
          <a:solidFill>
            <a:srgbClr val="ECB400">
              <a:alpha val="2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9" name="Oval 18">
            <a:extLst>
              <a:ext uri="{FF2B5EF4-FFF2-40B4-BE49-F238E27FC236}">
                <a16:creationId xmlns:a16="http://schemas.microsoft.com/office/drawing/2014/main" id="{B2481632-36A8-41DF-AF4E-43DC35A6CAE1}"/>
              </a:ext>
            </a:extLst>
          </p:cNvPr>
          <p:cNvSpPr/>
          <p:nvPr/>
        </p:nvSpPr>
        <p:spPr>
          <a:xfrm rot="4500000">
            <a:off x="782143" y="3750599"/>
            <a:ext cx="422745" cy="422744"/>
          </a:xfrm>
          <a:prstGeom prst="ellipse">
            <a:avLst/>
          </a:prstGeom>
          <a:solidFill>
            <a:srgbClr val="ECB40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20" name="TextBox 19">
            <a:extLst>
              <a:ext uri="{FF2B5EF4-FFF2-40B4-BE49-F238E27FC236}">
                <a16:creationId xmlns:a16="http://schemas.microsoft.com/office/drawing/2014/main" id="{2922093C-6280-4435-B82D-FB62512DC9EA}"/>
              </a:ext>
            </a:extLst>
          </p:cNvPr>
          <p:cNvSpPr txBox="1"/>
          <p:nvPr/>
        </p:nvSpPr>
        <p:spPr>
          <a:xfrm>
            <a:off x="797789" y="3792694"/>
            <a:ext cx="391454" cy="307777"/>
          </a:xfrm>
          <a:prstGeom prst="rect">
            <a:avLst/>
          </a:prstGeom>
          <a:noFill/>
          <a:effectLst/>
        </p:spPr>
        <p:txBody>
          <a:bodyPr wrap="none" rtlCol="0">
            <a:spAutoFit/>
          </a:bodyPr>
          <a:lstStyle/>
          <a:p>
            <a:pPr algn="ctr"/>
            <a:r>
              <a:rPr lang="en-US" sz="1400">
                <a:solidFill>
                  <a:schemeClr val="bg1"/>
                </a:solidFill>
                <a:latin typeface="Inter SemiBold" panose="020B0502030000000004" pitchFamily="34" charset="0"/>
                <a:ea typeface="Inter SemiBold" panose="020B0502030000000004" pitchFamily="34" charset="0"/>
              </a:rPr>
              <a:t>01</a:t>
            </a:r>
            <a:endParaRPr lang="en-ID" sz="1400">
              <a:solidFill>
                <a:schemeClr val="bg1"/>
              </a:solidFill>
              <a:latin typeface="Inter SemiBold" panose="020B0502030000000004" pitchFamily="34" charset="0"/>
              <a:ea typeface="Inter SemiBold" panose="020B0502030000000004" pitchFamily="34" charset="0"/>
            </a:endParaRPr>
          </a:p>
        </p:txBody>
      </p:sp>
      <p:sp>
        <p:nvSpPr>
          <p:cNvPr id="21" name="TextBox 20">
            <a:extLst>
              <a:ext uri="{FF2B5EF4-FFF2-40B4-BE49-F238E27FC236}">
                <a16:creationId xmlns:a16="http://schemas.microsoft.com/office/drawing/2014/main" id="{1A2F6E00-E8EE-4142-8821-7DC067BE6D3E}"/>
              </a:ext>
            </a:extLst>
          </p:cNvPr>
          <p:cNvSpPr txBox="1"/>
          <p:nvPr/>
        </p:nvSpPr>
        <p:spPr>
          <a:xfrm>
            <a:off x="4590157" y="3816708"/>
            <a:ext cx="2070227" cy="573106"/>
          </a:xfrm>
          <a:prstGeom prst="rect">
            <a:avLst/>
          </a:prstGeom>
          <a:noFill/>
        </p:spPr>
        <p:txBody>
          <a:bodyPr wrap="square" rtlCol="0">
            <a:spAutoFit/>
          </a:bodyPr>
          <a:lstStyle/>
          <a:p>
            <a:pPr algn="just">
              <a:lnSpc>
                <a:spcPct val="150000"/>
              </a:lnSpc>
            </a:pPr>
            <a:r>
              <a:rPr lang="en-US" sz="1100">
                <a:solidFill>
                  <a:schemeClr val="bg1"/>
                </a:solidFill>
                <a:latin typeface="Open Sans" panose="020B0606030504020204" pitchFamily="34" charset="0"/>
                <a:ea typeface="Open Sans" panose="020B0606030504020204" pitchFamily="34" charset="0"/>
                <a:cs typeface="Open Sans" panose="020B0606030504020204" pitchFamily="34" charset="0"/>
              </a:rPr>
              <a:t>Lorem ipsum dolor sit amet, conseculture dolor sitametn.</a:t>
            </a:r>
          </a:p>
        </p:txBody>
      </p:sp>
      <p:sp>
        <p:nvSpPr>
          <p:cNvPr id="22" name="TextBox 21">
            <a:extLst>
              <a:ext uri="{FF2B5EF4-FFF2-40B4-BE49-F238E27FC236}">
                <a16:creationId xmlns:a16="http://schemas.microsoft.com/office/drawing/2014/main" id="{43053A7C-C03E-4400-8A2A-CFCB3B9EAB67}"/>
              </a:ext>
            </a:extLst>
          </p:cNvPr>
          <p:cNvSpPr txBox="1"/>
          <p:nvPr/>
        </p:nvSpPr>
        <p:spPr>
          <a:xfrm>
            <a:off x="4590156" y="3508931"/>
            <a:ext cx="2070227" cy="307777"/>
          </a:xfrm>
          <a:prstGeom prst="rect">
            <a:avLst/>
          </a:prstGeom>
          <a:noFill/>
        </p:spPr>
        <p:txBody>
          <a:bodyPr wrap="square" rtlCol="0">
            <a:spAutoFit/>
          </a:bodyPr>
          <a:lstStyle/>
          <a:p>
            <a:r>
              <a:rPr lang="en-US" sz="1400" b="1">
                <a:solidFill>
                  <a:schemeClr val="bg1"/>
                </a:solidFill>
                <a:latin typeface="Open Sans" panose="020B0606030504020204" pitchFamily="34" charset="0"/>
                <a:ea typeface="Open Sans" panose="020B0606030504020204" pitchFamily="34" charset="0"/>
                <a:cs typeface="Open Sans" panose="020B0606030504020204" pitchFamily="34" charset="0"/>
              </a:rPr>
              <a:t>Professional Solution</a:t>
            </a:r>
            <a:endParaRPr lang="en-ID" sz="14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Rectangle: Rounded Corners 23">
            <a:extLst>
              <a:ext uri="{FF2B5EF4-FFF2-40B4-BE49-F238E27FC236}">
                <a16:creationId xmlns:a16="http://schemas.microsoft.com/office/drawing/2014/main" id="{7C68FA03-5D87-4C16-927D-7E850C1E31F8}"/>
              </a:ext>
            </a:extLst>
          </p:cNvPr>
          <p:cNvSpPr/>
          <p:nvPr/>
        </p:nvSpPr>
        <p:spPr>
          <a:xfrm>
            <a:off x="3977553" y="3684648"/>
            <a:ext cx="554646" cy="554646"/>
          </a:xfrm>
          <a:prstGeom prst="roundRect">
            <a:avLst>
              <a:gd name="adj" fmla="val 50000"/>
            </a:avLst>
          </a:prstGeom>
          <a:solidFill>
            <a:srgbClr val="ECB400">
              <a:alpha val="2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25" name="Oval 24">
            <a:extLst>
              <a:ext uri="{FF2B5EF4-FFF2-40B4-BE49-F238E27FC236}">
                <a16:creationId xmlns:a16="http://schemas.microsoft.com/office/drawing/2014/main" id="{1817A2AC-FC0D-45D5-A5AE-AD1AE24CD843}"/>
              </a:ext>
            </a:extLst>
          </p:cNvPr>
          <p:cNvSpPr/>
          <p:nvPr/>
        </p:nvSpPr>
        <p:spPr>
          <a:xfrm rot="4500000">
            <a:off x="4043503" y="3750599"/>
            <a:ext cx="422745" cy="422744"/>
          </a:xfrm>
          <a:prstGeom prst="ellipse">
            <a:avLst/>
          </a:prstGeom>
          <a:solidFill>
            <a:srgbClr val="ECB40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26" name="TextBox 25">
            <a:extLst>
              <a:ext uri="{FF2B5EF4-FFF2-40B4-BE49-F238E27FC236}">
                <a16:creationId xmlns:a16="http://schemas.microsoft.com/office/drawing/2014/main" id="{64A9BF21-7C1D-4E71-838F-739AD50B8BB9}"/>
              </a:ext>
            </a:extLst>
          </p:cNvPr>
          <p:cNvSpPr txBox="1"/>
          <p:nvPr/>
        </p:nvSpPr>
        <p:spPr>
          <a:xfrm>
            <a:off x="4043921" y="3792694"/>
            <a:ext cx="421910" cy="307777"/>
          </a:xfrm>
          <a:prstGeom prst="rect">
            <a:avLst/>
          </a:prstGeom>
          <a:noFill/>
        </p:spPr>
        <p:txBody>
          <a:bodyPr wrap="none" rtlCol="0">
            <a:spAutoFit/>
          </a:bodyPr>
          <a:lstStyle/>
          <a:p>
            <a:pPr algn="ctr"/>
            <a:r>
              <a:rPr lang="en-US" sz="1400">
                <a:solidFill>
                  <a:schemeClr val="bg1"/>
                </a:solidFill>
                <a:latin typeface="Inter SemiBold" panose="020B0502030000000004" pitchFamily="34" charset="0"/>
                <a:ea typeface="Inter SemiBold" panose="020B0502030000000004" pitchFamily="34" charset="0"/>
              </a:rPr>
              <a:t>03</a:t>
            </a:r>
            <a:endParaRPr lang="en-ID" sz="1400">
              <a:solidFill>
                <a:schemeClr val="bg1"/>
              </a:solidFill>
              <a:latin typeface="Inter SemiBold" panose="020B0502030000000004" pitchFamily="34" charset="0"/>
              <a:ea typeface="Inter SemiBold" panose="020B0502030000000004" pitchFamily="34" charset="0"/>
            </a:endParaRPr>
          </a:p>
        </p:txBody>
      </p:sp>
      <p:sp>
        <p:nvSpPr>
          <p:cNvPr id="27" name="TextBox 26">
            <a:extLst>
              <a:ext uri="{FF2B5EF4-FFF2-40B4-BE49-F238E27FC236}">
                <a16:creationId xmlns:a16="http://schemas.microsoft.com/office/drawing/2014/main" id="{F35BCD90-8EC8-45C6-B309-E39EA3343C5C}"/>
              </a:ext>
            </a:extLst>
          </p:cNvPr>
          <p:cNvSpPr txBox="1"/>
          <p:nvPr/>
        </p:nvSpPr>
        <p:spPr>
          <a:xfrm>
            <a:off x="1342743" y="5054244"/>
            <a:ext cx="2070227" cy="573106"/>
          </a:xfrm>
          <a:prstGeom prst="rect">
            <a:avLst/>
          </a:prstGeom>
          <a:noFill/>
        </p:spPr>
        <p:txBody>
          <a:bodyPr wrap="square" rtlCol="0">
            <a:spAutoFit/>
          </a:bodyPr>
          <a:lstStyle/>
          <a:p>
            <a:pPr algn="just">
              <a:lnSpc>
                <a:spcPct val="150000"/>
              </a:lnSpc>
            </a:pPr>
            <a:r>
              <a:rPr lang="en-US" sz="1100">
                <a:solidFill>
                  <a:schemeClr val="bg1"/>
                </a:solidFill>
                <a:latin typeface="Open Sans" panose="020B0606030504020204" pitchFamily="34" charset="0"/>
                <a:ea typeface="Open Sans" panose="020B0606030504020204" pitchFamily="34" charset="0"/>
                <a:cs typeface="Open Sans" panose="020B0606030504020204" pitchFamily="34" charset="0"/>
              </a:rPr>
              <a:t>Lorem ipsum dolor sit amet, conseculture dolor sitametn.</a:t>
            </a:r>
          </a:p>
        </p:txBody>
      </p:sp>
      <p:sp>
        <p:nvSpPr>
          <p:cNvPr id="28" name="TextBox 27">
            <a:extLst>
              <a:ext uri="{FF2B5EF4-FFF2-40B4-BE49-F238E27FC236}">
                <a16:creationId xmlns:a16="http://schemas.microsoft.com/office/drawing/2014/main" id="{0A3F001C-A485-4D29-ABFF-82FFCA928FF7}"/>
              </a:ext>
            </a:extLst>
          </p:cNvPr>
          <p:cNvSpPr txBox="1"/>
          <p:nvPr/>
        </p:nvSpPr>
        <p:spPr>
          <a:xfrm>
            <a:off x="1342742" y="4746467"/>
            <a:ext cx="2070227" cy="307777"/>
          </a:xfrm>
          <a:prstGeom prst="rect">
            <a:avLst/>
          </a:prstGeom>
          <a:noFill/>
        </p:spPr>
        <p:txBody>
          <a:bodyPr wrap="square" rtlCol="0">
            <a:spAutoFit/>
          </a:bodyPr>
          <a:lstStyle/>
          <a:p>
            <a:r>
              <a:rPr lang="en-US" sz="1400" b="1">
                <a:solidFill>
                  <a:schemeClr val="bg1"/>
                </a:solidFill>
                <a:latin typeface="Open Sans" panose="020B0606030504020204" pitchFamily="34" charset="0"/>
                <a:ea typeface="Open Sans" panose="020B0606030504020204" pitchFamily="34" charset="0"/>
                <a:cs typeface="Open Sans" panose="020B0606030504020204" pitchFamily="34" charset="0"/>
              </a:rPr>
              <a:t>15+ Years Experience</a:t>
            </a:r>
            <a:endParaRPr lang="en-ID" sz="14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Rectangle: Rounded Corners 29">
            <a:extLst>
              <a:ext uri="{FF2B5EF4-FFF2-40B4-BE49-F238E27FC236}">
                <a16:creationId xmlns:a16="http://schemas.microsoft.com/office/drawing/2014/main" id="{AB7A0880-B025-4316-B31B-15335A23D4D4}"/>
              </a:ext>
            </a:extLst>
          </p:cNvPr>
          <p:cNvSpPr/>
          <p:nvPr/>
        </p:nvSpPr>
        <p:spPr>
          <a:xfrm>
            <a:off x="730139" y="4922184"/>
            <a:ext cx="554646" cy="554646"/>
          </a:xfrm>
          <a:prstGeom prst="roundRect">
            <a:avLst>
              <a:gd name="adj" fmla="val 50000"/>
            </a:avLst>
          </a:prstGeom>
          <a:solidFill>
            <a:srgbClr val="ECB400">
              <a:alpha val="2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31" name="Oval 30">
            <a:extLst>
              <a:ext uri="{FF2B5EF4-FFF2-40B4-BE49-F238E27FC236}">
                <a16:creationId xmlns:a16="http://schemas.microsoft.com/office/drawing/2014/main" id="{ED023DEA-B092-4436-8321-C40100B0D179}"/>
              </a:ext>
            </a:extLst>
          </p:cNvPr>
          <p:cNvSpPr/>
          <p:nvPr/>
        </p:nvSpPr>
        <p:spPr>
          <a:xfrm rot="4500000">
            <a:off x="796089" y="4988135"/>
            <a:ext cx="422745" cy="422744"/>
          </a:xfrm>
          <a:prstGeom prst="ellipse">
            <a:avLst/>
          </a:prstGeom>
          <a:solidFill>
            <a:srgbClr val="ECB40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32" name="TextBox 31">
            <a:extLst>
              <a:ext uri="{FF2B5EF4-FFF2-40B4-BE49-F238E27FC236}">
                <a16:creationId xmlns:a16="http://schemas.microsoft.com/office/drawing/2014/main" id="{729C2359-749E-4462-ABC9-2120F977FB4F}"/>
              </a:ext>
            </a:extLst>
          </p:cNvPr>
          <p:cNvSpPr txBox="1"/>
          <p:nvPr/>
        </p:nvSpPr>
        <p:spPr>
          <a:xfrm>
            <a:off x="798911" y="5030230"/>
            <a:ext cx="417102" cy="307777"/>
          </a:xfrm>
          <a:prstGeom prst="rect">
            <a:avLst/>
          </a:prstGeom>
          <a:noFill/>
        </p:spPr>
        <p:txBody>
          <a:bodyPr wrap="none" rtlCol="0">
            <a:spAutoFit/>
          </a:bodyPr>
          <a:lstStyle/>
          <a:p>
            <a:pPr algn="ctr"/>
            <a:r>
              <a:rPr lang="en-US" sz="1400">
                <a:solidFill>
                  <a:schemeClr val="bg1"/>
                </a:solidFill>
                <a:latin typeface="Inter SemiBold" panose="020B0502030000000004" pitchFamily="34" charset="0"/>
                <a:ea typeface="Inter SemiBold" panose="020B0502030000000004" pitchFamily="34" charset="0"/>
              </a:rPr>
              <a:t>02</a:t>
            </a:r>
            <a:endParaRPr lang="en-ID" sz="1400">
              <a:solidFill>
                <a:schemeClr val="bg1"/>
              </a:solidFill>
              <a:latin typeface="Inter SemiBold" panose="020B0502030000000004" pitchFamily="34" charset="0"/>
              <a:ea typeface="Inter SemiBold" panose="020B0502030000000004" pitchFamily="34" charset="0"/>
            </a:endParaRPr>
          </a:p>
        </p:txBody>
      </p:sp>
      <p:sp>
        <p:nvSpPr>
          <p:cNvPr id="33" name="TextBox 32">
            <a:extLst>
              <a:ext uri="{FF2B5EF4-FFF2-40B4-BE49-F238E27FC236}">
                <a16:creationId xmlns:a16="http://schemas.microsoft.com/office/drawing/2014/main" id="{6461049A-2BB6-4763-A2FA-5B15CB837750}"/>
              </a:ext>
            </a:extLst>
          </p:cNvPr>
          <p:cNvSpPr txBox="1"/>
          <p:nvPr/>
        </p:nvSpPr>
        <p:spPr>
          <a:xfrm>
            <a:off x="4604103" y="5054244"/>
            <a:ext cx="2070227" cy="573106"/>
          </a:xfrm>
          <a:prstGeom prst="rect">
            <a:avLst/>
          </a:prstGeom>
          <a:noFill/>
        </p:spPr>
        <p:txBody>
          <a:bodyPr wrap="square" rtlCol="0">
            <a:spAutoFit/>
          </a:bodyPr>
          <a:lstStyle/>
          <a:p>
            <a:pPr algn="just">
              <a:lnSpc>
                <a:spcPct val="150000"/>
              </a:lnSpc>
            </a:pPr>
            <a:r>
              <a:rPr lang="en-US" sz="1100">
                <a:solidFill>
                  <a:schemeClr val="bg1"/>
                </a:solidFill>
                <a:latin typeface="Open Sans" panose="020B0606030504020204" pitchFamily="34" charset="0"/>
                <a:ea typeface="Open Sans" panose="020B0606030504020204" pitchFamily="34" charset="0"/>
                <a:cs typeface="Open Sans" panose="020B0606030504020204" pitchFamily="34" charset="0"/>
              </a:rPr>
              <a:t>Lorem ipsum dolor sit amet, conseculture dolor sitametn.</a:t>
            </a:r>
          </a:p>
        </p:txBody>
      </p:sp>
      <p:sp>
        <p:nvSpPr>
          <p:cNvPr id="34" name="TextBox 33">
            <a:extLst>
              <a:ext uri="{FF2B5EF4-FFF2-40B4-BE49-F238E27FC236}">
                <a16:creationId xmlns:a16="http://schemas.microsoft.com/office/drawing/2014/main" id="{434EE982-5043-40BE-B4CD-6252349F6F24}"/>
              </a:ext>
            </a:extLst>
          </p:cNvPr>
          <p:cNvSpPr txBox="1"/>
          <p:nvPr/>
        </p:nvSpPr>
        <p:spPr>
          <a:xfrm>
            <a:off x="4604102" y="4746467"/>
            <a:ext cx="2070227" cy="307777"/>
          </a:xfrm>
          <a:prstGeom prst="rect">
            <a:avLst/>
          </a:prstGeom>
          <a:noFill/>
        </p:spPr>
        <p:txBody>
          <a:bodyPr wrap="square" rtlCol="0">
            <a:spAutoFit/>
          </a:bodyPr>
          <a:lstStyle/>
          <a:p>
            <a:r>
              <a:rPr lang="en-US" sz="1400" b="1">
                <a:solidFill>
                  <a:schemeClr val="bg1"/>
                </a:solidFill>
                <a:latin typeface="Open Sans" panose="020B0606030504020204" pitchFamily="34" charset="0"/>
                <a:ea typeface="Open Sans" panose="020B0606030504020204" pitchFamily="34" charset="0"/>
                <a:cs typeface="Open Sans" panose="020B0606030504020204" pitchFamily="34" charset="0"/>
              </a:rPr>
              <a:t>Growing Business</a:t>
            </a:r>
            <a:endParaRPr lang="en-ID" sz="14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6" name="Rectangle: Rounded Corners 35">
            <a:extLst>
              <a:ext uri="{FF2B5EF4-FFF2-40B4-BE49-F238E27FC236}">
                <a16:creationId xmlns:a16="http://schemas.microsoft.com/office/drawing/2014/main" id="{267D8B0A-D3CE-4A22-B3DB-C91FDDC764B2}"/>
              </a:ext>
            </a:extLst>
          </p:cNvPr>
          <p:cNvSpPr/>
          <p:nvPr/>
        </p:nvSpPr>
        <p:spPr>
          <a:xfrm>
            <a:off x="3991499" y="4922184"/>
            <a:ext cx="554646" cy="554646"/>
          </a:xfrm>
          <a:prstGeom prst="roundRect">
            <a:avLst>
              <a:gd name="adj" fmla="val 50000"/>
            </a:avLst>
          </a:prstGeom>
          <a:solidFill>
            <a:srgbClr val="ECB400">
              <a:alpha val="2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37" name="Oval 36">
            <a:extLst>
              <a:ext uri="{FF2B5EF4-FFF2-40B4-BE49-F238E27FC236}">
                <a16:creationId xmlns:a16="http://schemas.microsoft.com/office/drawing/2014/main" id="{848DA6CC-2FBE-479F-8BA7-1944A3A23DE7}"/>
              </a:ext>
            </a:extLst>
          </p:cNvPr>
          <p:cNvSpPr/>
          <p:nvPr/>
        </p:nvSpPr>
        <p:spPr>
          <a:xfrm rot="4500000">
            <a:off x="4057449" y="4988135"/>
            <a:ext cx="422745" cy="422744"/>
          </a:xfrm>
          <a:prstGeom prst="ellipse">
            <a:avLst/>
          </a:prstGeom>
          <a:solidFill>
            <a:srgbClr val="ECB40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38" name="TextBox 37">
            <a:extLst>
              <a:ext uri="{FF2B5EF4-FFF2-40B4-BE49-F238E27FC236}">
                <a16:creationId xmlns:a16="http://schemas.microsoft.com/office/drawing/2014/main" id="{553D1A1B-7D64-4E8D-AA59-9814EFB666F4}"/>
              </a:ext>
            </a:extLst>
          </p:cNvPr>
          <p:cNvSpPr txBox="1"/>
          <p:nvPr/>
        </p:nvSpPr>
        <p:spPr>
          <a:xfrm>
            <a:off x="4056264" y="5030230"/>
            <a:ext cx="425117" cy="307777"/>
          </a:xfrm>
          <a:prstGeom prst="rect">
            <a:avLst/>
          </a:prstGeom>
          <a:noFill/>
        </p:spPr>
        <p:txBody>
          <a:bodyPr wrap="none" rtlCol="0">
            <a:spAutoFit/>
          </a:bodyPr>
          <a:lstStyle/>
          <a:p>
            <a:pPr algn="ctr"/>
            <a:r>
              <a:rPr lang="en-US" sz="1400">
                <a:solidFill>
                  <a:schemeClr val="bg1"/>
                </a:solidFill>
                <a:latin typeface="Inter SemiBold" panose="020B0502030000000004" pitchFamily="34" charset="0"/>
                <a:ea typeface="Inter SemiBold" panose="020B0502030000000004" pitchFamily="34" charset="0"/>
              </a:rPr>
              <a:t>04</a:t>
            </a:r>
            <a:endParaRPr lang="en-ID" sz="1400">
              <a:solidFill>
                <a:schemeClr val="bg1"/>
              </a:solidFill>
              <a:latin typeface="Inter SemiBold" panose="020B0502030000000004" pitchFamily="34" charset="0"/>
              <a:ea typeface="Inter SemiBold" panose="020B0502030000000004" pitchFamily="34" charset="0"/>
            </a:endParaRPr>
          </a:p>
        </p:txBody>
      </p:sp>
      <p:grpSp>
        <p:nvGrpSpPr>
          <p:cNvPr id="59" name="Group 58">
            <a:extLst>
              <a:ext uri="{FF2B5EF4-FFF2-40B4-BE49-F238E27FC236}">
                <a16:creationId xmlns:a16="http://schemas.microsoft.com/office/drawing/2014/main" id="{3A2BA38F-BA38-4A97-B11C-FA00C85B459B}"/>
              </a:ext>
            </a:extLst>
          </p:cNvPr>
          <p:cNvGrpSpPr/>
          <p:nvPr/>
        </p:nvGrpSpPr>
        <p:grpSpPr>
          <a:xfrm>
            <a:off x="7425592" y="424261"/>
            <a:ext cx="1239839" cy="561179"/>
            <a:chOff x="3140294" y="608554"/>
            <a:chExt cx="1239839" cy="561179"/>
          </a:xfrm>
        </p:grpSpPr>
        <p:sp>
          <p:nvSpPr>
            <p:cNvPr id="60" name="Oval 59">
              <a:extLst>
                <a:ext uri="{FF2B5EF4-FFF2-40B4-BE49-F238E27FC236}">
                  <a16:creationId xmlns:a16="http://schemas.microsoft.com/office/drawing/2014/main" id="{ADC3EE0C-9CD4-463B-8F1D-48AB907D34B8}"/>
                </a:ext>
              </a:extLst>
            </p:cNvPr>
            <p:cNvSpPr/>
            <p:nvPr/>
          </p:nvSpPr>
          <p:spPr>
            <a:xfrm>
              <a:off x="4295204"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60">
              <a:extLst>
                <a:ext uri="{FF2B5EF4-FFF2-40B4-BE49-F238E27FC236}">
                  <a16:creationId xmlns:a16="http://schemas.microsoft.com/office/drawing/2014/main" id="{E45269E8-A682-48BD-B34F-54AA8055F281}"/>
                </a:ext>
              </a:extLst>
            </p:cNvPr>
            <p:cNvSpPr/>
            <p:nvPr/>
          </p:nvSpPr>
          <p:spPr>
            <a:xfrm>
              <a:off x="4064222"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61">
              <a:extLst>
                <a:ext uri="{FF2B5EF4-FFF2-40B4-BE49-F238E27FC236}">
                  <a16:creationId xmlns:a16="http://schemas.microsoft.com/office/drawing/2014/main" id="{4C5AE4E6-DD23-412E-9D2F-7920EBA2D914}"/>
                </a:ext>
              </a:extLst>
            </p:cNvPr>
            <p:cNvSpPr/>
            <p:nvPr/>
          </p:nvSpPr>
          <p:spPr>
            <a:xfrm>
              <a:off x="3833240"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62">
              <a:extLst>
                <a:ext uri="{FF2B5EF4-FFF2-40B4-BE49-F238E27FC236}">
                  <a16:creationId xmlns:a16="http://schemas.microsoft.com/office/drawing/2014/main" id="{BFF4634C-33A3-485C-A61F-9172656D2E15}"/>
                </a:ext>
              </a:extLst>
            </p:cNvPr>
            <p:cNvSpPr/>
            <p:nvPr/>
          </p:nvSpPr>
          <p:spPr>
            <a:xfrm>
              <a:off x="3602258"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63">
              <a:extLst>
                <a:ext uri="{FF2B5EF4-FFF2-40B4-BE49-F238E27FC236}">
                  <a16:creationId xmlns:a16="http://schemas.microsoft.com/office/drawing/2014/main" id="{9F59E5B7-14C9-4B67-B7A2-7B1194AA734C}"/>
                </a:ext>
              </a:extLst>
            </p:cNvPr>
            <p:cNvSpPr/>
            <p:nvPr/>
          </p:nvSpPr>
          <p:spPr>
            <a:xfrm>
              <a:off x="3371276"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64">
              <a:extLst>
                <a:ext uri="{FF2B5EF4-FFF2-40B4-BE49-F238E27FC236}">
                  <a16:creationId xmlns:a16="http://schemas.microsoft.com/office/drawing/2014/main" id="{D8089F66-3E16-4C80-9EF5-A5D1B6F8A120}"/>
                </a:ext>
              </a:extLst>
            </p:cNvPr>
            <p:cNvSpPr/>
            <p:nvPr/>
          </p:nvSpPr>
          <p:spPr>
            <a:xfrm>
              <a:off x="3140294"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65">
              <a:extLst>
                <a:ext uri="{FF2B5EF4-FFF2-40B4-BE49-F238E27FC236}">
                  <a16:creationId xmlns:a16="http://schemas.microsoft.com/office/drawing/2014/main" id="{6E2A25F0-67BA-4E9A-91D9-BCDE924310BA}"/>
                </a:ext>
              </a:extLst>
            </p:cNvPr>
            <p:cNvSpPr/>
            <p:nvPr/>
          </p:nvSpPr>
          <p:spPr>
            <a:xfrm>
              <a:off x="4295204"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66">
              <a:extLst>
                <a:ext uri="{FF2B5EF4-FFF2-40B4-BE49-F238E27FC236}">
                  <a16:creationId xmlns:a16="http://schemas.microsoft.com/office/drawing/2014/main" id="{87F1ECE7-B85C-4C34-8E20-1C95EA8444A0}"/>
                </a:ext>
              </a:extLst>
            </p:cNvPr>
            <p:cNvSpPr/>
            <p:nvPr/>
          </p:nvSpPr>
          <p:spPr>
            <a:xfrm>
              <a:off x="4064222"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67">
              <a:extLst>
                <a:ext uri="{FF2B5EF4-FFF2-40B4-BE49-F238E27FC236}">
                  <a16:creationId xmlns:a16="http://schemas.microsoft.com/office/drawing/2014/main" id="{259523B5-CF95-4F6E-892B-68C2DD0AAB8E}"/>
                </a:ext>
              </a:extLst>
            </p:cNvPr>
            <p:cNvSpPr/>
            <p:nvPr/>
          </p:nvSpPr>
          <p:spPr>
            <a:xfrm>
              <a:off x="3833240"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68">
              <a:extLst>
                <a:ext uri="{FF2B5EF4-FFF2-40B4-BE49-F238E27FC236}">
                  <a16:creationId xmlns:a16="http://schemas.microsoft.com/office/drawing/2014/main" id="{2B057488-38C3-4722-9B03-3E93E53222C8}"/>
                </a:ext>
              </a:extLst>
            </p:cNvPr>
            <p:cNvSpPr/>
            <p:nvPr/>
          </p:nvSpPr>
          <p:spPr>
            <a:xfrm>
              <a:off x="3602258"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69">
              <a:extLst>
                <a:ext uri="{FF2B5EF4-FFF2-40B4-BE49-F238E27FC236}">
                  <a16:creationId xmlns:a16="http://schemas.microsoft.com/office/drawing/2014/main" id="{319E7E9C-C35C-4CB6-86BA-7965D3BBA6C7}"/>
                </a:ext>
              </a:extLst>
            </p:cNvPr>
            <p:cNvSpPr/>
            <p:nvPr/>
          </p:nvSpPr>
          <p:spPr>
            <a:xfrm>
              <a:off x="3371276"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70">
              <a:extLst>
                <a:ext uri="{FF2B5EF4-FFF2-40B4-BE49-F238E27FC236}">
                  <a16:creationId xmlns:a16="http://schemas.microsoft.com/office/drawing/2014/main" id="{65C13295-F55E-475A-B2C1-24F1C025EBDC}"/>
                </a:ext>
              </a:extLst>
            </p:cNvPr>
            <p:cNvSpPr/>
            <p:nvPr/>
          </p:nvSpPr>
          <p:spPr>
            <a:xfrm>
              <a:off x="3140294"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71">
              <a:extLst>
                <a:ext uri="{FF2B5EF4-FFF2-40B4-BE49-F238E27FC236}">
                  <a16:creationId xmlns:a16="http://schemas.microsoft.com/office/drawing/2014/main" id="{9D001480-25B3-4FD0-98ED-7648B05ACCCC}"/>
                </a:ext>
              </a:extLst>
            </p:cNvPr>
            <p:cNvSpPr/>
            <p:nvPr/>
          </p:nvSpPr>
          <p:spPr>
            <a:xfrm>
              <a:off x="4295204"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72">
              <a:extLst>
                <a:ext uri="{FF2B5EF4-FFF2-40B4-BE49-F238E27FC236}">
                  <a16:creationId xmlns:a16="http://schemas.microsoft.com/office/drawing/2014/main" id="{4471DF9B-042F-4D0E-B45E-FAFC29FFC611}"/>
                </a:ext>
              </a:extLst>
            </p:cNvPr>
            <p:cNvSpPr/>
            <p:nvPr/>
          </p:nvSpPr>
          <p:spPr>
            <a:xfrm>
              <a:off x="4064222"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73">
              <a:extLst>
                <a:ext uri="{FF2B5EF4-FFF2-40B4-BE49-F238E27FC236}">
                  <a16:creationId xmlns:a16="http://schemas.microsoft.com/office/drawing/2014/main" id="{F674AC35-A686-43D7-B3AD-3B45E90089F2}"/>
                </a:ext>
              </a:extLst>
            </p:cNvPr>
            <p:cNvSpPr/>
            <p:nvPr/>
          </p:nvSpPr>
          <p:spPr>
            <a:xfrm>
              <a:off x="3833240"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74">
              <a:extLst>
                <a:ext uri="{FF2B5EF4-FFF2-40B4-BE49-F238E27FC236}">
                  <a16:creationId xmlns:a16="http://schemas.microsoft.com/office/drawing/2014/main" id="{B753FA54-72B0-4F7C-BDEC-B0C6D65944AD}"/>
                </a:ext>
              </a:extLst>
            </p:cNvPr>
            <p:cNvSpPr/>
            <p:nvPr/>
          </p:nvSpPr>
          <p:spPr>
            <a:xfrm>
              <a:off x="3602258"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75">
              <a:extLst>
                <a:ext uri="{FF2B5EF4-FFF2-40B4-BE49-F238E27FC236}">
                  <a16:creationId xmlns:a16="http://schemas.microsoft.com/office/drawing/2014/main" id="{30DF2502-2F8C-46B9-A71F-4D9FBC0B5231}"/>
                </a:ext>
              </a:extLst>
            </p:cNvPr>
            <p:cNvSpPr/>
            <p:nvPr/>
          </p:nvSpPr>
          <p:spPr>
            <a:xfrm>
              <a:off x="3371276"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76">
              <a:extLst>
                <a:ext uri="{FF2B5EF4-FFF2-40B4-BE49-F238E27FC236}">
                  <a16:creationId xmlns:a16="http://schemas.microsoft.com/office/drawing/2014/main" id="{BE3484E6-123B-4D0D-9DAC-5DFD35F28ACD}"/>
                </a:ext>
              </a:extLst>
            </p:cNvPr>
            <p:cNvSpPr/>
            <p:nvPr/>
          </p:nvSpPr>
          <p:spPr>
            <a:xfrm>
              <a:off x="3140294"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2" name="Group 91">
            <a:extLst>
              <a:ext uri="{FF2B5EF4-FFF2-40B4-BE49-F238E27FC236}">
                <a16:creationId xmlns:a16="http://schemas.microsoft.com/office/drawing/2014/main" id="{FDD68780-F384-466B-88FE-B0C8D363D3E9}"/>
              </a:ext>
            </a:extLst>
          </p:cNvPr>
          <p:cNvGrpSpPr/>
          <p:nvPr/>
        </p:nvGrpSpPr>
        <p:grpSpPr>
          <a:xfrm>
            <a:off x="11428477" y="4746467"/>
            <a:ext cx="344000" cy="1604449"/>
            <a:chOff x="11428477" y="4746467"/>
            <a:chExt cx="344000" cy="1604449"/>
          </a:xfrm>
        </p:grpSpPr>
        <p:grpSp>
          <p:nvGrpSpPr>
            <p:cNvPr id="78" name="Graphic 33" descr="Lightbulb and gear">
              <a:extLst>
                <a:ext uri="{FF2B5EF4-FFF2-40B4-BE49-F238E27FC236}">
                  <a16:creationId xmlns:a16="http://schemas.microsoft.com/office/drawing/2014/main" id="{9F455C36-183A-4B5B-A0E8-A2BEEC2A0868}"/>
                </a:ext>
              </a:extLst>
            </p:cNvPr>
            <p:cNvGrpSpPr/>
            <p:nvPr/>
          </p:nvGrpSpPr>
          <p:grpSpPr>
            <a:xfrm rot="5400000" flipH="1">
              <a:off x="11428477" y="6006916"/>
              <a:ext cx="344000" cy="344000"/>
              <a:chOff x="5638800" y="2971800"/>
              <a:chExt cx="914400" cy="914400"/>
            </a:xfrm>
            <a:solidFill>
              <a:srgbClr val="ECB400"/>
            </a:solidFill>
          </p:grpSpPr>
          <p:sp>
            <p:nvSpPr>
              <p:cNvPr id="79" name="Freeform: Shape 78">
                <a:extLst>
                  <a:ext uri="{FF2B5EF4-FFF2-40B4-BE49-F238E27FC236}">
                    <a16:creationId xmlns:a16="http://schemas.microsoft.com/office/drawing/2014/main" id="{0FFB29C4-550D-45FB-B091-ABAC4CEB17D8}"/>
                  </a:ext>
                </a:extLst>
              </p:cNvPr>
              <p:cNvSpPr/>
              <p:nvPr/>
            </p:nvSpPr>
            <p:spPr>
              <a:xfrm>
                <a:off x="5978271" y="3280220"/>
                <a:ext cx="209550" cy="209550"/>
              </a:xfrm>
              <a:custGeom>
                <a:avLst/>
                <a:gdLst>
                  <a:gd name="connsiteX0" fmla="*/ 187547 w 209550"/>
                  <a:gd name="connsiteY0" fmla="*/ 64675 h 209550"/>
                  <a:gd name="connsiteX1" fmla="*/ 195644 w 209550"/>
                  <a:gd name="connsiteY1" fmla="*/ 40672 h 209550"/>
                  <a:gd name="connsiteX2" fmla="*/ 177355 w 209550"/>
                  <a:gd name="connsiteY2" fmla="*/ 22384 h 209550"/>
                  <a:gd name="connsiteX3" fmla="*/ 153353 w 209550"/>
                  <a:gd name="connsiteY3" fmla="*/ 30480 h 209550"/>
                  <a:gd name="connsiteX4" fmla="*/ 133541 w 209550"/>
                  <a:gd name="connsiteY4" fmla="*/ 22384 h 209550"/>
                  <a:gd name="connsiteX5" fmla="*/ 122301 w 209550"/>
                  <a:gd name="connsiteY5" fmla="*/ 0 h 209550"/>
                  <a:gd name="connsiteX6" fmla="*/ 96774 w 209550"/>
                  <a:gd name="connsiteY6" fmla="*/ 0 h 209550"/>
                  <a:gd name="connsiteX7" fmla="*/ 85439 w 209550"/>
                  <a:gd name="connsiteY7" fmla="*/ 22479 h 209550"/>
                  <a:gd name="connsiteX8" fmla="*/ 65532 w 209550"/>
                  <a:gd name="connsiteY8" fmla="*/ 30575 h 209550"/>
                  <a:gd name="connsiteX9" fmla="*/ 41529 w 209550"/>
                  <a:gd name="connsiteY9" fmla="*/ 22479 h 209550"/>
                  <a:gd name="connsiteX10" fmla="*/ 23241 w 209550"/>
                  <a:gd name="connsiteY10" fmla="*/ 40767 h 209550"/>
                  <a:gd name="connsiteX11" fmla="*/ 30861 w 209550"/>
                  <a:gd name="connsiteY11" fmla="*/ 64770 h 209550"/>
                  <a:gd name="connsiteX12" fmla="*/ 22479 w 209550"/>
                  <a:gd name="connsiteY12" fmla="*/ 84582 h 209550"/>
                  <a:gd name="connsiteX13" fmla="*/ 0 w 209550"/>
                  <a:gd name="connsiteY13" fmla="*/ 95821 h 209550"/>
                  <a:gd name="connsiteX14" fmla="*/ 0 w 209550"/>
                  <a:gd name="connsiteY14" fmla="*/ 120968 h 209550"/>
                  <a:gd name="connsiteX15" fmla="*/ 22479 w 209550"/>
                  <a:gd name="connsiteY15" fmla="*/ 132302 h 209550"/>
                  <a:gd name="connsiteX16" fmla="*/ 30575 w 209550"/>
                  <a:gd name="connsiteY16" fmla="*/ 152114 h 209550"/>
                  <a:gd name="connsiteX17" fmla="*/ 22479 w 209550"/>
                  <a:gd name="connsiteY17" fmla="*/ 176117 h 209550"/>
                  <a:gd name="connsiteX18" fmla="*/ 41529 w 209550"/>
                  <a:gd name="connsiteY18" fmla="*/ 194405 h 209550"/>
                  <a:gd name="connsiteX19" fmla="*/ 65532 w 209550"/>
                  <a:gd name="connsiteY19" fmla="*/ 186214 h 209550"/>
                  <a:gd name="connsiteX20" fmla="*/ 85344 w 209550"/>
                  <a:gd name="connsiteY20" fmla="*/ 194405 h 209550"/>
                  <a:gd name="connsiteX21" fmla="*/ 96583 w 209550"/>
                  <a:gd name="connsiteY21" fmla="*/ 216789 h 209550"/>
                  <a:gd name="connsiteX22" fmla="*/ 122111 w 209550"/>
                  <a:gd name="connsiteY22" fmla="*/ 216789 h 209550"/>
                  <a:gd name="connsiteX23" fmla="*/ 133445 w 209550"/>
                  <a:gd name="connsiteY23" fmla="*/ 194786 h 209550"/>
                  <a:gd name="connsiteX24" fmla="*/ 152972 w 209550"/>
                  <a:gd name="connsiteY24" fmla="*/ 186880 h 209550"/>
                  <a:gd name="connsiteX25" fmla="*/ 176879 w 209550"/>
                  <a:gd name="connsiteY25" fmla="*/ 195072 h 209550"/>
                  <a:gd name="connsiteX26" fmla="*/ 195167 w 209550"/>
                  <a:gd name="connsiteY26" fmla="*/ 176689 h 209550"/>
                  <a:gd name="connsiteX27" fmla="*/ 187071 w 209550"/>
                  <a:gd name="connsiteY27" fmla="*/ 152781 h 209550"/>
                  <a:gd name="connsiteX28" fmla="*/ 195739 w 209550"/>
                  <a:gd name="connsiteY28" fmla="*/ 132874 h 209550"/>
                  <a:gd name="connsiteX29" fmla="*/ 218123 w 209550"/>
                  <a:gd name="connsiteY29" fmla="*/ 121634 h 209550"/>
                  <a:gd name="connsiteX30" fmla="*/ 218123 w 209550"/>
                  <a:gd name="connsiteY30" fmla="*/ 95821 h 209550"/>
                  <a:gd name="connsiteX31" fmla="*/ 195644 w 209550"/>
                  <a:gd name="connsiteY31" fmla="*/ 84487 h 209550"/>
                  <a:gd name="connsiteX32" fmla="*/ 187547 w 209550"/>
                  <a:gd name="connsiteY32" fmla="*/ 64675 h 209550"/>
                  <a:gd name="connsiteX33" fmla="*/ 109442 w 209550"/>
                  <a:gd name="connsiteY33" fmla="*/ 146875 h 209550"/>
                  <a:gd name="connsiteX34" fmla="*/ 71342 w 209550"/>
                  <a:gd name="connsiteY34" fmla="*/ 108775 h 209550"/>
                  <a:gd name="connsiteX35" fmla="*/ 109442 w 209550"/>
                  <a:gd name="connsiteY35" fmla="*/ 70675 h 209550"/>
                  <a:gd name="connsiteX36" fmla="*/ 147542 w 209550"/>
                  <a:gd name="connsiteY36" fmla="*/ 108775 h 209550"/>
                  <a:gd name="connsiteX37" fmla="*/ 109442 w 209550"/>
                  <a:gd name="connsiteY37" fmla="*/ 146875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9550" h="209550">
                    <a:moveTo>
                      <a:pt x="187547" y="64675"/>
                    </a:moveTo>
                    <a:lnTo>
                      <a:pt x="195644" y="40672"/>
                    </a:lnTo>
                    <a:lnTo>
                      <a:pt x="177355" y="22384"/>
                    </a:lnTo>
                    <a:lnTo>
                      <a:pt x="153353" y="30480"/>
                    </a:lnTo>
                    <a:cubicBezTo>
                      <a:pt x="147113" y="26964"/>
                      <a:pt x="140457" y="24244"/>
                      <a:pt x="133541" y="22384"/>
                    </a:cubicBezTo>
                    <a:lnTo>
                      <a:pt x="122301" y="0"/>
                    </a:lnTo>
                    <a:lnTo>
                      <a:pt x="96774" y="0"/>
                    </a:lnTo>
                    <a:lnTo>
                      <a:pt x="85439" y="22479"/>
                    </a:lnTo>
                    <a:cubicBezTo>
                      <a:pt x="78498" y="24356"/>
                      <a:pt x="71813" y="27075"/>
                      <a:pt x="65532" y="30575"/>
                    </a:cubicBezTo>
                    <a:lnTo>
                      <a:pt x="41529" y="22479"/>
                    </a:lnTo>
                    <a:lnTo>
                      <a:pt x="23241" y="40767"/>
                    </a:lnTo>
                    <a:lnTo>
                      <a:pt x="30861" y="64770"/>
                    </a:lnTo>
                    <a:cubicBezTo>
                      <a:pt x="27206" y="70976"/>
                      <a:pt x="24388" y="77637"/>
                      <a:pt x="22479" y="84582"/>
                    </a:cubicBezTo>
                    <a:lnTo>
                      <a:pt x="0" y="95821"/>
                    </a:lnTo>
                    <a:lnTo>
                      <a:pt x="0" y="120968"/>
                    </a:lnTo>
                    <a:lnTo>
                      <a:pt x="22479" y="132302"/>
                    </a:lnTo>
                    <a:cubicBezTo>
                      <a:pt x="24332" y="139221"/>
                      <a:pt x="27052" y="145878"/>
                      <a:pt x="30575" y="152114"/>
                    </a:cubicBezTo>
                    <a:lnTo>
                      <a:pt x="22479" y="176117"/>
                    </a:lnTo>
                    <a:lnTo>
                      <a:pt x="41529" y="194405"/>
                    </a:lnTo>
                    <a:lnTo>
                      <a:pt x="65532" y="186214"/>
                    </a:lnTo>
                    <a:cubicBezTo>
                      <a:pt x="71767" y="189763"/>
                      <a:pt x="78423" y="192515"/>
                      <a:pt x="85344" y="194405"/>
                    </a:cubicBezTo>
                    <a:lnTo>
                      <a:pt x="96583" y="216789"/>
                    </a:lnTo>
                    <a:lnTo>
                      <a:pt x="122111" y="216789"/>
                    </a:lnTo>
                    <a:lnTo>
                      <a:pt x="133445" y="194786"/>
                    </a:lnTo>
                    <a:cubicBezTo>
                      <a:pt x="140245" y="192937"/>
                      <a:pt x="146800" y="190283"/>
                      <a:pt x="152972" y="186880"/>
                    </a:cubicBezTo>
                    <a:lnTo>
                      <a:pt x="176879" y="195072"/>
                    </a:lnTo>
                    <a:lnTo>
                      <a:pt x="195167" y="176689"/>
                    </a:lnTo>
                    <a:lnTo>
                      <a:pt x="187071" y="152781"/>
                    </a:lnTo>
                    <a:cubicBezTo>
                      <a:pt x="190710" y="146497"/>
                      <a:pt x="193618" y="139818"/>
                      <a:pt x="195739" y="132874"/>
                    </a:cubicBezTo>
                    <a:lnTo>
                      <a:pt x="218123" y="121634"/>
                    </a:lnTo>
                    <a:lnTo>
                      <a:pt x="218123" y="95821"/>
                    </a:lnTo>
                    <a:lnTo>
                      <a:pt x="195644" y="84487"/>
                    </a:lnTo>
                    <a:cubicBezTo>
                      <a:pt x="193825" y="77556"/>
                      <a:pt x="191103" y="70896"/>
                      <a:pt x="187547" y="64675"/>
                    </a:cubicBezTo>
                    <a:close/>
                    <a:moveTo>
                      <a:pt x="109442" y="146875"/>
                    </a:moveTo>
                    <a:cubicBezTo>
                      <a:pt x="88401" y="146875"/>
                      <a:pt x="71342" y="129817"/>
                      <a:pt x="71342" y="108775"/>
                    </a:cubicBezTo>
                    <a:cubicBezTo>
                      <a:pt x="71342" y="87734"/>
                      <a:pt x="88401" y="70675"/>
                      <a:pt x="109442" y="70675"/>
                    </a:cubicBezTo>
                    <a:cubicBezTo>
                      <a:pt x="130356" y="70982"/>
                      <a:pt x="147236" y="87861"/>
                      <a:pt x="147542" y="108775"/>
                    </a:cubicBezTo>
                    <a:cubicBezTo>
                      <a:pt x="147542" y="129817"/>
                      <a:pt x="130484" y="146875"/>
                      <a:pt x="109442" y="146875"/>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80" name="Freeform: Shape 79">
                <a:extLst>
                  <a:ext uri="{FF2B5EF4-FFF2-40B4-BE49-F238E27FC236}">
                    <a16:creationId xmlns:a16="http://schemas.microsoft.com/office/drawing/2014/main" id="{C3697890-2367-44C3-AA7D-A8D405316512}"/>
                  </a:ext>
                </a:extLst>
              </p:cNvPr>
              <p:cNvSpPr/>
              <p:nvPr/>
            </p:nvSpPr>
            <p:spPr>
              <a:xfrm>
                <a:off x="5979698" y="3684175"/>
                <a:ext cx="209550" cy="47625"/>
              </a:xfrm>
              <a:custGeom>
                <a:avLst/>
                <a:gdLst>
                  <a:gd name="connsiteX0" fmla="*/ 189835 w 209550"/>
                  <a:gd name="connsiteY0" fmla="*/ 0 h 47625"/>
                  <a:gd name="connsiteX1" fmla="*/ 25910 w 209550"/>
                  <a:gd name="connsiteY1" fmla="*/ 0 h 47625"/>
                  <a:gd name="connsiteX2" fmla="*/ 48 w 209550"/>
                  <a:gd name="connsiteY2" fmla="*/ 29098 h 47625"/>
                  <a:gd name="connsiteX3" fmla="*/ 25910 w 209550"/>
                  <a:gd name="connsiteY3" fmla="*/ 54959 h 47625"/>
                  <a:gd name="connsiteX4" fmla="*/ 189835 w 209550"/>
                  <a:gd name="connsiteY4" fmla="*/ 54959 h 47625"/>
                  <a:gd name="connsiteX5" fmla="*/ 215696 w 209550"/>
                  <a:gd name="connsiteY5" fmla="*/ 25861 h 47625"/>
                  <a:gd name="connsiteX6" fmla="*/ 189835 w 209550"/>
                  <a:gd name="connsiteY6" fmla="*/ 0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47625">
                    <a:moveTo>
                      <a:pt x="189835" y="0"/>
                    </a:moveTo>
                    <a:lnTo>
                      <a:pt x="25910" y="0"/>
                    </a:lnTo>
                    <a:cubicBezTo>
                      <a:pt x="10734" y="894"/>
                      <a:pt x="-845" y="13922"/>
                      <a:pt x="48" y="29098"/>
                    </a:cubicBezTo>
                    <a:cubicBezTo>
                      <a:pt x="869" y="43027"/>
                      <a:pt x="11981" y="54139"/>
                      <a:pt x="25910" y="54959"/>
                    </a:cubicBezTo>
                    <a:lnTo>
                      <a:pt x="189835" y="54959"/>
                    </a:lnTo>
                    <a:cubicBezTo>
                      <a:pt x="205011" y="54065"/>
                      <a:pt x="216590" y="41037"/>
                      <a:pt x="215696" y="25861"/>
                    </a:cubicBezTo>
                    <a:cubicBezTo>
                      <a:pt x="214875" y="11932"/>
                      <a:pt x="203763" y="820"/>
                      <a:pt x="189835" y="0"/>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81" name="Freeform: Shape 80">
                <a:extLst>
                  <a:ext uri="{FF2B5EF4-FFF2-40B4-BE49-F238E27FC236}">
                    <a16:creationId xmlns:a16="http://schemas.microsoft.com/office/drawing/2014/main" id="{AA17C96D-EC02-43C6-A5E0-A3BEECD43493}"/>
                  </a:ext>
                </a:extLst>
              </p:cNvPr>
              <p:cNvSpPr/>
              <p:nvPr/>
            </p:nvSpPr>
            <p:spPr>
              <a:xfrm>
                <a:off x="6028087" y="3777234"/>
                <a:ext cx="114300" cy="47625"/>
              </a:xfrm>
              <a:custGeom>
                <a:avLst/>
                <a:gdLst>
                  <a:gd name="connsiteX0" fmla="*/ 59531 w 114300"/>
                  <a:gd name="connsiteY0" fmla="*/ 54959 h 47625"/>
                  <a:gd name="connsiteX1" fmla="*/ 118967 w 114300"/>
                  <a:gd name="connsiteY1" fmla="*/ 0 h 47625"/>
                  <a:gd name="connsiteX2" fmla="*/ 0 w 114300"/>
                  <a:gd name="connsiteY2" fmla="*/ 0 h 47625"/>
                  <a:gd name="connsiteX3" fmla="*/ 59531 w 114300"/>
                  <a:gd name="connsiteY3" fmla="*/ 54959 h 47625"/>
                </a:gdLst>
                <a:ahLst/>
                <a:cxnLst>
                  <a:cxn ang="0">
                    <a:pos x="connsiteX0" y="connsiteY0"/>
                  </a:cxn>
                  <a:cxn ang="0">
                    <a:pos x="connsiteX1" y="connsiteY1"/>
                  </a:cxn>
                  <a:cxn ang="0">
                    <a:pos x="connsiteX2" y="connsiteY2"/>
                  </a:cxn>
                  <a:cxn ang="0">
                    <a:pos x="connsiteX3" y="connsiteY3"/>
                  </a:cxn>
                </a:cxnLst>
                <a:rect l="l" t="t" r="r" b="b"/>
                <a:pathLst>
                  <a:path w="114300" h="47625">
                    <a:moveTo>
                      <a:pt x="59531" y="54959"/>
                    </a:moveTo>
                    <a:cubicBezTo>
                      <a:pt x="90631" y="54910"/>
                      <a:pt x="116487" y="31001"/>
                      <a:pt x="118967" y="0"/>
                    </a:cubicBezTo>
                    <a:lnTo>
                      <a:pt x="0" y="0"/>
                    </a:lnTo>
                    <a:cubicBezTo>
                      <a:pt x="2527" y="31016"/>
                      <a:pt x="28413" y="54914"/>
                      <a:pt x="59531" y="54959"/>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82" name="Freeform: Shape 81">
                <a:extLst>
                  <a:ext uri="{FF2B5EF4-FFF2-40B4-BE49-F238E27FC236}">
                    <a16:creationId xmlns:a16="http://schemas.microsoft.com/office/drawing/2014/main" id="{4D283305-E399-4347-A6B4-A89DCEB2E12B}"/>
                  </a:ext>
                </a:extLst>
              </p:cNvPr>
              <p:cNvSpPr/>
              <p:nvPr/>
            </p:nvSpPr>
            <p:spPr>
              <a:xfrm>
                <a:off x="5849207" y="3152013"/>
                <a:ext cx="466725" cy="485775"/>
              </a:xfrm>
              <a:custGeom>
                <a:avLst/>
                <a:gdLst>
                  <a:gd name="connsiteX0" fmla="*/ 476250 w 466725"/>
                  <a:gd name="connsiteY0" fmla="*/ 243364 h 485775"/>
                  <a:gd name="connsiteX1" fmla="*/ 476250 w 466725"/>
                  <a:gd name="connsiteY1" fmla="*/ 235172 h 485775"/>
                  <a:gd name="connsiteX2" fmla="*/ 238125 w 466725"/>
                  <a:gd name="connsiteY2" fmla="*/ 0 h 485775"/>
                  <a:gd name="connsiteX3" fmla="*/ 238125 w 466725"/>
                  <a:gd name="connsiteY3" fmla="*/ 0 h 485775"/>
                  <a:gd name="connsiteX4" fmla="*/ 0 w 466725"/>
                  <a:gd name="connsiteY4" fmla="*/ 235172 h 485775"/>
                  <a:gd name="connsiteX5" fmla="*/ 0 w 466725"/>
                  <a:gd name="connsiteY5" fmla="*/ 243364 h 485775"/>
                  <a:gd name="connsiteX6" fmla="*/ 16573 w 466725"/>
                  <a:gd name="connsiteY6" fmla="*/ 325755 h 485775"/>
                  <a:gd name="connsiteX7" fmla="*/ 57912 w 466725"/>
                  <a:gd name="connsiteY7" fmla="*/ 393478 h 485775"/>
                  <a:gd name="connsiteX8" fmla="*/ 113633 w 466725"/>
                  <a:gd name="connsiteY8" fmla="*/ 483965 h 485775"/>
                  <a:gd name="connsiteX9" fmla="*/ 130016 w 466725"/>
                  <a:gd name="connsiteY9" fmla="*/ 494062 h 485775"/>
                  <a:gd name="connsiteX10" fmla="*/ 346234 w 466725"/>
                  <a:gd name="connsiteY10" fmla="*/ 494062 h 485775"/>
                  <a:gd name="connsiteX11" fmla="*/ 362617 w 466725"/>
                  <a:gd name="connsiteY11" fmla="*/ 483965 h 485775"/>
                  <a:gd name="connsiteX12" fmla="*/ 418338 w 466725"/>
                  <a:gd name="connsiteY12" fmla="*/ 393478 h 485775"/>
                  <a:gd name="connsiteX13" fmla="*/ 459676 w 466725"/>
                  <a:gd name="connsiteY13" fmla="*/ 325755 h 485775"/>
                  <a:gd name="connsiteX14" fmla="*/ 476250 w 466725"/>
                  <a:gd name="connsiteY14" fmla="*/ 243364 h 485775"/>
                  <a:gd name="connsiteX15" fmla="*/ 421386 w 466725"/>
                  <a:gd name="connsiteY15" fmla="*/ 242507 h 485775"/>
                  <a:gd name="connsiteX16" fmla="*/ 408718 w 466725"/>
                  <a:gd name="connsiteY16" fmla="*/ 306515 h 485775"/>
                  <a:gd name="connsiteX17" fmla="*/ 377857 w 466725"/>
                  <a:gd name="connsiteY17" fmla="*/ 356807 h 485775"/>
                  <a:gd name="connsiteX18" fmla="*/ 323850 w 466725"/>
                  <a:gd name="connsiteY18" fmla="*/ 438912 h 485775"/>
                  <a:gd name="connsiteX19" fmla="*/ 152400 w 466725"/>
                  <a:gd name="connsiteY19" fmla="*/ 438912 h 485775"/>
                  <a:gd name="connsiteX20" fmla="*/ 98870 w 466725"/>
                  <a:gd name="connsiteY20" fmla="*/ 356521 h 485775"/>
                  <a:gd name="connsiteX21" fmla="*/ 68008 w 466725"/>
                  <a:gd name="connsiteY21" fmla="*/ 306229 h 485775"/>
                  <a:gd name="connsiteX22" fmla="*/ 54864 w 466725"/>
                  <a:gd name="connsiteY22" fmla="*/ 242221 h 485775"/>
                  <a:gd name="connsiteX23" fmla="*/ 54864 w 466725"/>
                  <a:gd name="connsiteY23" fmla="*/ 235363 h 485775"/>
                  <a:gd name="connsiteX24" fmla="*/ 237839 w 466725"/>
                  <a:gd name="connsiteY24" fmla="*/ 54388 h 485775"/>
                  <a:gd name="connsiteX25" fmla="*/ 237839 w 466725"/>
                  <a:gd name="connsiteY25" fmla="*/ 54388 h 485775"/>
                  <a:gd name="connsiteX26" fmla="*/ 420814 w 466725"/>
                  <a:gd name="connsiteY26" fmla="*/ 235363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66725" h="485775">
                    <a:moveTo>
                      <a:pt x="476250" y="243364"/>
                    </a:moveTo>
                    <a:lnTo>
                      <a:pt x="476250" y="235172"/>
                    </a:lnTo>
                    <a:cubicBezTo>
                      <a:pt x="473823" y="105160"/>
                      <a:pt x="368157" y="804"/>
                      <a:pt x="238125" y="0"/>
                    </a:cubicBezTo>
                    <a:lnTo>
                      <a:pt x="238125" y="0"/>
                    </a:lnTo>
                    <a:cubicBezTo>
                      <a:pt x="108093" y="804"/>
                      <a:pt x="2427" y="105160"/>
                      <a:pt x="0" y="235172"/>
                    </a:cubicBezTo>
                    <a:lnTo>
                      <a:pt x="0" y="243364"/>
                    </a:lnTo>
                    <a:cubicBezTo>
                      <a:pt x="871" y="271562"/>
                      <a:pt x="6473" y="299414"/>
                      <a:pt x="16573" y="325755"/>
                    </a:cubicBezTo>
                    <a:cubicBezTo>
                      <a:pt x="26214" y="350609"/>
                      <a:pt x="40213" y="373543"/>
                      <a:pt x="57912" y="393478"/>
                    </a:cubicBezTo>
                    <a:cubicBezTo>
                      <a:pt x="79724" y="417195"/>
                      <a:pt x="103537" y="463391"/>
                      <a:pt x="113633" y="483965"/>
                    </a:cubicBezTo>
                    <a:cubicBezTo>
                      <a:pt x="116721" y="490180"/>
                      <a:pt x="123076" y="494096"/>
                      <a:pt x="130016" y="494062"/>
                    </a:cubicBezTo>
                    <a:lnTo>
                      <a:pt x="346234" y="494062"/>
                    </a:lnTo>
                    <a:cubicBezTo>
                      <a:pt x="353174" y="494096"/>
                      <a:pt x="359529" y="490180"/>
                      <a:pt x="362617" y="483965"/>
                    </a:cubicBezTo>
                    <a:cubicBezTo>
                      <a:pt x="372713" y="463391"/>
                      <a:pt x="396526" y="417290"/>
                      <a:pt x="418338" y="393478"/>
                    </a:cubicBezTo>
                    <a:cubicBezTo>
                      <a:pt x="436037" y="373543"/>
                      <a:pt x="450036" y="350609"/>
                      <a:pt x="459676" y="325755"/>
                    </a:cubicBezTo>
                    <a:cubicBezTo>
                      <a:pt x="469777" y="299414"/>
                      <a:pt x="475379" y="271562"/>
                      <a:pt x="476250" y="243364"/>
                    </a:cubicBezTo>
                    <a:close/>
                    <a:moveTo>
                      <a:pt x="421386" y="242507"/>
                    </a:moveTo>
                    <a:cubicBezTo>
                      <a:pt x="420709" y="264394"/>
                      <a:pt x="416429" y="286020"/>
                      <a:pt x="408718" y="306515"/>
                    </a:cubicBezTo>
                    <a:cubicBezTo>
                      <a:pt x="401485" y="324971"/>
                      <a:pt x="391037" y="341999"/>
                      <a:pt x="377857" y="356807"/>
                    </a:cubicBezTo>
                    <a:cubicBezTo>
                      <a:pt x="356714" y="381975"/>
                      <a:pt x="338588" y="409531"/>
                      <a:pt x="323850" y="438912"/>
                    </a:cubicBezTo>
                    <a:lnTo>
                      <a:pt x="152400" y="438912"/>
                    </a:lnTo>
                    <a:cubicBezTo>
                      <a:pt x="137831" y="409455"/>
                      <a:pt x="119864" y="381803"/>
                      <a:pt x="98870" y="356521"/>
                    </a:cubicBezTo>
                    <a:cubicBezTo>
                      <a:pt x="85690" y="341713"/>
                      <a:pt x="75241" y="324685"/>
                      <a:pt x="68008" y="306229"/>
                    </a:cubicBezTo>
                    <a:cubicBezTo>
                      <a:pt x="60135" y="285761"/>
                      <a:pt x="55694" y="264135"/>
                      <a:pt x="54864" y="242221"/>
                    </a:cubicBezTo>
                    <a:lnTo>
                      <a:pt x="54864" y="235363"/>
                    </a:lnTo>
                    <a:cubicBezTo>
                      <a:pt x="56570" y="135350"/>
                      <a:pt x="137813" y="54995"/>
                      <a:pt x="237839" y="54388"/>
                    </a:cubicBezTo>
                    <a:lnTo>
                      <a:pt x="237839" y="54388"/>
                    </a:lnTo>
                    <a:cubicBezTo>
                      <a:pt x="337865" y="54995"/>
                      <a:pt x="419109" y="135350"/>
                      <a:pt x="420814" y="235363"/>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83" name="Freeform: Shape 82">
                <a:extLst>
                  <a:ext uri="{FF2B5EF4-FFF2-40B4-BE49-F238E27FC236}">
                    <a16:creationId xmlns:a16="http://schemas.microsoft.com/office/drawing/2014/main" id="{E3C9BC1E-AF22-473A-94CB-EEDE1D2098AF}"/>
                  </a:ext>
                </a:extLst>
              </p:cNvPr>
              <p:cNvSpPr/>
              <p:nvPr/>
            </p:nvSpPr>
            <p:spPr>
              <a:xfrm>
                <a:off x="6070378" y="3009900"/>
                <a:ext cx="38100" cy="104775"/>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84" name="Freeform: Shape 83">
                <a:extLst>
                  <a:ext uri="{FF2B5EF4-FFF2-40B4-BE49-F238E27FC236}">
                    <a16:creationId xmlns:a16="http://schemas.microsoft.com/office/drawing/2014/main" id="{7D87B126-F50F-42AE-A390-DC3271DAD5B2}"/>
                  </a:ext>
                </a:extLst>
              </p:cNvPr>
              <p:cNvSpPr/>
              <p:nvPr/>
            </p:nvSpPr>
            <p:spPr>
              <a:xfrm>
                <a:off x="5811295" y="3119289"/>
                <a:ext cx="76200" cy="76200"/>
              </a:xfrm>
              <a:custGeom>
                <a:avLst/>
                <a:gdLst>
                  <a:gd name="connsiteX0" fmla="*/ 52105 w 76200"/>
                  <a:gd name="connsiteY0" fmla="*/ 79111 h 76200"/>
                  <a:gd name="connsiteX1" fmla="*/ 78965 w 76200"/>
                  <a:gd name="connsiteY1" fmla="*/ 79111 h 76200"/>
                  <a:gd name="connsiteX2" fmla="*/ 78965 w 76200"/>
                  <a:gd name="connsiteY2" fmla="*/ 52250 h 76200"/>
                  <a:gd name="connsiteX3" fmla="*/ 31817 w 76200"/>
                  <a:gd name="connsiteY3" fmla="*/ 4911 h 76200"/>
                  <a:gd name="connsiteX4" fmla="*/ 4910 w 76200"/>
                  <a:gd name="connsiteY4" fmla="*/ 6283 h 76200"/>
                  <a:gd name="connsiteX5" fmla="*/ 4956 w 76200"/>
                  <a:gd name="connsiteY5" fmla="*/ 3186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76200">
                    <a:moveTo>
                      <a:pt x="52105" y="79111"/>
                    </a:moveTo>
                    <a:cubicBezTo>
                      <a:pt x="59535" y="86496"/>
                      <a:pt x="71535" y="86496"/>
                      <a:pt x="78965" y="79111"/>
                    </a:cubicBezTo>
                    <a:cubicBezTo>
                      <a:pt x="86351" y="71680"/>
                      <a:pt x="86351" y="59680"/>
                      <a:pt x="78965" y="52250"/>
                    </a:cubicBezTo>
                    <a:lnTo>
                      <a:pt x="31817" y="4911"/>
                    </a:lnTo>
                    <a:cubicBezTo>
                      <a:pt x="24008" y="-2140"/>
                      <a:pt x="11962" y="-1525"/>
                      <a:pt x="4910" y="6283"/>
                    </a:cubicBezTo>
                    <a:cubicBezTo>
                      <a:pt x="-1654" y="13555"/>
                      <a:pt x="-1634" y="24619"/>
                      <a:pt x="4956" y="31866"/>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85" name="Freeform: Shape 84">
                <a:extLst>
                  <a:ext uri="{FF2B5EF4-FFF2-40B4-BE49-F238E27FC236}">
                    <a16:creationId xmlns:a16="http://schemas.microsoft.com/office/drawing/2014/main" id="{CE103971-B30F-460C-9955-17BA56C4D2AF}"/>
                  </a:ext>
                </a:extLst>
              </p:cNvPr>
              <p:cNvSpPr/>
              <p:nvPr/>
            </p:nvSpPr>
            <p:spPr>
              <a:xfrm>
                <a:off x="6282866" y="3124232"/>
                <a:ext cx="76200" cy="76200"/>
              </a:xfrm>
              <a:custGeom>
                <a:avLst/>
                <a:gdLst>
                  <a:gd name="connsiteX0" fmla="*/ 19446 w 76200"/>
                  <a:gd name="connsiteY0" fmla="*/ 83407 h 76200"/>
                  <a:gd name="connsiteX1" fmla="*/ 32971 w 76200"/>
                  <a:gd name="connsiteY1" fmla="*/ 77787 h 76200"/>
                  <a:gd name="connsiteX2" fmla="*/ 80025 w 76200"/>
                  <a:gd name="connsiteY2" fmla="*/ 30162 h 76200"/>
                  <a:gd name="connsiteX3" fmla="*/ 75664 w 76200"/>
                  <a:gd name="connsiteY3" fmla="*/ 3577 h 76200"/>
                  <a:gd name="connsiteX4" fmla="*/ 53164 w 76200"/>
                  <a:gd name="connsiteY4" fmla="*/ 3778 h 76200"/>
                  <a:gd name="connsiteX5" fmla="*/ 5539 w 76200"/>
                  <a:gd name="connsiteY5" fmla="*/ 51403 h 76200"/>
                  <a:gd name="connsiteX6" fmla="*/ 5539 w 76200"/>
                  <a:gd name="connsiteY6" fmla="*/ 78264 h 76200"/>
                  <a:gd name="connsiteX7" fmla="*/ 19446 w 76200"/>
                  <a:gd name="connsiteY7" fmla="*/ 8340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76200">
                    <a:moveTo>
                      <a:pt x="19446" y="83407"/>
                    </a:moveTo>
                    <a:cubicBezTo>
                      <a:pt x="24523" y="83411"/>
                      <a:pt x="29392" y="81388"/>
                      <a:pt x="32971" y="77787"/>
                    </a:cubicBezTo>
                    <a:lnTo>
                      <a:pt x="80025" y="30162"/>
                    </a:lnTo>
                    <a:cubicBezTo>
                      <a:pt x="86162" y="21617"/>
                      <a:pt x="84210" y="9714"/>
                      <a:pt x="75664" y="3577"/>
                    </a:cubicBezTo>
                    <a:cubicBezTo>
                      <a:pt x="68922" y="-1265"/>
                      <a:pt x="59819" y="-1184"/>
                      <a:pt x="53164" y="3778"/>
                    </a:cubicBezTo>
                    <a:lnTo>
                      <a:pt x="5539" y="51403"/>
                    </a:lnTo>
                    <a:cubicBezTo>
                      <a:pt x="-1846" y="58834"/>
                      <a:pt x="-1846" y="70833"/>
                      <a:pt x="5539" y="78264"/>
                    </a:cubicBezTo>
                    <a:cubicBezTo>
                      <a:pt x="9290" y="81786"/>
                      <a:pt x="14306" y="83641"/>
                      <a:pt x="19446" y="83407"/>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86" name="Freeform: Shape 85">
                <a:extLst>
                  <a:ext uri="{FF2B5EF4-FFF2-40B4-BE49-F238E27FC236}">
                    <a16:creationId xmlns:a16="http://schemas.microsoft.com/office/drawing/2014/main" id="{CC2E2335-1B1F-44B1-A2D4-65AD87E81BB2}"/>
                  </a:ext>
                </a:extLst>
              </p:cNvPr>
              <p:cNvSpPr/>
              <p:nvPr/>
            </p:nvSpPr>
            <p:spPr>
              <a:xfrm>
                <a:off x="5707856" y="3367088"/>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87" name="Freeform: Shape 86">
                <a:extLst>
                  <a:ext uri="{FF2B5EF4-FFF2-40B4-BE49-F238E27FC236}">
                    <a16:creationId xmlns:a16="http://schemas.microsoft.com/office/drawing/2014/main" id="{5C2FEF75-DB6C-4CA6-BD8E-F03D0BC476EC}"/>
                  </a:ext>
                </a:extLst>
              </p:cNvPr>
              <p:cNvSpPr/>
              <p:nvPr/>
            </p:nvSpPr>
            <p:spPr>
              <a:xfrm>
                <a:off x="5809591" y="3568628"/>
                <a:ext cx="76200" cy="85725"/>
              </a:xfrm>
              <a:custGeom>
                <a:avLst/>
                <a:gdLst>
                  <a:gd name="connsiteX0" fmla="*/ 53808 w 76200"/>
                  <a:gd name="connsiteY0" fmla="*/ 4581 h 85725"/>
                  <a:gd name="connsiteX1" fmla="*/ 6659 w 76200"/>
                  <a:gd name="connsiteY1" fmla="*/ 52206 h 85725"/>
                  <a:gd name="connsiteX2" fmla="*/ 4581 w 76200"/>
                  <a:gd name="connsiteY2" fmla="*/ 79066 h 85725"/>
                  <a:gd name="connsiteX3" fmla="*/ 31442 w 76200"/>
                  <a:gd name="connsiteY3" fmla="*/ 81144 h 85725"/>
                  <a:gd name="connsiteX4" fmla="*/ 33520 w 76200"/>
                  <a:gd name="connsiteY4" fmla="*/ 79066 h 85725"/>
                  <a:gd name="connsiteX5" fmla="*/ 80669 w 76200"/>
                  <a:gd name="connsiteY5" fmla="*/ 31441 h 85725"/>
                  <a:gd name="connsiteX6" fmla="*/ 78590 w 76200"/>
                  <a:gd name="connsiteY6" fmla="*/ 4581 h 85725"/>
                  <a:gd name="connsiteX7" fmla="*/ 53808 w 76200"/>
                  <a:gd name="connsiteY7" fmla="*/ 4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85725">
                    <a:moveTo>
                      <a:pt x="53808" y="4581"/>
                    </a:moveTo>
                    <a:lnTo>
                      <a:pt x="6659" y="52206"/>
                    </a:lnTo>
                    <a:cubicBezTo>
                      <a:pt x="-1332" y="59049"/>
                      <a:pt x="-2263" y="71075"/>
                      <a:pt x="4581" y="79066"/>
                    </a:cubicBezTo>
                    <a:cubicBezTo>
                      <a:pt x="11425" y="87058"/>
                      <a:pt x="23451" y="87987"/>
                      <a:pt x="31442" y="81144"/>
                    </a:cubicBezTo>
                    <a:cubicBezTo>
                      <a:pt x="32187" y="80506"/>
                      <a:pt x="32882" y="79811"/>
                      <a:pt x="33520" y="79066"/>
                    </a:cubicBezTo>
                    <a:lnTo>
                      <a:pt x="80669" y="31441"/>
                    </a:lnTo>
                    <a:cubicBezTo>
                      <a:pt x="87512" y="23450"/>
                      <a:pt x="86582" y="11424"/>
                      <a:pt x="78590" y="4581"/>
                    </a:cubicBezTo>
                    <a:cubicBezTo>
                      <a:pt x="71459" y="-1527"/>
                      <a:pt x="60941" y="-1527"/>
                      <a:pt x="53808" y="4581"/>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88" name="Freeform: Shape 87">
                <a:extLst>
                  <a:ext uri="{FF2B5EF4-FFF2-40B4-BE49-F238E27FC236}">
                    <a16:creationId xmlns:a16="http://schemas.microsoft.com/office/drawing/2014/main" id="{44B7961D-7021-450B-8BFF-EC2DC7A2ED46}"/>
                  </a:ext>
                </a:extLst>
              </p:cNvPr>
              <p:cNvSpPr/>
              <p:nvPr/>
            </p:nvSpPr>
            <p:spPr>
              <a:xfrm>
                <a:off x="6282648" y="3563306"/>
                <a:ext cx="85725" cy="85725"/>
              </a:xfrm>
              <a:custGeom>
                <a:avLst/>
                <a:gdLst>
                  <a:gd name="connsiteX0" fmla="*/ 33190 w 85725"/>
                  <a:gd name="connsiteY0" fmla="*/ 6283 h 85725"/>
                  <a:gd name="connsiteX1" fmla="*/ 6283 w 85725"/>
                  <a:gd name="connsiteY1" fmla="*/ 4911 h 85725"/>
                  <a:gd name="connsiteX2" fmla="*/ 4911 w 85725"/>
                  <a:gd name="connsiteY2" fmla="*/ 31817 h 85725"/>
                  <a:gd name="connsiteX3" fmla="*/ 6234 w 85725"/>
                  <a:gd name="connsiteY3" fmla="*/ 33144 h 85725"/>
                  <a:gd name="connsiteX4" fmla="*/ 53859 w 85725"/>
                  <a:gd name="connsiteY4" fmla="*/ 80769 h 85725"/>
                  <a:gd name="connsiteX5" fmla="*/ 80689 w 85725"/>
                  <a:gd name="connsiteY5" fmla="*/ 83213 h 85725"/>
                  <a:gd name="connsiteX6" fmla="*/ 83133 w 85725"/>
                  <a:gd name="connsiteY6" fmla="*/ 56384 h 85725"/>
                  <a:gd name="connsiteX7" fmla="*/ 80052 w 85725"/>
                  <a:gd name="connsiteY7" fmla="*/ 5343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85725">
                    <a:moveTo>
                      <a:pt x="33190" y="6283"/>
                    </a:moveTo>
                    <a:cubicBezTo>
                      <a:pt x="26139" y="-1525"/>
                      <a:pt x="14093" y="-2140"/>
                      <a:pt x="6283" y="4911"/>
                    </a:cubicBezTo>
                    <a:cubicBezTo>
                      <a:pt x="-1525" y="11961"/>
                      <a:pt x="-2140" y="24007"/>
                      <a:pt x="4911" y="31817"/>
                    </a:cubicBezTo>
                    <a:cubicBezTo>
                      <a:pt x="5330" y="32280"/>
                      <a:pt x="5772" y="32724"/>
                      <a:pt x="6234" y="33144"/>
                    </a:cubicBezTo>
                    <a:lnTo>
                      <a:pt x="53859" y="80769"/>
                    </a:lnTo>
                    <a:cubicBezTo>
                      <a:pt x="60593" y="88853"/>
                      <a:pt x="72605" y="89947"/>
                      <a:pt x="80689" y="83213"/>
                    </a:cubicBezTo>
                    <a:cubicBezTo>
                      <a:pt x="88773" y="76480"/>
                      <a:pt x="89866" y="64468"/>
                      <a:pt x="83133" y="56384"/>
                    </a:cubicBezTo>
                    <a:cubicBezTo>
                      <a:pt x="82219" y="55288"/>
                      <a:pt x="81187" y="54298"/>
                      <a:pt x="80052" y="53432"/>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89" name="Freeform: Shape 88">
                <a:extLst>
                  <a:ext uri="{FF2B5EF4-FFF2-40B4-BE49-F238E27FC236}">
                    <a16:creationId xmlns:a16="http://schemas.microsoft.com/office/drawing/2014/main" id="{4373B321-A97D-40DD-AE76-020B81A6578D}"/>
                  </a:ext>
                </a:extLst>
              </p:cNvPr>
              <p:cNvSpPr/>
              <p:nvPr/>
            </p:nvSpPr>
            <p:spPr>
              <a:xfrm>
                <a:off x="6362700" y="3366421"/>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grpSp>
        <p:sp>
          <p:nvSpPr>
            <p:cNvPr id="90" name="TextBox 89">
              <a:extLst>
                <a:ext uri="{FF2B5EF4-FFF2-40B4-BE49-F238E27FC236}">
                  <a16:creationId xmlns:a16="http://schemas.microsoft.com/office/drawing/2014/main" id="{6AC0B797-3CFC-4F15-B9DC-86E6F7F6151E}"/>
                </a:ext>
              </a:extLst>
            </p:cNvPr>
            <p:cNvSpPr txBox="1"/>
            <p:nvPr/>
          </p:nvSpPr>
          <p:spPr>
            <a:xfrm rot="5400000" flipH="1">
              <a:off x="10999992" y="5208452"/>
              <a:ext cx="1200970" cy="276999"/>
            </a:xfrm>
            <a:prstGeom prst="rect">
              <a:avLst/>
            </a:prstGeom>
            <a:noFill/>
          </p:spPr>
          <p:txBody>
            <a:bodyPr wrap="none" rtlCol="0">
              <a:spAutoFit/>
            </a:bodyPr>
            <a:lstStyle/>
            <a:p>
              <a:r>
                <a:rPr lang="en-US" sz="12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Company.Std</a:t>
              </a:r>
              <a:endParaRPr lang="en-ID" sz="12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8330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23C49C8-73C3-4FAB-B6CE-89C12B00D70F}"/>
              </a:ext>
            </a:extLst>
          </p:cNvPr>
          <p:cNvSpPr>
            <a:spLocks noGrp="1"/>
          </p:cNvSpPr>
          <p:nvPr>
            <p:ph type="pic" sz="quarter" idx="11"/>
          </p:nvPr>
        </p:nvSpPr>
        <p:spPr/>
      </p:sp>
      <p:sp>
        <p:nvSpPr>
          <p:cNvPr id="6" name="Rectangle 5">
            <a:extLst>
              <a:ext uri="{FF2B5EF4-FFF2-40B4-BE49-F238E27FC236}">
                <a16:creationId xmlns:a16="http://schemas.microsoft.com/office/drawing/2014/main" id="{A7D27920-8934-40AB-882F-0196F09EEC4F}"/>
              </a:ext>
            </a:extLst>
          </p:cNvPr>
          <p:cNvSpPr/>
          <p:nvPr/>
        </p:nvSpPr>
        <p:spPr>
          <a:xfrm>
            <a:off x="3143250" y="0"/>
            <a:ext cx="9048750" cy="6858000"/>
          </a:xfrm>
          <a:prstGeom prst="rect">
            <a:avLst/>
          </a:prstGeom>
          <a:solidFill>
            <a:srgbClr val="20386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Rectangle: Rounded Corners 39">
            <a:extLst>
              <a:ext uri="{FF2B5EF4-FFF2-40B4-BE49-F238E27FC236}">
                <a16:creationId xmlns:a16="http://schemas.microsoft.com/office/drawing/2014/main" id="{10226440-1722-46D2-AF0C-12A4C2B657C5}"/>
              </a:ext>
            </a:extLst>
          </p:cNvPr>
          <p:cNvSpPr/>
          <p:nvPr/>
        </p:nvSpPr>
        <p:spPr>
          <a:xfrm>
            <a:off x="8059081" y="4981797"/>
            <a:ext cx="554400" cy="554400"/>
          </a:xfrm>
          <a:prstGeom prst="roundRect">
            <a:avLst>
              <a:gd name="adj" fmla="val 50000"/>
            </a:avLst>
          </a:prstGeom>
          <a:solidFill>
            <a:srgbClr val="ECB400">
              <a:alpha val="2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41" name="Oval 40">
            <a:extLst>
              <a:ext uri="{FF2B5EF4-FFF2-40B4-BE49-F238E27FC236}">
                <a16:creationId xmlns:a16="http://schemas.microsoft.com/office/drawing/2014/main" id="{179C90C2-73B3-4980-A94C-11B7F8DA5635}"/>
              </a:ext>
            </a:extLst>
          </p:cNvPr>
          <p:cNvSpPr/>
          <p:nvPr/>
        </p:nvSpPr>
        <p:spPr>
          <a:xfrm rot="4500000">
            <a:off x="8125002" y="5047719"/>
            <a:ext cx="422558" cy="422556"/>
          </a:xfrm>
          <a:prstGeom prst="ellipse">
            <a:avLst/>
          </a:prstGeom>
          <a:solidFill>
            <a:srgbClr val="ECB40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42" name="TextBox 41">
            <a:extLst>
              <a:ext uri="{FF2B5EF4-FFF2-40B4-BE49-F238E27FC236}">
                <a16:creationId xmlns:a16="http://schemas.microsoft.com/office/drawing/2014/main" id="{B0EE49D7-4974-41B0-8478-6977A7B8CC72}"/>
              </a:ext>
            </a:extLst>
          </p:cNvPr>
          <p:cNvSpPr txBox="1"/>
          <p:nvPr/>
        </p:nvSpPr>
        <p:spPr>
          <a:xfrm>
            <a:off x="5763550" y="1250822"/>
            <a:ext cx="5382986" cy="1200329"/>
          </a:xfrm>
          <a:prstGeom prst="rect">
            <a:avLst/>
          </a:prstGeom>
          <a:noFill/>
        </p:spPr>
        <p:txBody>
          <a:bodyPr wrap="square" rtlCol="0">
            <a:spAutoFit/>
          </a:bodyPr>
          <a:lstStyle/>
          <a:p>
            <a:r>
              <a:rPr lang="en-GB" sz="3600" b="1">
                <a:solidFill>
                  <a:schemeClr val="bg1"/>
                </a:solidFill>
                <a:latin typeface="Inter" panose="020B0502030000000004" pitchFamily="34" charset="0"/>
                <a:ea typeface="Inter" panose="020B0502030000000004" pitchFamily="34" charset="0"/>
                <a:cs typeface="Open Sans" panose="020B0606030504020204" pitchFamily="34" charset="0"/>
              </a:rPr>
              <a:t>Weakness Compny </a:t>
            </a:r>
            <a:r>
              <a:rPr lang="en-GB" sz="3600" b="1">
                <a:solidFill>
                  <a:srgbClr val="ECB400"/>
                </a:solidFill>
                <a:latin typeface="Inter" panose="020B0502030000000004" pitchFamily="34" charset="0"/>
                <a:ea typeface="Inter" panose="020B0502030000000004" pitchFamily="34" charset="0"/>
                <a:cs typeface="Open Sans" panose="020B0606030504020204" pitchFamily="34" charset="0"/>
              </a:rPr>
              <a:t>Analysis Slide</a:t>
            </a:r>
          </a:p>
        </p:txBody>
      </p:sp>
      <p:sp>
        <p:nvSpPr>
          <p:cNvPr id="43" name="TextBox 42">
            <a:extLst>
              <a:ext uri="{FF2B5EF4-FFF2-40B4-BE49-F238E27FC236}">
                <a16:creationId xmlns:a16="http://schemas.microsoft.com/office/drawing/2014/main" id="{2D3BF2D2-9191-474B-B743-39204AECAFA0}"/>
              </a:ext>
            </a:extLst>
          </p:cNvPr>
          <p:cNvSpPr txBox="1"/>
          <p:nvPr/>
        </p:nvSpPr>
        <p:spPr>
          <a:xfrm>
            <a:off x="5763551" y="973823"/>
            <a:ext cx="1305165" cy="276999"/>
          </a:xfrm>
          <a:prstGeom prst="rect">
            <a:avLst/>
          </a:prstGeom>
          <a:noFill/>
        </p:spPr>
        <p:txBody>
          <a:bodyPr wrap="none" rtlCol="0">
            <a:spAutoFit/>
          </a:bodyPr>
          <a:lstStyle/>
          <a:p>
            <a:r>
              <a:rPr lang="en-US" sz="1200" b="1">
                <a:solidFill>
                  <a:schemeClr val="bg1"/>
                </a:solidFill>
                <a:latin typeface="Open Sans" panose="020B0606030504020204" pitchFamily="34" charset="0"/>
                <a:ea typeface="Open Sans" panose="020B0606030504020204" pitchFamily="34" charset="0"/>
                <a:cs typeface="Open Sans" panose="020B0606030504020204" pitchFamily="34" charset="0"/>
              </a:rPr>
              <a:t>SWOT Analysis</a:t>
            </a:r>
            <a:endParaRPr lang="en-ID" sz="12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TextBox 43">
            <a:extLst>
              <a:ext uri="{FF2B5EF4-FFF2-40B4-BE49-F238E27FC236}">
                <a16:creationId xmlns:a16="http://schemas.microsoft.com/office/drawing/2014/main" id="{B5916F9D-2448-479D-B5E6-59BFE4796D6F}"/>
              </a:ext>
            </a:extLst>
          </p:cNvPr>
          <p:cNvSpPr txBox="1"/>
          <p:nvPr/>
        </p:nvSpPr>
        <p:spPr>
          <a:xfrm>
            <a:off x="5763550" y="3845190"/>
            <a:ext cx="5382986" cy="827021"/>
          </a:xfrm>
          <a:prstGeom prst="rect">
            <a:avLst/>
          </a:prstGeom>
          <a:noFill/>
        </p:spPr>
        <p:txBody>
          <a:bodyPr wrap="square" rtlCol="0">
            <a:spAutoFit/>
          </a:bodyPr>
          <a:lstStyle/>
          <a:p>
            <a:pPr algn="just">
              <a:lnSpc>
                <a:spcPct val="150000"/>
              </a:lnSpc>
            </a:pPr>
            <a:r>
              <a:rPr lang="en-US" sz="1100">
                <a:solidFill>
                  <a:schemeClr val="bg1"/>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 viverra lorem tortor, in consequat sapien gravida in. Nam accumsan semai gravida, gravida est eu, hendrerit enim Praesent euismod.</a:t>
            </a:r>
          </a:p>
        </p:txBody>
      </p:sp>
      <p:sp>
        <p:nvSpPr>
          <p:cNvPr id="45" name="TextBox 44">
            <a:extLst>
              <a:ext uri="{FF2B5EF4-FFF2-40B4-BE49-F238E27FC236}">
                <a16:creationId xmlns:a16="http://schemas.microsoft.com/office/drawing/2014/main" id="{0E8C25AA-250A-4390-B87C-288B4A381B99}"/>
              </a:ext>
            </a:extLst>
          </p:cNvPr>
          <p:cNvSpPr txBox="1"/>
          <p:nvPr/>
        </p:nvSpPr>
        <p:spPr>
          <a:xfrm>
            <a:off x="5763551" y="3507433"/>
            <a:ext cx="1917513" cy="307777"/>
          </a:xfrm>
          <a:prstGeom prst="rect">
            <a:avLst/>
          </a:prstGeom>
          <a:noFill/>
        </p:spPr>
        <p:txBody>
          <a:bodyPr wrap="none" rtlCol="0">
            <a:spAutoFit/>
          </a:bodyPr>
          <a:lstStyle/>
          <a:p>
            <a:r>
              <a:rPr lang="en-US" sz="1400" b="1">
                <a:solidFill>
                  <a:schemeClr val="bg1"/>
                </a:solidFill>
                <a:latin typeface="Open Sans" panose="020B0606030504020204" pitchFamily="34" charset="0"/>
                <a:ea typeface="Open Sans" panose="020B0606030504020204" pitchFamily="34" charset="0"/>
                <a:cs typeface="Open Sans" panose="020B0606030504020204" pitchFamily="34" charset="0"/>
              </a:rPr>
              <a:t>Marketing Strategy</a:t>
            </a:r>
            <a:endParaRPr lang="en-ID" sz="14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6" name="TextBox 45">
            <a:extLst>
              <a:ext uri="{FF2B5EF4-FFF2-40B4-BE49-F238E27FC236}">
                <a16:creationId xmlns:a16="http://schemas.microsoft.com/office/drawing/2014/main" id="{1C591FEB-37FF-437B-AE34-813967BA2447}"/>
              </a:ext>
            </a:extLst>
          </p:cNvPr>
          <p:cNvSpPr txBox="1"/>
          <p:nvPr/>
        </p:nvSpPr>
        <p:spPr>
          <a:xfrm>
            <a:off x="6482769" y="5196360"/>
            <a:ext cx="1654365" cy="339837"/>
          </a:xfrm>
          <a:prstGeom prst="rect">
            <a:avLst/>
          </a:prstGeom>
          <a:noFill/>
        </p:spPr>
        <p:txBody>
          <a:bodyPr wrap="square" rtlCol="0">
            <a:spAutoFit/>
          </a:bodyPr>
          <a:lstStyle/>
          <a:p>
            <a:pPr>
              <a:lnSpc>
                <a:spcPct val="150000"/>
              </a:lnSpc>
            </a:pPr>
            <a:r>
              <a:rPr lang="en-US" sz="1200">
                <a:solidFill>
                  <a:schemeClr val="bg1"/>
                </a:solidFill>
                <a:latin typeface="Open Sans" panose="020B0606030504020204" pitchFamily="34" charset="0"/>
                <a:ea typeface="Open Sans" panose="020B0606030504020204" pitchFamily="34" charset="0"/>
                <a:cs typeface="Open Sans" panose="020B0606030504020204" pitchFamily="34" charset="0"/>
              </a:rPr>
              <a:t>Profit Income</a:t>
            </a:r>
            <a:endParaRPr lang="en-ID" sz="12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7" name="TextBox 46">
            <a:extLst>
              <a:ext uri="{FF2B5EF4-FFF2-40B4-BE49-F238E27FC236}">
                <a16:creationId xmlns:a16="http://schemas.microsoft.com/office/drawing/2014/main" id="{FFD8C436-5E1F-421E-9B9D-32C8623636A6}"/>
              </a:ext>
            </a:extLst>
          </p:cNvPr>
          <p:cNvSpPr txBox="1"/>
          <p:nvPr/>
        </p:nvSpPr>
        <p:spPr>
          <a:xfrm>
            <a:off x="6482769" y="4985809"/>
            <a:ext cx="865108" cy="276999"/>
          </a:xfrm>
          <a:prstGeom prst="rect">
            <a:avLst/>
          </a:prstGeom>
          <a:noFill/>
        </p:spPr>
        <p:txBody>
          <a:bodyPr wrap="square" rtlCol="0">
            <a:spAutoFit/>
          </a:bodyPr>
          <a:lstStyle/>
          <a:p>
            <a:r>
              <a:rPr lang="en-US" sz="120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8,79K</a:t>
            </a:r>
            <a:endParaRPr lang="en-ID" sz="120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8" name="TextBox 47">
            <a:extLst>
              <a:ext uri="{FF2B5EF4-FFF2-40B4-BE49-F238E27FC236}">
                <a16:creationId xmlns:a16="http://schemas.microsoft.com/office/drawing/2014/main" id="{22CF33CA-4CD7-4387-964F-B9FF1E5AEA04}"/>
              </a:ext>
            </a:extLst>
          </p:cNvPr>
          <p:cNvSpPr txBox="1"/>
          <p:nvPr/>
        </p:nvSpPr>
        <p:spPr>
          <a:xfrm>
            <a:off x="8723050" y="5196360"/>
            <a:ext cx="1252409" cy="339837"/>
          </a:xfrm>
          <a:prstGeom prst="rect">
            <a:avLst/>
          </a:prstGeom>
          <a:noFill/>
        </p:spPr>
        <p:txBody>
          <a:bodyPr wrap="square" rtlCol="0">
            <a:spAutoFit/>
          </a:bodyPr>
          <a:lstStyle/>
          <a:p>
            <a:pPr>
              <a:lnSpc>
                <a:spcPct val="150000"/>
              </a:lnSpc>
            </a:pPr>
            <a:r>
              <a:rPr lang="en-US" sz="1200">
                <a:solidFill>
                  <a:schemeClr val="bg1"/>
                </a:solidFill>
                <a:latin typeface="Open Sans" panose="020B0606030504020204" pitchFamily="34" charset="0"/>
                <a:ea typeface="Open Sans" panose="020B0606030504020204" pitchFamily="34" charset="0"/>
                <a:cs typeface="Open Sans" panose="020B0606030504020204" pitchFamily="34" charset="0"/>
              </a:rPr>
              <a:t>Happy Client</a:t>
            </a:r>
            <a:endParaRPr lang="en-ID" sz="12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TextBox 48">
            <a:extLst>
              <a:ext uri="{FF2B5EF4-FFF2-40B4-BE49-F238E27FC236}">
                <a16:creationId xmlns:a16="http://schemas.microsoft.com/office/drawing/2014/main" id="{ACC6027A-6D54-445E-A777-1D2DFE856D88}"/>
              </a:ext>
            </a:extLst>
          </p:cNvPr>
          <p:cNvSpPr txBox="1"/>
          <p:nvPr/>
        </p:nvSpPr>
        <p:spPr>
          <a:xfrm>
            <a:off x="8723050" y="4985809"/>
            <a:ext cx="865108" cy="276999"/>
          </a:xfrm>
          <a:prstGeom prst="rect">
            <a:avLst/>
          </a:prstGeom>
          <a:noFill/>
        </p:spPr>
        <p:txBody>
          <a:bodyPr wrap="square" rtlCol="0">
            <a:spAutoFit/>
          </a:bodyPr>
          <a:lstStyle/>
          <a:p>
            <a:r>
              <a:rPr lang="en-US" sz="120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8923K</a:t>
            </a:r>
            <a:endParaRPr lang="en-ID" sz="120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50" name="Rectangle: Rounded Corners 49">
            <a:extLst>
              <a:ext uri="{FF2B5EF4-FFF2-40B4-BE49-F238E27FC236}">
                <a16:creationId xmlns:a16="http://schemas.microsoft.com/office/drawing/2014/main" id="{C1345952-4170-4A42-B1D8-03450B1774C6}"/>
              </a:ext>
            </a:extLst>
          </p:cNvPr>
          <p:cNvSpPr/>
          <p:nvPr/>
        </p:nvSpPr>
        <p:spPr>
          <a:xfrm>
            <a:off x="5818800" y="4981797"/>
            <a:ext cx="554400" cy="554400"/>
          </a:xfrm>
          <a:prstGeom prst="roundRect">
            <a:avLst>
              <a:gd name="adj" fmla="val 50000"/>
            </a:avLst>
          </a:prstGeom>
          <a:solidFill>
            <a:srgbClr val="ECB400">
              <a:alpha val="2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51" name="Oval 50">
            <a:extLst>
              <a:ext uri="{FF2B5EF4-FFF2-40B4-BE49-F238E27FC236}">
                <a16:creationId xmlns:a16="http://schemas.microsoft.com/office/drawing/2014/main" id="{C076DFED-227D-4F3E-8473-541CFAE6A7EC}"/>
              </a:ext>
            </a:extLst>
          </p:cNvPr>
          <p:cNvSpPr/>
          <p:nvPr/>
        </p:nvSpPr>
        <p:spPr>
          <a:xfrm rot="4500000">
            <a:off x="5884721" y="5047719"/>
            <a:ext cx="422558" cy="422556"/>
          </a:xfrm>
          <a:prstGeom prst="ellipse">
            <a:avLst/>
          </a:prstGeom>
          <a:solidFill>
            <a:srgbClr val="ECB40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grpSp>
        <p:nvGrpSpPr>
          <p:cNvPr id="52" name="Graphic 260" descr="Lightbulb and gear">
            <a:extLst>
              <a:ext uri="{FF2B5EF4-FFF2-40B4-BE49-F238E27FC236}">
                <a16:creationId xmlns:a16="http://schemas.microsoft.com/office/drawing/2014/main" id="{360C052A-E327-49B5-B1CB-91138415A183}"/>
              </a:ext>
            </a:extLst>
          </p:cNvPr>
          <p:cNvGrpSpPr/>
          <p:nvPr/>
        </p:nvGrpSpPr>
        <p:grpSpPr>
          <a:xfrm>
            <a:off x="5923353" y="5086350"/>
            <a:ext cx="345294" cy="345294"/>
            <a:chOff x="9688800" y="7021800"/>
            <a:chExt cx="914400" cy="914400"/>
          </a:xfrm>
          <a:solidFill>
            <a:schemeClr val="bg1"/>
          </a:solidFill>
        </p:grpSpPr>
        <p:sp>
          <p:nvSpPr>
            <p:cNvPr id="53" name="Freeform: Shape 52">
              <a:extLst>
                <a:ext uri="{FF2B5EF4-FFF2-40B4-BE49-F238E27FC236}">
                  <a16:creationId xmlns:a16="http://schemas.microsoft.com/office/drawing/2014/main" id="{AE560C37-6C88-4DE4-803D-DE9AAAB347C4}"/>
                </a:ext>
              </a:extLst>
            </p:cNvPr>
            <p:cNvSpPr/>
            <p:nvPr/>
          </p:nvSpPr>
          <p:spPr>
            <a:xfrm>
              <a:off x="10028271" y="7330220"/>
              <a:ext cx="209550" cy="209550"/>
            </a:xfrm>
            <a:custGeom>
              <a:avLst/>
              <a:gdLst>
                <a:gd name="connsiteX0" fmla="*/ 187547 w 209550"/>
                <a:gd name="connsiteY0" fmla="*/ 64675 h 209550"/>
                <a:gd name="connsiteX1" fmla="*/ 195644 w 209550"/>
                <a:gd name="connsiteY1" fmla="*/ 40672 h 209550"/>
                <a:gd name="connsiteX2" fmla="*/ 177355 w 209550"/>
                <a:gd name="connsiteY2" fmla="*/ 22384 h 209550"/>
                <a:gd name="connsiteX3" fmla="*/ 153353 w 209550"/>
                <a:gd name="connsiteY3" fmla="*/ 30480 h 209550"/>
                <a:gd name="connsiteX4" fmla="*/ 133541 w 209550"/>
                <a:gd name="connsiteY4" fmla="*/ 22384 h 209550"/>
                <a:gd name="connsiteX5" fmla="*/ 122301 w 209550"/>
                <a:gd name="connsiteY5" fmla="*/ 0 h 209550"/>
                <a:gd name="connsiteX6" fmla="*/ 96774 w 209550"/>
                <a:gd name="connsiteY6" fmla="*/ 0 h 209550"/>
                <a:gd name="connsiteX7" fmla="*/ 85439 w 209550"/>
                <a:gd name="connsiteY7" fmla="*/ 22479 h 209550"/>
                <a:gd name="connsiteX8" fmla="*/ 65532 w 209550"/>
                <a:gd name="connsiteY8" fmla="*/ 30575 h 209550"/>
                <a:gd name="connsiteX9" fmla="*/ 41529 w 209550"/>
                <a:gd name="connsiteY9" fmla="*/ 22479 h 209550"/>
                <a:gd name="connsiteX10" fmla="*/ 23241 w 209550"/>
                <a:gd name="connsiteY10" fmla="*/ 40767 h 209550"/>
                <a:gd name="connsiteX11" fmla="*/ 30861 w 209550"/>
                <a:gd name="connsiteY11" fmla="*/ 64770 h 209550"/>
                <a:gd name="connsiteX12" fmla="*/ 22479 w 209550"/>
                <a:gd name="connsiteY12" fmla="*/ 84582 h 209550"/>
                <a:gd name="connsiteX13" fmla="*/ 0 w 209550"/>
                <a:gd name="connsiteY13" fmla="*/ 95821 h 209550"/>
                <a:gd name="connsiteX14" fmla="*/ 0 w 209550"/>
                <a:gd name="connsiteY14" fmla="*/ 120968 h 209550"/>
                <a:gd name="connsiteX15" fmla="*/ 22479 w 209550"/>
                <a:gd name="connsiteY15" fmla="*/ 132302 h 209550"/>
                <a:gd name="connsiteX16" fmla="*/ 30575 w 209550"/>
                <a:gd name="connsiteY16" fmla="*/ 152114 h 209550"/>
                <a:gd name="connsiteX17" fmla="*/ 22479 w 209550"/>
                <a:gd name="connsiteY17" fmla="*/ 176117 h 209550"/>
                <a:gd name="connsiteX18" fmla="*/ 41529 w 209550"/>
                <a:gd name="connsiteY18" fmla="*/ 194405 h 209550"/>
                <a:gd name="connsiteX19" fmla="*/ 65532 w 209550"/>
                <a:gd name="connsiteY19" fmla="*/ 186214 h 209550"/>
                <a:gd name="connsiteX20" fmla="*/ 85344 w 209550"/>
                <a:gd name="connsiteY20" fmla="*/ 194405 h 209550"/>
                <a:gd name="connsiteX21" fmla="*/ 96583 w 209550"/>
                <a:gd name="connsiteY21" fmla="*/ 216789 h 209550"/>
                <a:gd name="connsiteX22" fmla="*/ 122111 w 209550"/>
                <a:gd name="connsiteY22" fmla="*/ 216789 h 209550"/>
                <a:gd name="connsiteX23" fmla="*/ 133445 w 209550"/>
                <a:gd name="connsiteY23" fmla="*/ 194786 h 209550"/>
                <a:gd name="connsiteX24" fmla="*/ 152972 w 209550"/>
                <a:gd name="connsiteY24" fmla="*/ 186880 h 209550"/>
                <a:gd name="connsiteX25" fmla="*/ 176879 w 209550"/>
                <a:gd name="connsiteY25" fmla="*/ 195072 h 209550"/>
                <a:gd name="connsiteX26" fmla="*/ 195167 w 209550"/>
                <a:gd name="connsiteY26" fmla="*/ 176689 h 209550"/>
                <a:gd name="connsiteX27" fmla="*/ 187071 w 209550"/>
                <a:gd name="connsiteY27" fmla="*/ 152781 h 209550"/>
                <a:gd name="connsiteX28" fmla="*/ 195739 w 209550"/>
                <a:gd name="connsiteY28" fmla="*/ 132874 h 209550"/>
                <a:gd name="connsiteX29" fmla="*/ 218123 w 209550"/>
                <a:gd name="connsiteY29" fmla="*/ 121634 h 209550"/>
                <a:gd name="connsiteX30" fmla="*/ 218123 w 209550"/>
                <a:gd name="connsiteY30" fmla="*/ 95821 h 209550"/>
                <a:gd name="connsiteX31" fmla="*/ 195644 w 209550"/>
                <a:gd name="connsiteY31" fmla="*/ 84487 h 209550"/>
                <a:gd name="connsiteX32" fmla="*/ 187547 w 209550"/>
                <a:gd name="connsiteY32" fmla="*/ 64675 h 209550"/>
                <a:gd name="connsiteX33" fmla="*/ 109442 w 209550"/>
                <a:gd name="connsiteY33" fmla="*/ 146875 h 209550"/>
                <a:gd name="connsiteX34" fmla="*/ 71342 w 209550"/>
                <a:gd name="connsiteY34" fmla="*/ 108775 h 209550"/>
                <a:gd name="connsiteX35" fmla="*/ 109442 w 209550"/>
                <a:gd name="connsiteY35" fmla="*/ 70675 h 209550"/>
                <a:gd name="connsiteX36" fmla="*/ 147542 w 209550"/>
                <a:gd name="connsiteY36" fmla="*/ 108775 h 209550"/>
                <a:gd name="connsiteX37" fmla="*/ 109442 w 209550"/>
                <a:gd name="connsiteY37" fmla="*/ 146875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9550" h="209550">
                  <a:moveTo>
                    <a:pt x="187547" y="64675"/>
                  </a:moveTo>
                  <a:lnTo>
                    <a:pt x="195644" y="40672"/>
                  </a:lnTo>
                  <a:lnTo>
                    <a:pt x="177355" y="22384"/>
                  </a:lnTo>
                  <a:lnTo>
                    <a:pt x="153353" y="30480"/>
                  </a:lnTo>
                  <a:cubicBezTo>
                    <a:pt x="147113" y="26964"/>
                    <a:pt x="140457" y="24244"/>
                    <a:pt x="133541" y="22384"/>
                  </a:cubicBezTo>
                  <a:lnTo>
                    <a:pt x="122301" y="0"/>
                  </a:lnTo>
                  <a:lnTo>
                    <a:pt x="96774" y="0"/>
                  </a:lnTo>
                  <a:lnTo>
                    <a:pt x="85439" y="22479"/>
                  </a:lnTo>
                  <a:cubicBezTo>
                    <a:pt x="78498" y="24356"/>
                    <a:pt x="71813" y="27075"/>
                    <a:pt x="65532" y="30575"/>
                  </a:cubicBezTo>
                  <a:lnTo>
                    <a:pt x="41529" y="22479"/>
                  </a:lnTo>
                  <a:lnTo>
                    <a:pt x="23241" y="40767"/>
                  </a:lnTo>
                  <a:lnTo>
                    <a:pt x="30861" y="64770"/>
                  </a:lnTo>
                  <a:cubicBezTo>
                    <a:pt x="27206" y="70976"/>
                    <a:pt x="24388" y="77637"/>
                    <a:pt x="22479" y="84582"/>
                  </a:cubicBezTo>
                  <a:lnTo>
                    <a:pt x="0" y="95821"/>
                  </a:lnTo>
                  <a:lnTo>
                    <a:pt x="0" y="120968"/>
                  </a:lnTo>
                  <a:lnTo>
                    <a:pt x="22479" y="132302"/>
                  </a:lnTo>
                  <a:cubicBezTo>
                    <a:pt x="24332" y="139221"/>
                    <a:pt x="27052" y="145878"/>
                    <a:pt x="30575" y="152114"/>
                  </a:cubicBezTo>
                  <a:lnTo>
                    <a:pt x="22479" y="176117"/>
                  </a:lnTo>
                  <a:lnTo>
                    <a:pt x="41529" y="194405"/>
                  </a:lnTo>
                  <a:lnTo>
                    <a:pt x="65532" y="186214"/>
                  </a:lnTo>
                  <a:cubicBezTo>
                    <a:pt x="71767" y="189763"/>
                    <a:pt x="78423" y="192515"/>
                    <a:pt x="85344" y="194405"/>
                  </a:cubicBezTo>
                  <a:lnTo>
                    <a:pt x="96583" y="216789"/>
                  </a:lnTo>
                  <a:lnTo>
                    <a:pt x="122111" y="216789"/>
                  </a:lnTo>
                  <a:lnTo>
                    <a:pt x="133445" y="194786"/>
                  </a:lnTo>
                  <a:cubicBezTo>
                    <a:pt x="140245" y="192937"/>
                    <a:pt x="146800" y="190283"/>
                    <a:pt x="152972" y="186880"/>
                  </a:cubicBezTo>
                  <a:lnTo>
                    <a:pt x="176879" y="195072"/>
                  </a:lnTo>
                  <a:lnTo>
                    <a:pt x="195167" y="176689"/>
                  </a:lnTo>
                  <a:lnTo>
                    <a:pt x="187071" y="152781"/>
                  </a:lnTo>
                  <a:cubicBezTo>
                    <a:pt x="190710" y="146497"/>
                    <a:pt x="193618" y="139818"/>
                    <a:pt x="195739" y="132874"/>
                  </a:cubicBezTo>
                  <a:lnTo>
                    <a:pt x="218123" y="121634"/>
                  </a:lnTo>
                  <a:lnTo>
                    <a:pt x="218123" y="95821"/>
                  </a:lnTo>
                  <a:lnTo>
                    <a:pt x="195644" y="84487"/>
                  </a:lnTo>
                  <a:cubicBezTo>
                    <a:pt x="193825" y="77556"/>
                    <a:pt x="191103" y="70896"/>
                    <a:pt x="187547" y="64675"/>
                  </a:cubicBezTo>
                  <a:close/>
                  <a:moveTo>
                    <a:pt x="109442" y="146875"/>
                  </a:moveTo>
                  <a:cubicBezTo>
                    <a:pt x="88401" y="146875"/>
                    <a:pt x="71342" y="129817"/>
                    <a:pt x="71342" y="108775"/>
                  </a:cubicBezTo>
                  <a:cubicBezTo>
                    <a:pt x="71342" y="87734"/>
                    <a:pt x="88401" y="70675"/>
                    <a:pt x="109442" y="70675"/>
                  </a:cubicBezTo>
                  <a:cubicBezTo>
                    <a:pt x="130356" y="70982"/>
                    <a:pt x="147236" y="87861"/>
                    <a:pt x="147542" y="108775"/>
                  </a:cubicBezTo>
                  <a:cubicBezTo>
                    <a:pt x="147542" y="129817"/>
                    <a:pt x="130484" y="146875"/>
                    <a:pt x="109442" y="146875"/>
                  </a:cubicBezTo>
                  <a:close/>
                </a:path>
              </a:pathLst>
            </a:custGeom>
            <a:grpFill/>
            <a:ln w="9525" cap="flat">
              <a:noFill/>
              <a:prstDash val="solid"/>
              <a:miter/>
            </a:ln>
          </p:spPr>
          <p:txBody>
            <a:bodyPr rtlCol="0" anchor="ctr"/>
            <a:lstStyle/>
            <a:p>
              <a:endParaRPr lang="en-ID">
                <a:solidFill>
                  <a:schemeClr val="bg1"/>
                </a:solidFill>
              </a:endParaRPr>
            </a:p>
          </p:txBody>
        </p:sp>
        <p:sp>
          <p:nvSpPr>
            <p:cNvPr id="54" name="Freeform: Shape 53">
              <a:extLst>
                <a:ext uri="{FF2B5EF4-FFF2-40B4-BE49-F238E27FC236}">
                  <a16:creationId xmlns:a16="http://schemas.microsoft.com/office/drawing/2014/main" id="{5AD5F177-01E9-468C-BFA4-34EDC3007A37}"/>
                </a:ext>
              </a:extLst>
            </p:cNvPr>
            <p:cNvSpPr/>
            <p:nvPr/>
          </p:nvSpPr>
          <p:spPr>
            <a:xfrm>
              <a:off x="10029698" y="7734175"/>
              <a:ext cx="209550" cy="47625"/>
            </a:xfrm>
            <a:custGeom>
              <a:avLst/>
              <a:gdLst>
                <a:gd name="connsiteX0" fmla="*/ 189835 w 209550"/>
                <a:gd name="connsiteY0" fmla="*/ 0 h 47625"/>
                <a:gd name="connsiteX1" fmla="*/ 25910 w 209550"/>
                <a:gd name="connsiteY1" fmla="*/ 0 h 47625"/>
                <a:gd name="connsiteX2" fmla="*/ 48 w 209550"/>
                <a:gd name="connsiteY2" fmla="*/ 29098 h 47625"/>
                <a:gd name="connsiteX3" fmla="*/ 25910 w 209550"/>
                <a:gd name="connsiteY3" fmla="*/ 54959 h 47625"/>
                <a:gd name="connsiteX4" fmla="*/ 189835 w 209550"/>
                <a:gd name="connsiteY4" fmla="*/ 54959 h 47625"/>
                <a:gd name="connsiteX5" fmla="*/ 215696 w 209550"/>
                <a:gd name="connsiteY5" fmla="*/ 25861 h 47625"/>
                <a:gd name="connsiteX6" fmla="*/ 189835 w 209550"/>
                <a:gd name="connsiteY6" fmla="*/ 0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47625">
                  <a:moveTo>
                    <a:pt x="189835" y="0"/>
                  </a:moveTo>
                  <a:lnTo>
                    <a:pt x="25910" y="0"/>
                  </a:lnTo>
                  <a:cubicBezTo>
                    <a:pt x="10734" y="894"/>
                    <a:pt x="-845" y="13922"/>
                    <a:pt x="48" y="29098"/>
                  </a:cubicBezTo>
                  <a:cubicBezTo>
                    <a:pt x="869" y="43027"/>
                    <a:pt x="11981" y="54139"/>
                    <a:pt x="25910" y="54959"/>
                  </a:cubicBezTo>
                  <a:lnTo>
                    <a:pt x="189835" y="54959"/>
                  </a:lnTo>
                  <a:cubicBezTo>
                    <a:pt x="205011" y="54065"/>
                    <a:pt x="216590" y="41037"/>
                    <a:pt x="215696" y="25861"/>
                  </a:cubicBezTo>
                  <a:cubicBezTo>
                    <a:pt x="214875" y="11932"/>
                    <a:pt x="203763" y="820"/>
                    <a:pt x="189835" y="0"/>
                  </a:cubicBezTo>
                  <a:close/>
                </a:path>
              </a:pathLst>
            </a:custGeom>
            <a:grpFill/>
            <a:ln w="9525" cap="flat">
              <a:noFill/>
              <a:prstDash val="solid"/>
              <a:miter/>
            </a:ln>
          </p:spPr>
          <p:txBody>
            <a:bodyPr rtlCol="0" anchor="ctr"/>
            <a:lstStyle/>
            <a:p>
              <a:endParaRPr lang="en-ID">
                <a:solidFill>
                  <a:schemeClr val="bg1"/>
                </a:solidFill>
              </a:endParaRPr>
            </a:p>
          </p:txBody>
        </p:sp>
        <p:sp>
          <p:nvSpPr>
            <p:cNvPr id="55" name="Freeform: Shape 54">
              <a:extLst>
                <a:ext uri="{FF2B5EF4-FFF2-40B4-BE49-F238E27FC236}">
                  <a16:creationId xmlns:a16="http://schemas.microsoft.com/office/drawing/2014/main" id="{C849347C-9ADF-4580-8AAA-7733AA668929}"/>
                </a:ext>
              </a:extLst>
            </p:cNvPr>
            <p:cNvSpPr/>
            <p:nvPr/>
          </p:nvSpPr>
          <p:spPr>
            <a:xfrm>
              <a:off x="10078087" y="7827234"/>
              <a:ext cx="114300" cy="47625"/>
            </a:xfrm>
            <a:custGeom>
              <a:avLst/>
              <a:gdLst>
                <a:gd name="connsiteX0" fmla="*/ 59531 w 114300"/>
                <a:gd name="connsiteY0" fmla="*/ 54959 h 47625"/>
                <a:gd name="connsiteX1" fmla="*/ 118967 w 114300"/>
                <a:gd name="connsiteY1" fmla="*/ 0 h 47625"/>
                <a:gd name="connsiteX2" fmla="*/ 0 w 114300"/>
                <a:gd name="connsiteY2" fmla="*/ 0 h 47625"/>
                <a:gd name="connsiteX3" fmla="*/ 59531 w 114300"/>
                <a:gd name="connsiteY3" fmla="*/ 54959 h 47625"/>
              </a:gdLst>
              <a:ahLst/>
              <a:cxnLst>
                <a:cxn ang="0">
                  <a:pos x="connsiteX0" y="connsiteY0"/>
                </a:cxn>
                <a:cxn ang="0">
                  <a:pos x="connsiteX1" y="connsiteY1"/>
                </a:cxn>
                <a:cxn ang="0">
                  <a:pos x="connsiteX2" y="connsiteY2"/>
                </a:cxn>
                <a:cxn ang="0">
                  <a:pos x="connsiteX3" y="connsiteY3"/>
                </a:cxn>
              </a:cxnLst>
              <a:rect l="l" t="t" r="r" b="b"/>
              <a:pathLst>
                <a:path w="114300" h="47625">
                  <a:moveTo>
                    <a:pt x="59531" y="54959"/>
                  </a:moveTo>
                  <a:cubicBezTo>
                    <a:pt x="90631" y="54910"/>
                    <a:pt x="116487" y="31001"/>
                    <a:pt x="118967" y="0"/>
                  </a:cubicBezTo>
                  <a:lnTo>
                    <a:pt x="0" y="0"/>
                  </a:lnTo>
                  <a:cubicBezTo>
                    <a:pt x="2527" y="31016"/>
                    <a:pt x="28413" y="54914"/>
                    <a:pt x="59531" y="54959"/>
                  </a:cubicBezTo>
                  <a:close/>
                </a:path>
              </a:pathLst>
            </a:custGeom>
            <a:grpFill/>
            <a:ln w="9525" cap="flat">
              <a:noFill/>
              <a:prstDash val="solid"/>
              <a:miter/>
            </a:ln>
          </p:spPr>
          <p:txBody>
            <a:bodyPr rtlCol="0" anchor="ctr"/>
            <a:lstStyle/>
            <a:p>
              <a:endParaRPr lang="en-ID">
                <a:solidFill>
                  <a:schemeClr val="bg1"/>
                </a:solidFill>
              </a:endParaRPr>
            </a:p>
          </p:txBody>
        </p:sp>
        <p:sp>
          <p:nvSpPr>
            <p:cNvPr id="56" name="Freeform: Shape 55">
              <a:extLst>
                <a:ext uri="{FF2B5EF4-FFF2-40B4-BE49-F238E27FC236}">
                  <a16:creationId xmlns:a16="http://schemas.microsoft.com/office/drawing/2014/main" id="{F8267A9A-557F-4894-B71E-CBF871A261E5}"/>
                </a:ext>
              </a:extLst>
            </p:cNvPr>
            <p:cNvSpPr/>
            <p:nvPr/>
          </p:nvSpPr>
          <p:spPr>
            <a:xfrm>
              <a:off x="9899207" y="7202013"/>
              <a:ext cx="466725" cy="485775"/>
            </a:xfrm>
            <a:custGeom>
              <a:avLst/>
              <a:gdLst>
                <a:gd name="connsiteX0" fmla="*/ 476250 w 466725"/>
                <a:gd name="connsiteY0" fmla="*/ 243364 h 485775"/>
                <a:gd name="connsiteX1" fmla="*/ 476250 w 466725"/>
                <a:gd name="connsiteY1" fmla="*/ 235172 h 485775"/>
                <a:gd name="connsiteX2" fmla="*/ 238125 w 466725"/>
                <a:gd name="connsiteY2" fmla="*/ 0 h 485775"/>
                <a:gd name="connsiteX3" fmla="*/ 238125 w 466725"/>
                <a:gd name="connsiteY3" fmla="*/ 0 h 485775"/>
                <a:gd name="connsiteX4" fmla="*/ 0 w 466725"/>
                <a:gd name="connsiteY4" fmla="*/ 235172 h 485775"/>
                <a:gd name="connsiteX5" fmla="*/ 0 w 466725"/>
                <a:gd name="connsiteY5" fmla="*/ 243364 h 485775"/>
                <a:gd name="connsiteX6" fmla="*/ 16573 w 466725"/>
                <a:gd name="connsiteY6" fmla="*/ 325755 h 485775"/>
                <a:gd name="connsiteX7" fmla="*/ 57912 w 466725"/>
                <a:gd name="connsiteY7" fmla="*/ 393478 h 485775"/>
                <a:gd name="connsiteX8" fmla="*/ 113633 w 466725"/>
                <a:gd name="connsiteY8" fmla="*/ 483965 h 485775"/>
                <a:gd name="connsiteX9" fmla="*/ 130016 w 466725"/>
                <a:gd name="connsiteY9" fmla="*/ 494062 h 485775"/>
                <a:gd name="connsiteX10" fmla="*/ 346234 w 466725"/>
                <a:gd name="connsiteY10" fmla="*/ 494062 h 485775"/>
                <a:gd name="connsiteX11" fmla="*/ 362617 w 466725"/>
                <a:gd name="connsiteY11" fmla="*/ 483965 h 485775"/>
                <a:gd name="connsiteX12" fmla="*/ 418338 w 466725"/>
                <a:gd name="connsiteY12" fmla="*/ 393478 h 485775"/>
                <a:gd name="connsiteX13" fmla="*/ 459676 w 466725"/>
                <a:gd name="connsiteY13" fmla="*/ 325755 h 485775"/>
                <a:gd name="connsiteX14" fmla="*/ 476250 w 466725"/>
                <a:gd name="connsiteY14" fmla="*/ 243364 h 485775"/>
                <a:gd name="connsiteX15" fmla="*/ 421386 w 466725"/>
                <a:gd name="connsiteY15" fmla="*/ 242507 h 485775"/>
                <a:gd name="connsiteX16" fmla="*/ 408718 w 466725"/>
                <a:gd name="connsiteY16" fmla="*/ 306515 h 485775"/>
                <a:gd name="connsiteX17" fmla="*/ 377857 w 466725"/>
                <a:gd name="connsiteY17" fmla="*/ 356807 h 485775"/>
                <a:gd name="connsiteX18" fmla="*/ 323850 w 466725"/>
                <a:gd name="connsiteY18" fmla="*/ 438912 h 485775"/>
                <a:gd name="connsiteX19" fmla="*/ 152400 w 466725"/>
                <a:gd name="connsiteY19" fmla="*/ 438912 h 485775"/>
                <a:gd name="connsiteX20" fmla="*/ 98870 w 466725"/>
                <a:gd name="connsiteY20" fmla="*/ 356521 h 485775"/>
                <a:gd name="connsiteX21" fmla="*/ 68008 w 466725"/>
                <a:gd name="connsiteY21" fmla="*/ 306229 h 485775"/>
                <a:gd name="connsiteX22" fmla="*/ 54864 w 466725"/>
                <a:gd name="connsiteY22" fmla="*/ 242221 h 485775"/>
                <a:gd name="connsiteX23" fmla="*/ 54864 w 466725"/>
                <a:gd name="connsiteY23" fmla="*/ 235363 h 485775"/>
                <a:gd name="connsiteX24" fmla="*/ 237839 w 466725"/>
                <a:gd name="connsiteY24" fmla="*/ 54388 h 485775"/>
                <a:gd name="connsiteX25" fmla="*/ 237839 w 466725"/>
                <a:gd name="connsiteY25" fmla="*/ 54388 h 485775"/>
                <a:gd name="connsiteX26" fmla="*/ 420814 w 466725"/>
                <a:gd name="connsiteY26" fmla="*/ 235363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66725" h="485775">
                  <a:moveTo>
                    <a:pt x="476250" y="243364"/>
                  </a:moveTo>
                  <a:lnTo>
                    <a:pt x="476250" y="235172"/>
                  </a:lnTo>
                  <a:cubicBezTo>
                    <a:pt x="473823" y="105160"/>
                    <a:pt x="368157" y="804"/>
                    <a:pt x="238125" y="0"/>
                  </a:cubicBezTo>
                  <a:lnTo>
                    <a:pt x="238125" y="0"/>
                  </a:lnTo>
                  <a:cubicBezTo>
                    <a:pt x="108093" y="804"/>
                    <a:pt x="2427" y="105160"/>
                    <a:pt x="0" y="235172"/>
                  </a:cubicBezTo>
                  <a:lnTo>
                    <a:pt x="0" y="243364"/>
                  </a:lnTo>
                  <a:cubicBezTo>
                    <a:pt x="871" y="271562"/>
                    <a:pt x="6473" y="299414"/>
                    <a:pt x="16573" y="325755"/>
                  </a:cubicBezTo>
                  <a:cubicBezTo>
                    <a:pt x="26214" y="350609"/>
                    <a:pt x="40213" y="373543"/>
                    <a:pt x="57912" y="393478"/>
                  </a:cubicBezTo>
                  <a:cubicBezTo>
                    <a:pt x="79724" y="417195"/>
                    <a:pt x="103537" y="463391"/>
                    <a:pt x="113633" y="483965"/>
                  </a:cubicBezTo>
                  <a:cubicBezTo>
                    <a:pt x="116721" y="490180"/>
                    <a:pt x="123076" y="494096"/>
                    <a:pt x="130016" y="494062"/>
                  </a:cubicBezTo>
                  <a:lnTo>
                    <a:pt x="346234" y="494062"/>
                  </a:lnTo>
                  <a:cubicBezTo>
                    <a:pt x="353174" y="494096"/>
                    <a:pt x="359529" y="490180"/>
                    <a:pt x="362617" y="483965"/>
                  </a:cubicBezTo>
                  <a:cubicBezTo>
                    <a:pt x="372713" y="463391"/>
                    <a:pt x="396526" y="417290"/>
                    <a:pt x="418338" y="393478"/>
                  </a:cubicBezTo>
                  <a:cubicBezTo>
                    <a:pt x="436037" y="373543"/>
                    <a:pt x="450036" y="350609"/>
                    <a:pt x="459676" y="325755"/>
                  </a:cubicBezTo>
                  <a:cubicBezTo>
                    <a:pt x="469777" y="299414"/>
                    <a:pt x="475379" y="271562"/>
                    <a:pt x="476250" y="243364"/>
                  </a:cubicBezTo>
                  <a:close/>
                  <a:moveTo>
                    <a:pt x="421386" y="242507"/>
                  </a:moveTo>
                  <a:cubicBezTo>
                    <a:pt x="420709" y="264394"/>
                    <a:pt x="416429" y="286020"/>
                    <a:pt x="408718" y="306515"/>
                  </a:cubicBezTo>
                  <a:cubicBezTo>
                    <a:pt x="401485" y="324971"/>
                    <a:pt x="391037" y="341999"/>
                    <a:pt x="377857" y="356807"/>
                  </a:cubicBezTo>
                  <a:cubicBezTo>
                    <a:pt x="356714" y="381975"/>
                    <a:pt x="338588" y="409531"/>
                    <a:pt x="323850" y="438912"/>
                  </a:cubicBezTo>
                  <a:lnTo>
                    <a:pt x="152400" y="438912"/>
                  </a:lnTo>
                  <a:cubicBezTo>
                    <a:pt x="137831" y="409455"/>
                    <a:pt x="119864" y="381803"/>
                    <a:pt x="98870" y="356521"/>
                  </a:cubicBezTo>
                  <a:cubicBezTo>
                    <a:pt x="85690" y="341713"/>
                    <a:pt x="75241" y="324685"/>
                    <a:pt x="68008" y="306229"/>
                  </a:cubicBezTo>
                  <a:cubicBezTo>
                    <a:pt x="60135" y="285761"/>
                    <a:pt x="55694" y="264135"/>
                    <a:pt x="54864" y="242221"/>
                  </a:cubicBezTo>
                  <a:lnTo>
                    <a:pt x="54864" y="235363"/>
                  </a:lnTo>
                  <a:cubicBezTo>
                    <a:pt x="56570" y="135350"/>
                    <a:pt x="137813" y="54995"/>
                    <a:pt x="237839" y="54388"/>
                  </a:cubicBezTo>
                  <a:lnTo>
                    <a:pt x="237839" y="54388"/>
                  </a:lnTo>
                  <a:cubicBezTo>
                    <a:pt x="337865" y="54995"/>
                    <a:pt x="419109" y="135350"/>
                    <a:pt x="420814" y="235363"/>
                  </a:cubicBezTo>
                  <a:close/>
                </a:path>
              </a:pathLst>
            </a:custGeom>
            <a:grpFill/>
            <a:ln w="9525" cap="flat">
              <a:noFill/>
              <a:prstDash val="solid"/>
              <a:miter/>
            </a:ln>
          </p:spPr>
          <p:txBody>
            <a:bodyPr rtlCol="0" anchor="ctr"/>
            <a:lstStyle/>
            <a:p>
              <a:endParaRPr lang="en-ID">
                <a:solidFill>
                  <a:schemeClr val="bg1"/>
                </a:solidFill>
              </a:endParaRPr>
            </a:p>
          </p:txBody>
        </p:sp>
        <p:sp>
          <p:nvSpPr>
            <p:cNvPr id="57" name="Freeform: Shape 56">
              <a:extLst>
                <a:ext uri="{FF2B5EF4-FFF2-40B4-BE49-F238E27FC236}">
                  <a16:creationId xmlns:a16="http://schemas.microsoft.com/office/drawing/2014/main" id="{214995A9-B6F6-4100-89D9-A646309C97D3}"/>
                </a:ext>
              </a:extLst>
            </p:cNvPr>
            <p:cNvSpPr/>
            <p:nvPr/>
          </p:nvSpPr>
          <p:spPr>
            <a:xfrm>
              <a:off x="10120378" y="7059900"/>
              <a:ext cx="38100" cy="104775"/>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grpFill/>
            <a:ln w="9525" cap="flat">
              <a:noFill/>
              <a:prstDash val="solid"/>
              <a:miter/>
            </a:ln>
          </p:spPr>
          <p:txBody>
            <a:bodyPr rtlCol="0" anchor="ctr"/>
            <a:lstStyle/>
            <a:p>
              <a:endParaRPr lang="en-ID">
                <a:solidFill>
                  <a:schemeClr val="bg1"/>
                </a:solidFill>
              </a:endParaRPr>
            </a:p>
          </p:txBody>
        </p:sp>
        <p:sp>
          <p:nvSpPr>
            <p:cNvPr id="58" name="Freeform: Shape 57">
              <a:extLst>
                <a:ext uri="{FF2B5EF4-FFF2-40B4-BE49-F238E27FC236}">
                  <a16:creationId xmlns:a16="http://schemas.microsoft.com/office/drawing/2014/main" id="{5E169E22-5BC7-4B7C-AF69-C791F3825D86}"/>
                </a:ext>
              </a:extLst>
            </p:cNvPr>
            <p:cNvSpPr/>
            <p:nvPr/>
          </p:nvSpPr>
          <p:spPr>
            <a:xfrm>
              <a:off x="9861295" y="7169289"/>
              <a:ext cx="76200" cy="76200"/>
            </a:xfrm>
            <a:custGeom>
              <a:avLst/>
              <a:gdLst>
                <a:gd name="connsiteX0" fmla="*/ 52105 w 76200"/>
                <a:gd name="connsiteY0" fmla="*/ 79111 h 76200"/>
                <a:gd name="connsiteX1" fmla="*/ 78965 w 76200"/>
                <a:gd name="connsiteY1" fmla="*/ 79111 h 76200"/>
                <a:gd name="connsiteX2" fmla="*/ 78965 w 76200"/>
                <a:gd name="connsiteY2" fmla="*/ 52250 h 76200"/>
                <a:gd name="connsiteX3" fmla="*/ 31817 w 76200"/>
                <a:gd name="connsiteY3" fmla="*/ 4911 h 76200"/>
                <a:gd name="connsiteX4" fmla="*/ 4910 w 76200"/>
                <a:gd name="connsiteY4" fmla="*/ 6283 h 76200"/>
                <a:gd name="connsiteX5" fmla="*/ 4956 w 76200"/>
                <a:gd name="connsiteY5" fmla="*/ 3186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76200">
                  <a:moveTo>
                    <a:pt x="52105" y="79111"/>
                  </a:moveTo>
                  <a:cubicBezTo>
                    <a:pt x="59535" y="86496"/>
                    <a:pt x="71535" y="86496"/>
                    <a:pt x="78965" y="79111"/>
                  </a:cubicBezTo>
                  <a:cubicBezTo>
                    <a:pt x="86351" y="71680"/>
                    <a:pt x="86351" y="59680"/>
                    <a:pt x="78965" y="52250"/>
                  </a:cubicBezTo>
                  <a:lnTo>
                    <a:pt x="31817" y="4911"/>
                  </a:lnTo>
                  <a:cubicBezTo>
                    <a:pt x="24008" y="-2140"/>
                    <a:pt x="11962" y="-1525"/>
                    <a:pt x="4910" y="6283"/>
                  </a:cubicBezTo>
                  <a:cubicBezTo>
                    <a:pt x="-1654" y="13555"/>
                    <a:pt x="-1634" y="24619"/>
                    <a:pt x="4956" y="31866"/>
                  </a:cubicBezTo>
                  <a:close/>
                </a:path>
              </a:pathLst>
            </a:custGeom>
            <a:grpFill/>
            <a:ln w="9525" cap="flat">
              <a:noFill/>
              <a:prstDash val="solid"/>
              <a:miter/>
            </a:ln>
          </p:spPr>
          <p:txBody>
            <a:bodyPr rtlCol="0" anchor="ctr"/>
            <a:lstStyle/>
            <a:p>
              <a:endParaRPr lang="en-ID">
                <a:solidFill>
                  <a:schemeClr val="bg1"/>
                </a:solidFill>
              </a:endParaRPr>
            </a:p>
          </p:txBody>
        </p:sp>
        <p:sp>
          <p:nvSpPr>
            <p:cNvPr id="59" name="Freeform: Shape 58">
              <a:extLst>
                <a:ext uri="{FF2B5EF4-FFF2-40B4-BE49-F238E27FC236}">
                  <a16:creationId xmlns:a16="http://schemas.microsoft.com/office/drawing/2014/main" id="{0B55BCEE-C3E5-4828-8DDF-0EC9AAA7914B}"/>
                </a:ext>
              </a:extLst>
            </p:cNvPr>
            <p:cNvSpPr/>
            <p:nvPr/>
          </p:nvSpPr>
          <p:spPr>
            <a:xfrm>
              <a:off x="10332866" y="7174232"/>
              <a:ext cx="76200" cy="76200"/>
            </a:xfrm>
            <a:custGeom>
              <a:avLst/>
              <a:gdLst>
                <a:gd name="connsiteX0" fmla="*/ 19446 w 76200"/>
                <a:gd name="connsiteY0" fmla="*/ 83407 h 76200"/>
                <a:gd name="connsiteX1" fmla="*/ 32971 w 76200"/>
                <a:gd name="connsiteY1" fmla="*/ 77787 h 76200"/>
                <a:gd name="connsiteX2" fmla="*/ 80025 w 76200"/>
                <a:gd name="connsiteY2" fmla="*/ 30162 h 76200"/>
                <a:gd name="connsiteX3" fmla="*/ 75664 w 76200"/>
                <a:gd name="connsiteY3" fmla="*/ 3577 h 76200"/>
                <a:gd name="connsiteX4" fmla="*/ 53164 w 76200"/>
                <a:gd name="connsiteY4" fmla="*/ 3778 h 76200"/>
                <a:gd name="connsiteX5" fmla="*/ 5539 w 76200"/>
                <a:gd name="connsiteY5" fmla="*/ 51403 h 76200"/>
                <a:gd name="connsiteX6" fmla="*/ 5539 w 76200"/>
                <a:gd name="connsiteY6" fmla="*/ 78264 h 76200"/>
                <a:gd name="connsiteX7" fmla="*/ 19446 w 76200"/>
                <a:gd name="connsiteY7" fmla="*/ 8340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76200">
                  <a:moveTo>
                    <a:pt x="19446" y="83407"/>
                  </a:moveTo>
                  <a:cubicBezTo>
                    <a:pt x="24523" y="83411"/>
                    <a:pt x="29392" y="81388"/>
                    <a:pt x="32971" y="77787"/>
                  </a:cubicBezTo>
                  <a:lnTo>
                    <a:pt x="80025" y="30162"/>
                  </a:lnTo>
                  <a:cubicBezTo>
                    <a:pt x="86162" y="21617"/>
                    <a:pt x="84210" y="9714"/>
                    <a:pt x="75664" y="3577"/>
                  </a:cubicBezTo>
                  <a:cubicBezTo>
                    <a:pt x="68922" y="-1265"/>
                    <a:pt x="59819" y="-1184"/>
                    <a:pt x="53164" y="3778"/>
                  </a:cubicBezTo>
                  <a:lnTo>
                    <a:pt x="5539" y="51403"/>
                  </a:lnTo>
                  <a:cubicBezTo>
                    <a:pt x="-1846" y="58834"/>
                    <a:pt x="-1846" y="70833"/>
                    <a:pt x="5539" y="78264"/>
                  </a:cubicBezTo>
                  <a:cubicBezTo>
                    <a:pt x="9290" y="81786"/>
                    <a:pt x="14306" y="83641"/>
                    <a:pt x="19446" y="83407"/>
                  </a:cubicBezTo>
                  <a:close/>
                </a:path>
              </a:pathLst>
            </a:custGeom>
            <a:grpFill/>
            <a:ln w="9525" cap="flat">
              <a:noFill/>
              <a:prstDash val="solid"/>
              <a:miter/>
            </a:ln>
          </p:spPr>
          <p:txBody>
            <a:bodyPr rtlCol="0" anchor="ctr"/>
            <a:lstStyle/>
            <a:p>
              <a:endParaRPr lang="en-ID">
                <a:solidFill>
                  <a:schemeClr val="bg1"/>
                </a:solidFill>
              </a:endParaRPr>
            </a:p>
          </p:txBody>
        </p:sp>
        <p:sp>
          <p:nvSpPr>
            <p:cNvPr id="60" name="Freeform: Shape 59">
              <a:extLst>
                <a:ext uri="{FF2B5EF4-FFF2-40B4-BE49-F238E27FC236}">
                  <a16:creationId xmlns:a16="http://schemas.microsoft.com/office/drawing/2014/main" id="{E6A757D1-F883-4B1C-999E-41F7E9308F73}"/>
                </a:ext>
              </a:extLst>
            </p:cNvPr>
            <p:cNvSpPr/>
            <p:nvPr/>
          </p:nvSpPr>
          <p:spPr>
            <a:xfrm>
              <a:off x="9757856" y="7417088"/>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solidFill>
                  <a:schemeClr val="bg1"/>
                </a:solidFill>
              </a:endParaRPr>
            </a:p>
          </p:txBody>
        </p:sp>
        <p:sp>
          <p:nvSpPr>
            <p:cNvPr id="61" name="Freeform: Shape 60">
              <a:extLst>
                <a:ext uri="{FF2B5EF4-FFF2-40B4-BE49-F238E27FC236}">
                  <a16:creationId xmlns:a16="http://schemas.microsoft.com/office/drawing/2014/main" id="{B5BB19CB-4F40-4FC4-AF3C-7CB992AFC4A1}"/>
                </a:ext>
              </a:extLst>
            </p:cNvPr>
            <p:cNvSpPr/>
            <p:nvPr/>
          </p:nvSpPr>
          <p:spPr>
            <a:xfrm>
              <a:off x="9859591" y="7618628"/>
              <a:ext cx="76200" cy="85725"/>
            </a:xfrm>
            <a:custGeom>
              <a:avLst/>
              <a:gdLst>
                <a:gd name="connsiteX0" fmla="*/ 53808 w 76200"/>
                <a:gd name="connsiteY0" fmla="*/ 4581 h 85725"/>
                <a:gd name="connsiteX1" fmla="*/ 6659 w 76200"/>
                <a:gd name="connsiteY1" fmla="*/ 52206 h 85725"/>
                <a:gd name="connsiteX2" fmla="*/ 4581 w 76200"/>
                <a:gd name="connsiteY2" fmla="*/ 79066 h 85725"/>
                <a:gd name="connsiteX3" fmla="*/ 31442 w 76200"/>
                <a:gd name="connsiteY3" fmla="*/ 81144 h 85725"/>
                <a:gd name="connsiteX4" fmla="*/ 33520 w 76200"/>
                <a:gd name="connsiteY4" fmla="*/ 79066 h 85725"/>
                <a:gd name="connsiteX5" fmla="*/ 80669 w 76200"/>
                <a:gd name="connsiteY5" fmla="*/ 31441 h 85725"/>
                <a:gd name="connsiteX6" fmla="*/ 78590 w 76200"/>
                <a:gd name="connsiteY6" fmla="*/ 4581 h 85725"/>
                <a:gd name="connsiteX7" fmla="*/ 53808 w 76200"/>
                <a:gd name="connsiteY7" fmla="*/ 4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85725">
                  <a:moveTo>
                    <a:pt x="53808" y="4581"/>
                  </a:moveTo>
                  <a:lnTo>
                    <a:pt x="6659" y="52206"/>
                  </a:lnTo>
                  <a:cubicBezTo>
                    <a:pt x="-1332" y="59049"/>
                    <a:pt x="-2263" y="71075"/>
                    <a:pt x="4581" y="79066"/>
                  </a:cubicBezTo>
                  <a:cubicBezTo>
                    <a:pt x="11425" y="87058"/>
                    <a:pt x="23451" y="87987"/>
                    <a:pt x="31442" y="81144"/>
                  </a:cubicBezTo>
                  <a:cubicBezTo>
                    <a:pt x="32187" y="80506"/>
                    <a:pt x="32882" y="79811"/>
                    <a:pt x="33520" y="79066"/>
                  </a:cubicBezTo>
                  <a:lnTo>
                    <a:pt x="80669" y="31441"/>
                  </a:lnTo>
                  <a:cubicBezTo>
                    <a:pt x="87512" y="23450"/>
                    <a:pt x="86582" y="11424"/>
                    <a:pt x="78590" y="4581"/>
                  </a:cubicBezTo>
                  <a:cubicBezTo>
                    <a:pt x="71459" y="-1527"/>
                    <a:pt x="60941" y="-1527"/>
                    <a:pt x="53808" y="4581"/>
                  </a:cubicBezTo>
                  <a:close/>
                </a:path>
              </a:pathLst>
            </a:custGeom>
            <a:grpFill/>
            <a:ln w="9525" cap="flat">
              <a:noFill/>
              <a:prstDash val="solid"/>
              <a:miter/>
            </a:ln>
          </p:spPr>
          <p:txBody>
            <a:bodyPr rtlCol="0" anchor="ctr"/>
            <a:lstStyle/>
            <a:p>
              <a:endParaRPr lang="en-ID">
                <a:solidFill>
                  <a:schemeClr val="bg1"/>
                </a:solidFill>
              </a:endParaRPr>
            </a:p>
          </p:txBody>
        </p:sp>
        <p:sp>
          <p:nvSpPr>
            <p:cNvPr id="62" name="Freeform: Shape 61">
              <a:extLst>
                <a:ext uri="{FF2B5EF4-FFF2-40B4-BE49-F238E27FC236}">
                  <a16:creationId xmlns:a16="http://schemas.microsoft.com/office/drawing/2014/main" id="{05C5BF3F-8249-4735-9448-B8A1C39554C8}"/>
                </a:ext>
              </a:extLst>
            </p:cNvPr>
            <p:cNvSpPr/>
            <p:nvPr/>
          </p:nvSpPr>
          <p:spPr>
            <a:xfrm>
              <a:off x="10332648" y="7613306"/>
              <a:ext cx="85725" cy="85725"/>
            </a:xfrm>
            <a:custGeom>
              <a:avLst/>
              <a:gdLst>
                <a:gd name="connsiteX0" fmla="*/ 33190 w 85725"/>
                <a:gd name="connsiteY0" fmla="*/ 6283 h 85725"/>
                <a:gd name="connsiteX1" fmla="*/ 6283 w 85725"/>
                <a:gd name="connsiteY1" fmla="*/ 4911 h 85725"/>
                <a:gd name="connsiteX2" fmla="*/ 4911 w 85725"/>
                <a:gd name="connsiteY2" fmla="*/ 31817 h 85725"/>
                <a:gd name="connsiteX3" fmla="*/ 6234 w 85725"/>
                <a:gd name="connsiteY3" fmla="*/ 33144 h 85725"/>
                <a:gd name="connsiteX4" fmla="*/ 53859 w 85725"/>
                <a:gd name="connsiteY4" fmla="*/ 80769 h 85725"/>
                <a:gd name="connsiteX5" fmla="*/ 80689 w 85725"/>
                <a:gd name="connsiteY5" fmla="*/ 83213 h 85725"/>
                <a:gd name="connsiteX6" fmla="*/ 83133 w 85725"/>
                <a:gd name="connsiteY6" fmla="*/ 56384 h 85725"/>
                <a:gd name="connsiteX7" fmla="*/ 80052 w 85725"/>
                <a:gd name="connsiteY7" fmla="*/ 5343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85725">
                  <a:moveTo>
                    <a:pt x="33190" y="6283"/>
                  </a:moveTo>
                  <a:cubicBezTo>
                    <a:pt x="26139" y="-1525"/>
                    <a:pt x="14093" y="-2140"/>
                    <a:pt x="6283" y="4911"/>
                  </a:cubicBezTo>
                  <a:cubicBezTo>
                    <a:pt x="-1525" y="11961"/>
                    <a:pt x="-2140" y="24007"/>
                    <a:pt x="4911" y="31817"/>
                  </a:cubicBezTo>
                  <a:cubicBezTo>
                    <a:pt x="5330" y="32280"/>
                    <a:pt x="5772" y="32724"/>
                    <a:pt x="6234" y="33144"/>
                  </a:cubicBezTo>
                  <a:lnTo>
                    <a:pt x="53859" y="80769"/>
                  </a:lnTo>
                  <a:cubicBezTo>
                    <a:pt x="60593" y="88853"/>
                    <a:pt x="72605" y="89947"/>
                    <a:pt x="80689" y="83213"/>
                  </a:cubicBezTo>
                  <a:cubicBezTo>
                    <a:pt x="88773" y="76480"/>
                    <a:pt x="89866" y="64468"/>
                    <a:pt x="83133" y="56384"/>
                  </a:cubicBezTo>
                  <a:cubicBezTo>
                    <a:pt x="82219" y="55288"/>
                    <a:pt x="81187" y="54298"/>
                    <a:pt x="80052" y="53432"/>
                  </a:cubicBezTo>
                  <a:close/>
                </a:path>
              </a:pathLst>
            </a:custGeom>
            <a:grpFill/>
            <a:ln w="9525" cap="flat">
              <a:noFill/>
              <a:prstDash val="solid"/>
              <a:miter/>
            </a:ln>
          </p:spPr>
          <p:txBody>
            <a:bodyPr rtlCol="0" anchor="ctr"/>
            <a:lstStyle/>
            <a:p>
              <a:endParaRPr lang="en-ID">
                <a:solidFill>
                  <a:schemeClr val="bg1"/>
                </a:solidFill>
              </a:endParaRPr>
            </a:p>
          </p:txBody>
        </p:sp>
        <p:sp>
          <p:nvSpPr>
            <p:cNvPr id="63" name="Freeform: Shape 62">
              <a:extLst>
                <a:ext uri="{FF2B5EF4-FFF2-40B4-BE49-F238E27FC236}">
                  <a16:creationId xmlns:a16="http://schemas.microsoft.com/office/drawing/2014/main" id="{A51D2636-8254-46C3-8822-735DD1B939F0}"/>
                </a:ext>
              </a:extLst>
            </p:cNvPr>
            <p:cNvSpPr/>
            <p:nvPr/>
          </p:nvSpPr>
          <p:spPr>
            <a:xfrm>
              <a:off x="10412700" y="7416421"/>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solidFill>
                  <a:schemeClr val="bg1"/>
                </a:solidFill>
              </a:endParaRPr>
            </a:p>
          </p:txBody>
        </p:sp>
      </p:grpSp>
      <p:grpSp>
        <p:nvGrpSpPr>
          <p:cNvPr id="64" name="Group 63">
            <a:extLst>
              <a:ext uri="{FF2B5EF4-FFF2-40B4-BE49-F238E27FC236}">
                <a16:creationId xmlns:a16="http://schemas.microsoft.com/office/drawing/2014/main" id="{FE6C30E2-4E44-4AA2-A2D6-E902DC405A53}"/>
              </a:ext>
            </a:extLst>
          </p:cNvPr>
          <p:cNvGrpSpPr/>
          <p:nvPr/>
        </p:nvGrpSpPr>
        <p:grpSpPr>
          <a:xfrm>
            <a:off x="8233987" y="5155212"/>
            <a:ext cx="204588" cy="207571"/>
            <a:chOff x="3547264" y="4934695"/>
            <a:chExt cx="204588" cy="207571"/>
          </a:xfrm>
        </p:grpSpPr>
        <p:sp>
          <p:nvSpPr>
            <p:cNvPr id="65" name="Freeform: Shape 64">
              <a:extLst>
                <a:ext uri="{FF2B5EF4-FFF2-40B4-BE49-F238E27FC236}">
                  <a16:creationId xmlns:a16="http://schemas.microsoft.com/office/drawing/2014/main" id="{5B0287FA-5C66-47D0-BC05-C3BFFCC1F8DD}"/>
                </a:ext>
              </a:extLst>
            </p:cNvPr>
            <p:cNvSpPr/>
            <p:nvPr/>
          </p:nvSpPr>
          <p:spPr>
            <a:xfrm>
              <a:off x="3579829" y="4934695"/>
              <a:ext cx="163077" cy="177903"/>
            </a:xfrm>
            <a:custGeom>
              <a:avLst/>
              <a:gdLst>
                <a:gd name="connsiteX0" fmla="*/ 524033 w 523875"/>
                <a:gd name="connsiteY0" fmla="*/ 66730 h 571500"/>
                <a:gd name="connsiteX1" fmla="*/ 457414 w 523875"/>
                <a:gd name="connsiteY1" fmla="*/ 0 h 571500"/>
                <a:gd name="connsiteX2" fmla="*/ 390683 w 523875"/>
                <a:gd name="connsiteY2" fmla="*/ 66620 h 571500"/>
                <a:gd name="connsiteX3" fmla="*/ 420973 w 523875"/>
                <a:gd name="connsiteY3" fmla="*/ 122547 h 571500"/>
                <a:gd name="connsiteX4" fmla="*/ 371633 w 523875"/>
                <a:gd name="connsiteY4" fmla="*/ 266755 h 571500"/>
                <a:gd name="connsiteX5" fmla="*/ 371633 w 523875"/>
                <a:gd name="connsiteY5" fmla="*/ 266755 h 571500"/>
                <a:gd name="connsiteX6" fmla="*/ 333533 w 523875"/>
                <a:gd name="connsiteY6" fmla="*/ 278662 h 571500"/>
                <a:gd name="connsiteX7" fmla="*/ 234092 w 523875"/>
                <a:gd name="connsiteY7" fmla="*/ 204081 h 571500"/>
                <a:gd name="connsiteX8" fmla="*/ 194632 w 523875"/>
                <a:gd name="connsiteY8" fmla="*/ 118442 h 571500"/>
                <a:gd name="connsiteX9" fmla="*/ 108994 w 523875"/>
                <a:gd name="connsiteY9" fmla="*/ 157902 h 571500"/>
                <a:gd name="connsiteX10" fmla="*/ 134270 w 523875"/>
                <a:gd name="connsiteY10" fmla="*/ 236275 h 571500"/>
                <a:gd name="connsiteX11" fmla="*/ 70739 w 523875"/>
                <a:gd name="connsiteY11" fmla="*/ 438205 h 571500"/>
                <a:gd name="connsiteX12" fmla="*/ 66833 w 523875"/>
                <a:gd name="connsiteY12" fmla="*/ 438205 h 571500"/>
                <a:gd name="connsiteX13" fmla="*/ 0 w 523875"/>
                <a:gd name="connsiteY13" fmla="*/ 504721 h 571500"/>
                <a:gd name="connsiteX14" fmla="*/ 66516 w 523875"/>
                <a:gd name="connsiteY14" fmla="*/ 571555 h 571500"/>
                <a:gd name="connsiteX15" fmla="*/ 133349 w 523875"/>
                <a:gd name="connsiteY15" fmla="*/ 505038 h 571500"/>
                <a:gd name="connsiteX16" fmla="*/ 106553 w 523875"/>
                <a:gd name="connsiteY16" fmla="*/ 451445 h 571500"/>
                <a:gd name="connsiteX17" fmla="*/ 170656 w 523875"/>
                <a:gd name="connsiteY17" fmla="*/ 247705 h 571500"/>
                <a:gd name="connsiteX18" fmla="*/ 171608 w 523875"/>
                <a:gd name="connsiteY18" fmla="*/ 247705 h 571500"/>
                <a:gd name="connsiteX19" fmla="*/ 211232 w 523875"/>
                <a:gd name="connsiteY19" fmla="*/ 234561 h 571500"/>
                <a:gd name="connsiteX20" fmla="*/ 309816 w 523875"/>
                <a:gd name="connsiteY20" fmla="*/ 308380 h 571500"/>
                <a:gd name="connsiteX21" fmla="*/ 304958 w 523875"/>
                <a:gd name="connsiteY21" fmla="*/ 333430 h 571500"/>
                <a:gd name="connsiteX22" fmla="*/ 371608 w 523875"/>
                <a:gd name="connsiteY22" fmla="*/ 400131 h 571500"/>
                <a:gd name="connsiteX23" fmla="*/ 438308 w 523875"/>
                <a:gd name="connsiteY23" fmla="*/ 333483 h 571500"/>
                <a:gd name="connsiteX24" fmla="*/ 408209 w 523875"/>
                <a:gd name="connsiteY24" fmla="*/ 277709 h 571500"/>
                <a:gd name="connsiteX25" fmla="*/ 457358 w 523875"/>
                <a:gd name="connsiteY25" fmla="*/ 133405 h 571500"/>
                <a:gd name="connsiteX26" fmla="*/ 524033 w 523875"/>
                <a:gd name="connsiteY26" fmla="*/ 66730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23875" h="571500">
                  <a:moveTo>
                    <a:pt x="524033" y="66730"/>
                  </a:moveTo>
                  <a:cubicBezTo>
                    <a:pt x="524064" y="29907"/>
                    <a:pt x="494237" y="31"/>
                    <a:pt x="457414" y="0"/>
                  </a:cubicBezTo>
                  <a:cubicBezTo>
                    <a:pt x="420590" y="-30"/>
                    <a:pt x="390714" y="29796"/>
                    <a:pt x="390683" y="66620"/>
                  </a:cubicBezTo>
                  <a:cubicBezTo>
                    <a:pt x="390664" y="89186"/>
                    <a:pt x="402062" y="110232"/>
                    <a:pt x="420973" y="122547"/>
                  </a:cubicBezTo>
                  <a:lnTo>
                    <a:pt x="371633" y="266755"/>
                  </a:lnTo>
                  <a:lnTo>
                    <a:pt x="371633" y="266755"/>
                  </a:lnTo>
                  <a:cubicBezTo>
                    <a:pt x="358015" y="266740"/>
                    <a:pt x="344719" y="270895"/>
                    <a:pt x="333533" y="278662"/>
                  </a:cubicBezTo>
                  <a:lnTo>
                    <a:pt x="234092" y="204081"/>
                  </a:lnTo>
                  <a:cubicBezTo>
                    <a:pt x="246844" y="169536"/>
                    <a:pt x="229177" y="131194"/>
                    <a:pt x="194632" y="118442"/>
                  </a:cubicBezTo>
                  <a:cubicBezTo>
                    <a:pt x="160087" y="105690"/>
                    <a:pt x="121745" y="123356"/>
                    <a:pt x="108994" y="157902"/>
                  </a:cubicBezTo>
                  <a:cubicBezTo>
                    <a:pt x="98352" y="186730"/>
                    <a:pt x="108791" y="219097"/>
                    <a:pt x="134270" y="236275"/>
                  </a:cubicBezTo>
                  <a:lnTo>
                    <a:pt x="70739" y="438205"/>
                  </a:lnTo>
                  <a:lnTo>
                    <a:pt x="66833" y="438205"/>
                  </a:lnTo>
                  <a:cubicBezTo>
                    <a:pt x="30010" y="438118"/>
                    <a:pt x="88" y="467898"/>
                    <a:pt x="0" y="504721"/>
                  </a:cubicBezTo>
                  <a:cubicBezTo>
                    <a:pt x="-87" y="541545"/>
                    <a:pt x="29692" y="571468"/>
                    <a:pt x="66516" y="571555"/>
                  </a:cubicBezTo>
                  <a:cubicBezTo>
                    <a:pt x="103340" y="571643"/>
                    <a:pt x="133262" y="541862"/>
                    <a:pt x="133349" y="505038"/>
                  </a:cubicBezTo>
                  <a:cubicBezTo>
                    <a:pt x="133400" y="483941"/>
                    <a:pt x="123461" y="464064"/>
                    <a:pt x="106553" y="451445"/>
                  </a:cubicBezTo>
                  <a:lnTo>
                    <a:pt x="170656" y="247705"/>
                  </a:lnTo>
                  <a:lnTo>
                    <a:pt x="171608" y="247705"/>
                  </a:lnTo>
                  <a:cubicBezTo>
                    <a:pt x="185882" y="247679"/>
                    <a:pt x="199772" y="243071"/>
                    <a:pt x="211232" y="234561"/>
                  </a:cubicBezTo>
                  <a:lnTo>
                    <a:pt x="309816" y="308380"/>
                  </a:lnTo>
                  <a:cubicBezTo>
                    <a:pt x="306644" y="316352"/>
                    <a:pt x="304996" y="324849"/>
                    <a:pt x="304958" y="333430"/>
                  </a:cubicBezTo>
                  <a:cubicBezTo>
                    <a:pt x="304944" y="370254"/>
                    <a:pt x="334784" y="400117"/>
                    <a:pt x="371608" y="400131"/>
                  </a:cubicBezTo>
                  <a:cubicBezTo>
                    <a:pt x="408431" y="400145"/>
                    <a:pt x="438294" y="370305"/>
                    <a:pt x="438308" y="333483"/>
                  </a:cubicBezTo>
                  <a:cubicBezTo>
                    <a:pt x="438317" y="311007"/>
                    <a:pt x="427001" y="290038"/>
                    <a:pt x="408209" y="277709"/>
                  </a:cubicBezTo>
                  <a:lnTo>
                    <a:pt x="457358" y="133405"/>
                  </a:lnTo>
                  <a:cubicBezTo>
                    <a:pt x="494182" y="133405"/>
                    <a:pt x="524033" y="103554"/>
                    <a:pt x="524033" y="66730"/>
                  </a:cubicBezTo>
                  <a:close/>
                </a:path>
              </a:pathLst>
            </a:custGeom>
            <a:solidFill>
              <a:schemeClr val="bg1"/>
            </a:solidFill>
            <a:ln w="9525" cap="flat">
              <a:noFill/>
              <a:prstDash val="solid"/>
              <a:miter/>
            </a:ln>
          </p:spPr>
          <p:txBody>
            <a:bodyPr rtlCol="0" anchor="ctr"/>
            <a:lstStyle/>
            <a:p>
              <a:endParaRPr lang="en-ID">
                <a:solidFill>
                  <a:schemeClr val="bg1"/>
                </a:solidFill>
              </a:endParaRPr>
            </a:p>
          </p:txBody>
        </p:sp>
        <p:sp>
          <p:nvSpPr>
            <p:cNvPr id="66" name="Freeform: Shape 65">
              <a:extLst>
                <a:ext uri="{FF2B5EF4-FFF2-40B4-BE49-F238E27FC236}">
                  <a16:creationId xmlns:a16="http://schemas.microsoft.com/office/drawing/2014/main" id="{56E12D59-2EBA-484D-A4FC-37E263C7C282}"/>
                </a:ext>
              </a:extLst>
            </p:cNvPr>
            <p:cNvSpPr/>
            <p:nvPr/>
          </p:nvSpPr>
          <p:spPr>
            <a:xfrm>
              <a:off x="3547264" y="4934713"/>
              <a:ext cx="204588" cy="207553"/>
            </a:xfrm>
            <a:custGeom>
              <a:avLst/>
              <a:gdLst>
                <a:gd name="connsiteX0" fmla="*/ 57150 w 657225"/>
                <a:gd name="connsiteY0" fmla="*/ 0 h 666750"/>
                <a:gd name="connsiteX1" fmla="*/ 0 w 657225"/>
                <a:gd name="connsiteY1" fmla="*/ 0 h 666750"/>
                <a:gd name="connsiteX2" fmla="*/ 0 w 657225"/>
                <a:gd name="connsiteY2" fmla="*/ 666750 h 666750"/>
                <a:gd name="connsiteX3" fmla="*/ 657225 w 657225"/>
                <a:gd name="connsiteY3" fmla="*/ 666750 h 666750"/>
                <a:gd name="connsiteX4" fmla="*/ 657225 w 657225"/>
                <a:gd name="connsiteY4" fmla="*/ 609600 h 666750"/>
                <a:gd name="connsiteX5" fmla="*/ 57150 w 657225"/>
                <a:gd name="connsiteY5" fmla="*/ 609600 h 666750"/>
                <a:gd name="connsiteX6" fmla="*/ 57150 w 657225"/>
                <a:gd name="connsiteY6" fmla="*/ 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225" h="666750">
                  <a:moveTo>
                    <a:pt x="57150" y="0"/>
                  </a:moveTo>
                  <a:lnTo>
                    <a:pt x="0" y="0"/>
                  </a:lnTo>
                  <a:lnTo>
                    <a:pt x="0" y="666750"/>
                  </a:lnTo>
                  <a:lnTo>
                    <a:pt x="657225" y="666750"/>
                  </a:lnTo>
                  <a:lnTo>
                    <a:pt x="657225" y="609600"/>
                  </a:lnTo>
                  <a:lnTo>
                    <a:pt x="57150" y="609600"/>
                  </a:lnTo>
                  <a:lnTo>
                    <a:pt x="57150" y="0"/>
                  </a:lnTo>
                  <a:close/>
                </a:path>
              </a:pathLst>
            </a:custGeom>
            <a:solidFill>
              <a:schemeClr val="bg1"/>
            </a:solidFill>
            <a:ln w="9525" cap="flat">
              <a:noFill/>
              <a:prstDash val="solid"/>
              <a:miter/>
            </a:ln>
          </p:spPr>
          <p:txBody>
            <a:bodyPr rtlCol="0" anchor="ctr"/>
            <a:lstStyle/>
            <a:p>
              <a:endParaRPr lang="en-ID">
                <a:solidFill>
                  <a:schemeClr val="bg1"/>
                </a:solidFill>
              </a:endParaRPr>
            </a:p>
          </p:txBody>
        </p:sp>
      </p:grpSp>
      <p:cxnSp>
        <p:nvCxnSpPr>
          <p:cNvPr id="68" name="Straight Connector 67">
            <a:extLst>
              <a:ext uri="{FF2B5EF4-FFF2-40B4-BE49-F238E27FC236}">
                <a16:creationId xmlns:a16="http://schemas.microsoft.com/office/drawing/2014/main" id="{53520B28-A07A-4DF0-A623-CDD835CA4BCB}"/>
              </a:ext>
            </a:extLst>
          </p:cNvPr>
          <p:cNvCxnSpPr>
            <a:cxnSpLocks/>
          </p:cNvCxnSpPr>
          <p:nvPr/>
        </p:nvCxnSpPr>
        <p:spPr>
          <a:xfrm>
            <a:off x="5895294" y="2941320"/>
            <a:ext cx="962706" cy="0"/>
          </a:xfrm>
          <a:prstGeom prst="line">
            <a:avLst/>
          </a:prstGeom>
          <a:ln w="38100">
            <a:solidFill>
              <a:srgbClr val="ECB400"/>
            </a:solidFill>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E31B6DDB-B3E0-4B97-9D24-81B8B33E0429}"/>
              </a:ext>
            </a:extLst>
          </p:cNvPr>
          <p:cNvGrpSpPr/>
          <p:nvPr/>
        </p:nvGrpSpPr>
        <p:grpSpPr>
          <a:xfrm flipH="1">
            <a:off x="433323" y="4746467"/>
            <a:ext cx="344000" cy="1604449"/>
            <a:chOff x="11428477" y="4746467"/>
            <a:chExt cx="344000" cy="1604449"/>
          </a:xfrm>
        </p:grpSpPr>
        <p:grpSp>
          <p:nvGrpSpPr>
            <p:cNvPr id="79" name="Graphic 33" descr="Lightbulb and gear">
              <a:extLst>
                <a:ext uri="{FF2B5EF4-FFF2-40B4-BE49-F238E27FC236}">
                  <a16:creationId xmlns:a16="http://schemas.microsoft.com/office/drawing/2014/main" id="{EA970869-44AE-4C4A-A5B9-7DFEA6686715}"/>
                </a:ext>
              </a:extLst>
            </p:cNvPr>
            <p:cNvGrpSpPr/>
            <p:nvPr/>
          </p:nvGrpSpPr>
          <p:grpSpPr>
            <a:xfrm rot="5400000" flipH="1">
              <a:off x="11428477" y="6006916"/>
              <a:ext cx="344000" cy="344000"/>
              <a:chOff x="5638800" y="2971800"/>
              <a:chExt cx="914400" cy="914400"/>
            </a:xfrm>
            <a:solidFill>
              <a:srgbClr val="ECB400"/>
            </a:solidFill>
          </p:grpSpPr>
          <p:sp>
            <p:nvSpPr>
              <p:cNvPr id="81" name="Freeform: Shape 80">
                <a:extLst>
                  <a:ext uri="{FF2B5EF4-FFF2-40B4-BE49-F238E27FC236}">
                    <a16:creationId xmlns:a16="http://schemas.microsoft.com/office/drawing/2014/main" id="{F4C467DD-FE52-4FD6-A6C6-AA249C2A3F3F}"/>
                  </a:ext>
                </a:extLst>
              </p:cNvPr>
              <p:cNvSpPr/>
              <p:nvPr/>
            </p:nvSpPr>
            <p:spPr>
              <a:xfrm>
                <a:off x="5978271" y="3280220"/>
                <a:ext cx="209550" cy="209550"/>
              </a:xfrm>
              <a:custGeom>
                <a:avLst/>
                <a:gdLst>
                  <a:gd name="connsiteX0" fmla="*/ 187547 w 209550"/>
                  <a:gd name="connsiteY0" fmla="*/ 64675 h 209550"/>
                  <a:gd name="connsiteX1" fmla="*/ 195644 w 209550"/>
                  <a:gd name="connsiteY1" fmla="*/ 40672 h 209550"/>
                  <a:gd name="connsiteX2" fmla="*/ 177355 w 209550"/>
                  <a:gd name="connsiteY2" fmla="*/ 22384 h 209550"/>
                  <a:gd name="connsiteX3" fmla="*/ 153353 w 209550"/>
                  <a:gd name="connsiteY3" fmla="*/ 30480 h 209550"/>
                  <a:gd name="connsiteX4" fmla="*/ 133541 w 209550"/>
                  <a:gd name="connsiteY4" fmla="*/ 22384 h 209550"/>
                  <a:gd name="connsiteX5" fmla="*/ 122301 w 209550"/>
                  <a:gd name="connsiteY5" fmla="*/ 0 h 209550"/>
                  <a:gd name="connsiteX6" fmla="*/ 96774 w 209550"/>
                  <a:gd name="connsiteY6" fmla="*/ 0 h 209550"/>
                  <a:gd name="connsiteX7" fmla="*/ 85439 w 209550"/>
                  <a:gd name="connsiteY7" fmla="*/ 22479 h 209550"/>
                  <a:gd name="connsiteX8" fmla="*/ 65532 w 209550"/>
                  <a:gd name="connsiteY8" fmla="*/ 30575 h 209550"/>
                  <a:gd name="connsiteX9" fmla="*/ 41529 w 209550"/>
                  <a:gd name="connsiteY9" fmla="*/ 22479 h 209550"/>
                  <a:gd name="connsiteX10" fmla="*/ 23241 w 209550"/>
                  <a:gd name="connsiteY10" fmla="*/ 40767 h 209550"/>
                  <a:gd name="connsiteX11" fmla="*/ 30861 w 209550"/>
                  <a:gd name="connsiteY11" fmla="*/ 64770 h 209550"/>
                  <a:gd name="connsiteX12" fmla="*/ 22479 w 209550"/>
                  <a:gd name="connsiteY12" fmla="*/ 84582 h 209550"/>
                  <a:gd name="connsiteX13" fmla="*/ 0 w 209550"/>
                  <a:gd name="connsiteY13" fmla="*/ 95821 h 209550"/>
                  <a:gd name="connsiteX14" fmla="*/ 0 w 209550"/>
                  <a:gd name="connsiteY14" fmla="*/ 120968 h 209550"/>
                  <a:gd name="connsiteX15" fmla="*/ 22479 w 209550"/>
                  <a:gd name="connsiteY15" fmla="*/ 132302 h 209550"/>
                  <a:gd name="connsiteX16" fmla="*/ 30575 w 209550"/>
                  <a:gd name="connsiteY16" fmla="*/ 152114 h 209550"/>
                  <a:gd name="connsiteX17" fmla="*/ 22479 w 209550"/>
                  <a:gd name="connsiteY17" fmla="*/ 176117 h 209550"/>
                  <a:gd name="connsiteX18" fmla="*/ 41529 w 209550"/>
                  <a:gd name="connsiteY18" fmla="*/ 194405 h 209550"/>
                  <a:gd name="connsiteX19" fmla="*/ 65532 w 209550"/>
                  <a:gd name="connsiteY19" fmla="*/ 186214 h 209550"/>
                  <a:gd name="connsiteX20" fmla="*/ 85344 w 209550"/>
                  <a:gd name="connsiteY20" fmla="*/ 194405 h 209550"/>
                  <a:gd name="connsiteX21" fmla="*/ 96583 w 209550"/>
                  <a:gd name="connsiteY21" fmla="*/ 216789 h 209550"/>
                  <a:gd name="connsiteX22" fmla="*/ 122111 w 209550"/>
                  <a:gd name="connsiteY22" fmla="*/ 216789 h 209550"/>
                  <a:gd name="connsiteX23" fmla="*/ 133445 w 209550"/>
                  <a:gd name="connsiteY23" fmla="*/ 194786 h 209550"/>
                  <a:gd name="connsiteX24" fmla="*/ 152972 w 209550"/>
                  <a:gd name="connsiteY24" fmla="*/ 186880 h 209550"/>
                  <a:gd name="connsiteX25" fmla="*/ 176879 w 209550"/>
                  <a:gd name="connsiteY25" fmla="*/ 195072 h 209550"/>
                  <a:gd name="connsiteX26" fmla="*/ 195167 w 209550"/>
                  <a:gd name="connsiteY26" fmla="*/ 176689 h 209550"/>
                  <a:gd name="connsiteX27" fmla="*/ 187071 w 209550"/>
                  <a:gd name="connsiteY27" fmla="*/ 152781 h 209550"/>
                  <a:gd name="connsiteX28" fmla="*/ 195739 w 209550"/>
                  <a:gd name="connsiteY28" fmla="*/ 132874 h 209550"/>
                  <a:gd name="connsiteX29" fmla="*/ 218123 w 209550"/>
                  <a:gd name="connsiteY29" fmla="*/ 121634 h 209550"/>
                  <a:gd name="connsiteX30" fmla="*/ 218123 w 209550"/>
                  <a:gd name="connsiteY30" fmla="*/ 95821 h 209550"/>
                  <a:gd name="connsiteX31" fmla="*/ 195644 w 209550"/>
                  <a:gd name="connsiteY31" fmla="*/ 84487 h 209550"/>
                  <a:gd name="connsiteX32" fmla="*/ 187547 w 209550"/>
                  <a:gd name="connsiteY32" fmla="*/ 64675 h 209550"/>
                  <a:gd name="connsiteX33" fmla="*/ 109442 w 209550"/>
                  <a:gd name="connsiteY33" fmla="*/ 146875 h 209550"/>
                  <a:gd name="connsiteX34" fmla="*/ 71342 w 209550"/>
                  <a:gd name="connsiteY34" fmla="*/ 108775 h 209550"/>
                  <a:gd name="connsiteX35" fmla="*/ 109442 w 209550"/>
                  <a:gd name="connsiteY35" fmla="*/ 70675 h 209550"/>
                  <a:gd name="connsiteX36" fmla="*/ 147542 w 209550"/>
                  <a:gd name="connsiteY36" fmla="*/ 108775 h 209550"/>
                  <a:gd name="connsiteX37" fmla="*/ 109442 w 209550"/>
                  <a:gd name="connsiteY37" fmla="*/ 146875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9550" h="209550">
                    <a:moveTo>
                      <a:pt x="187547" y="64675"/>
                    </a:moveTo>
                    <a:lnTo>
                      <a:pt x="195644" y="40672"/>
                    </a:lnTo>
                    <a:lnTo>
                      <a:pt x="177355" y="22384"/>
                    </a:lnTo>
                    <a:lnTo>
                      <a:pt x="153353" y="30480"/>
                    </a:lnTo>
                    <a:cubicBezTo>
                      <a:pt x="147113" y="26964"/>
                      <a:pt x="140457" y="24244"/>
                      <a:pt x="133541" y="22384"/>
                    </a:cubicBezTo>
                    <a:lnTo>
                      <a:pt x="122301" y="0"/>
                    </a:lnTo>
                    <a:lnTo>
                      <a:pt x="96774" y="0"/>
                    </a:lnTo>
                    <a:lnTo>
                      <a:pt x="85439" y="22479"/>
                    </a:lnTo>
                    <a:cubicBezTo>
                      <a:pt x="78498" y="24356"/>
                      <a:pt x="71813" y="27075"/>
                      <a:pt x="65532" y="30575"/>
                    </a:cubicBezTo>
                    <a:lnTo>
                      <a:pt x="41529" y="22479"/>
                    </a:lnTo>
                    <a:lnTo>
                      <a:pt x="23241" y="40767"/>
                    </a:lnTo>
                    <a:lnTo>
                      <a:pt x="30861" y="64770"/>
                    </a:lnTo>
                    <a:cubicBezTo>
                      <a:pt x="27206" y="70976"/>
                      <a:pt x="24388" y="77637"/>
                      <a:pt x="22479" y="84582"/>
                    </a:cubicBezTo>
                    <a:lnTo>
                      <a:pt x="0" y="95821"/>
                    </a:lnTo>
                    <a:lnTo>
                      <a:pt x="0" y="120968"/>
                    </a:lnTo>
                    <a:lnTo>
                      <a:pt x="22479" y="132302"/>
                    </a:lnTo>
                    <a:cubicBezTo>
                      <a:pt x="24332" y="139221"/>
                      <a:pt x="27052" y="145878"/>
                      <a:pt x="30575" y="152114"/>
                    </a:cubicBezTo>
                    <a:lnTo>
                      <a:pt x="22479" y="176117"/>
                    </a:lnTo>
                    <a:lnTo>
                      <a:pt x="41529" y="194405"/>
                    </a:lnTo>
                    <a:lnTo>
                      <a:pt x="65532" y="186214"/>
                    </a:lnTo>
                    <a:cubicBezTo>
                      <a:pt x="71767" y="189763"/>
                      <a:pt x="78423" y="192515"/>
                      <a:pt x="85344" y="194405"/>
                    </a:cubicBezTo>
                    <a:lnTo>
                      <a:pt x="96583" y="216789"/>
                    </a:lnTo>
                    <a:lnTo>
                      <a:pt x="122111" y="216789"/>
                    </a:lnTo>
                    <a:lnTo>
                      <a:pt x="133445" y="194786"/>
                    </a:lnTo>
                    <a:cubicBezTo>
                      <a:pt x="140245" y="192937"/>
                      <a:pt x="146800" y="190283"/>
                      <a:pt x="152972" y="186880"/>
                    </a:cubicBezTo>
                    <a:lnTo>
                      <a:pt x="176879" y="195072"/>
                    </a:lnTo>
                    <a:lnTo>
                      <a:pt x="195167" y="176689"/>
                    </a:lnTo>
                    <a:lnTo>
                      <a:pt x="187071" y="152781"/>
                    </a:lnTo>
                    <a:cubicBezTo>
                      <a:pt x="190710" y="146497"/>
                      <a:pt x="193618" y="139818"/>
                      <a:pt x="195739" y="132874"/>
                    </a:cubicBezTo>
                    <a:lnTo>
                      <a:pt x="218123" y="121634"/>
                    </a:lnTo>
                    <a:lnTo>
                      <a:pt x="218123" y="95821"/>
                    </a:lnTo>
                    <a:lnTo>
                      <a:pt x="195644" y="84487"/>
                    </a:lnTo>
                    <a:cubicBezTo>
                      <a:pt x="193825" y="77556"/>
                      <a:pt x="191103" y="70896"/>
                      <a:pt x="187547" y="64675"/>
                    </a:cubicBezTo>
                    <a:close/>
                    <a:moveTo>
                      <a:pt x="109442" y="146875"/>
                    </a:moveTo>
                    <a:cubicBezTo>
                      <a:pt x="88401" y="146875"/>
                      <a:pt x="71342" y="129817"/>
                      <a:pt x="71342" y="108775"/>
                    </a:cubicBezTo>
                    <a:cubicBezTo>
                      <a:pt x="71342" y="87734"/>
                      <a:pt x="88401" y="70675"/>
                      <a:pt x="109442" y="70675"/>
                    </a:cubicBezTo>
                    <a:cubicBezTo>
                      <a:pt x="130356" y="70982"/>
                      <a:pt x="147236" y="87861"/>
                      <a:pt x="147542" y="108775"/>
                    </a:cubicBezTo>
                    <a:cubicBezTo>
                      <a:pt x="147542" y="129817"/>
                      <a:pt x="130484" y="146875"/>
                      <a:pt x="109442" y="146875"/>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82" name="Freeform: Shape 81">
                <a:extLst>
                  <a:ext uri="{FF2B5EF4-FFF2-40B4-BE49-F238E27FC236}">
                    <a16:creationId xmlns:a16="http://schemas.microsoft.com/office/drawing/2014/main" id="{5BD3456B-4B96-4B38-8F38-61B4BC32C9DF}"/>
                  </a:ext>
                </a:extLst>
              </p:cNvPr>
              <p:cNvSpPr/>
              <p:nvPr/>
            </p:nvSpPr>
            <p:spPr>
              <a:xfrm>
                <a:off x="5979698" y="3684175"/>
                <a:ext cx="209550" cy="47625"/>
              </a:xfrm>
              <a:custGeom>
                <a:avLst/>
                <a:gdLst>
                  <a:gd name="connsiteX0" fmla="*/ 189835 w 209550"/>
                  <a:gd name="connsiteY0" fmla="*/ 0 h 47625"/>
                  <a:gd name="connsiteX1" fmla="*/ 25910 w 209550"/>
                  <a:gd name="connsiteY1" fmla="*/ 0 h 47625"/>
                  <a:gd name="connsiteX2" fmla="*/ 48 w 209550"/>
                  <a:gd name="connsiteY2" fmla="*/ 29098 h 47625"/>
                  <a:gd name="connsiteX3" fmla="*/ 25910 w 209550"/>
                  <a:gd name="connsiteY3" fmla="*/ 54959 h 47625"/>
                  <a:gd name="connsiteX4" fmla="*/ 189835 w 209550"/>
                  <a:gd name="connsiteY4" fmla="*/ 54959 h 47625"/>
                  <a:gd name="connsiteX5" fmla="*/ 215696 w 209550"/>
                  <a:gd name="connsiteY5" fmla="*/ 25861 h 47625"/>
                  <a:gd name="connsiteX6" fmla="*/ 189835 w 209550"/>
                  <a:gd name="connsiteY6" fmla="*/ 0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47625">
                    <a:moveTo>
                      <a:pt x="189835" y="0"/>
                    </a:moveTo>
                    <a:lnTo>
                      <a:pt x="25910" y="0"/>
                    </a:lnTo>
                    <a:cubicBezTo>
                      <a:pt x="10734" y="894"/>
                      <a:pt x="-845" y="13922"/>
                      <a:pt x="48" y="29098"/>
                    </a:cubicBezTo>
                    <a:cubicBezTo>
                      <a:pt x="869" y="43027"/>
                      <a:pt x="11981" y="54139"/>
                      <a:pt x="25910" y="54959"/>
                    </a:cubicBezTo>
                    <a:lnTo>
                      <a:pt x="189835" y="54959"/>
                    </a:lnTo>
                    <a:cubicBezTo>
                      <a:pt x="205011" y="54065"/>
                      <a:pt x="216590" y="41037"/>
                      <a:pt x="215696" y="25861"/>
                    </a:cubicBezTo>
                    <a:cubicBezTo>
                      <a:pt x="214875" y="11932"/>
                      <a:pt x="203763" y="820"/>
                      <a:pt x="189835" y="0"/>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83" name="Freeform: Shape 82">
                <a:extLst>
                  <a:ext uri="{FF2B5EF4-FFF2-40B4-BE49-F238E27FC236}">
                    <a16:creationId xmlns:a16="http://schemas.microsoft.com/office/drawing/2014/main" id="{5A41186A-AD9C-45A9-91A3-425BC74EC802}"/>
                  </a:ext>
                </a:extLst>
              </p:cNvPr>
              <p:cNvSpPr/>
              <p:nvPr/>
            </p:nvSpPr>
            <p:spPr>
              <a:xfrm>
                <a:off x="6028087" y="3777234"/>
                <a:ext cx="114300" cy="47625"/>
              </a:xfrm>
              <a:custGeom>
                <a:avLst/>
                <a:gdLst>
                  <a:gd name="connsiteX0" fmla="*/ 59531 w 114300"/>
                  <a:gd name="connsiteY0" fmla="*/ 54959 h 47625"/>
                  <a:gd name="connsiteX1" fmla="*/ 118967 w 114300"/>
                  <a:gd name="connsiteY1" fmla="*/ 0 h 47625"/>
                  <a:gd name="connsiteX2" fmla="*/ 0 w 114300"/>
                  <a:gd name="connsiteY2" fmla="*/ 0 h 47625"/>
                  <a:gd name="connsiteX3" fmla="*/ 59531 w 114300"/>
                  <a:gd name="connsiteY3" fmla="*/ 54959 h 47625"/>
                </a:gdLst>
                <a:ahLst/>
                <a:cxnLst>
                  <a:cxn ang="0">
                    <a:pos x="connsiteX0" y="connsiteY0"/>
                  </a:cxn>
                  <a:cxn ang="0">
                    <a:pos x="connsiteX1" y="connsiteY1"/>
                  </a:cxn>
                  <a:cxn ang="0">
                    <a:pos x="connsiteX2" y="connsiteY2"/>
                  </a:cxn>
                  <a:cxn ang="0">
                    <a:pos x="connsiteX3" y="connsiteY3"/>
                  </a:cxn>
                </a:cxnLst>
                <a:rect l="l" t="t" r="r" b="b"/>
                <a:pathLst>
                  <a:path w="114300" h="47625">
                    <a:moveTo>
                      <a:pt x="59531" y="54959"/>
                    </a:moveTo>
                    <a:cubicBezTo>
                      <a:pt x="90631" y="54910"/>
                      <a:pt x="116487" y="31001"/>
                      <a:pt x="118967" y="0"/>
                    </a:cubicBezTo>
                    <a:lnTo>
                      <a:pt x="0" y="0"/>
                    </a:lnTo>
                    <a:cubicBezTo>
                      <a:pt x="2527" y="31016"/>
                      <a:pt x="28413" y="54914"/>
                      <a:pt x="59531" y="54959"/>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84" name="Freeform: Shape 83">
                <a:extLst>
                  <a:ext uri="{FF2B5EF4-FFF2-40B4-BE49-F238E27FC236}">
                    <a16:creationId xmlns:a16="http://schemas.microsoft.com/office/drawing/2014/main" id="{29ADDD3A-00E3-4E76-B4FC-B0B01B7A5FE8}"/>
                  </a:ext>
                </a:extLst>
              </p:cNvPr>
              <p:cNvSpPr/>
              <p:nvPr/>
            </p:nvSpPr>
            <p:spPr>
              <a:xfrm>
                <a:off x="5849207" y="3152013"/>
                <a:ext cx="466725" cy="485775"/>
              </a:xfrm>
              <a:custGeom>
                <a:avLst/>
                <a:gdLst>
                  <a:gd name="connsiteX0" fmla="*/ 476250 w 466725"/>
                  <a:gd name="connsiteY0" fmla="*/ 243364 h 485775"/>
                  <a:gd name="connsiteX1" fmla="*/ 476250 w 466725"/>
                  <a:gd name="connsiteY1" fmla="*/ 235172 h 485775"/>
                  <a:gd name="connsiteX2" fmla="*/ 238125 w 466725"/>
                  <a:gd name="connsiteY2" fmla="*/ 0 h 485775"/>
                  <a:gd name="connsiteX3" fmla="*/ 238125 w 466725"/>
                  <a:gd name="connsiteY3" fmla="*/ 0 h 485775"/>
                  <a:gd name="connsiteX4" fmla="*/ 0 w 466725"/>
                  <a:gd name="connsiteY4" fmla="*/ 235172 h 485775"/>
                  <a:gd name="connsiteX5" fmla="*/ 0 w 466725"/>
                  <a:gd name="connsiteY5" fmla="*/ 243364 h 485775"/>
                  <a:gd name="connsiteX6" fmla="*/ 16573 w 466725"/>
                  <a:gd name="connsiteY6" fmla="*/ 325755 h 485775"/>
                  <a:gd name="connsiteX7" fmla="*/ 57912 w 466725"/>
                  <a:gd name="connsiteY7" fmla="*/ 393478 h 485775"/>
                  <a:gd name="connsiteX8" fmla="*/ 113633 w 466725"/>
                  <a:gd name="connsiteY8" fmla="*/ 483965 h 485775"/>
                  <a:gd name="connsiteX9" fmla="*/ 130016 w 466725"/>
                  <a:gd name="connsiteY9" fmla="*/ 494062 h 485775"/>
                  <a:gd name="connsiteX10" fmla="*/ 346234 w 466725"/>
                  <a:gd name="connsiteY10" fmla="*/ 494062 h 485775"/>
                  <a:gd name="connsiteX11" fmla="*/ 362617 w 466725"/>
                  <a:gd name="connsiteY11" fmla="*/ 483965 h 485775"/>
                  <a:gd name="connsiteX12" fmla="*/ 418338 w 466725"/>
                  <a:gd name="connsiteY12" fmla="*/ 393478 h 485775"/>
                  <a:gd name="connsiteX13" fmla="*/ 459676 w 466725"/>
                  <a:gd name="connsiteY13" fmla="*/ 325755 h 485775"/>
                  <a:gd name="connsiteX14" fmla="*/ 476250 w 466725"/>
                  <a:gd name="connsiteY14" fmla="*/ 243364 h 485775"/>
                  <a:gd name="connsiteX15" fmla="*/ 421386 w 466725"/>
                  <a:gd name="connsiteY15" fmla="*/ 242507 h 485775"/>
                  <a:gd name="connsiteX16" fmla="*/ 408718 w 466725"/>
                  <a:gd name="connsiteY16" fmla="*/ 306515 h 485775"/>
                  <a:gd name="connsiteX17" fmla="*/ 377857 w 466725"/>
                  <a:gd name="connsiteY17" fmla="*/ 356807 h 485775"/>
                  <a:gd name="connsiteX18" fmla="*/ 323850 w 466725"/>
                  <a:gd name="connsiteY18" fmla="*/ 438912 h 485775"/>
                  <a:gd name="connsiteX19" fmla="*/ 152400 w 466725"/>
                  <a:gd name="connsiteY19" fmla="*/ 438912 h 485775"/>
                  <a:gd name="connsiteX20" fmla="*/ 98870 w 466725"/>
                  <a:gd name="connsiteY20" fmla="*/ 356521 h 485775"/>
                  <a:gd name="connsiteX21" fmla="*/ 68008 w 466725"/>
                  <a:gd name="connsiteY21" fmla="*/ 306229 h 485775"/>
                  <a:gd name="connsiteX22" fmla="*/ 54864 w 466725"/>
                  <a:gd name="connsiteY22" fmla="*/ 242221 h 485775"/>
                  <a:gd name="connsiteX23" fmla="*/ 54864 w 466725"/>
                  <a:gd name="connsiteY23" fmla="*/ 235363 h 485775"/>
                  <a:gd name="connsiteX24" fmla="*/ 237839 w 466725"/>
                  <a:gd name="connsiteY24" fmla="*/ 54388 h 485775"/>
                  <a:gd name="connsiteX25" fmla="*/ 237839 w 466725"/>
                  <a:gd name="connsiteY25" fmla="*/ 54388 h 485775"/>
                  <a:gd name="connsiteX26" fmla="*/ 420814 w 466725"/>
                  <a:gd name="connsiteY26" fmla="*/ 235363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66725" h="485775">
                    <a:moveTo>
                      <a:pt x="476250" y="243364"/>
                    </a:moveTo>
                    <a:lnTo>
                      <a:pt x="476250" y="235172"/>
                    </a:lnTo>
                    <a:cubicBezTo>
                      <a:pt x="473823" y="105160"/>
                      <a:pt x="368157" y="804"/>
                      <a:pt x="238125" y="0"/>
                    </a:cubicBezTo>
                    <a:lnTo>
                      <a:pt x="238125" y="0"/>
                    </a:lnTo>
                    <a:cubicBezTo>
                      <a:pt x="108093" y="804"/>
                      <a:pt x="2427" y="105160"/>
                      <a:pt x="0" y="235172"/>
                    </a:cubicBezTo>
                    <a:lnTo>
                      <a:pt x="0" y="243364"/>
                    </a:lnTo>
                    <a:cubicBezTo>
                      <a:pt x="871" y="271562"/>
                      <a:pt x="6473" y="299414"/>
                      <a:pt x="16573" y="325755"/>
                    </a:cubicBezTo>
                    <a:cubicBezTo>
                      <a:pt x="26214" y="350609"/>
                      <a:pt x="40213" y="373543"/>
                      <a:pt x="57912" y="393478"/>
                    </a:cubicBezTo>
                    <a:cubicBezTo>
                      <a:pt x="79724" y="417195"/>
                      <a:pt x="103537" y="463391"/>
                      <a:pt x="113633" y="483965"/>
                    </a:cubicBezTo>
                    <a:cubicBezTo>
                      <a:pt x="116721" y="490180"/>
                      <a:pt x="123076" y="494096"/>
                      <a:pt x="130016" y="494062"/>
                    </a:cubicBezTo>
                    <a:lnTo>
                      <a:pt x="346234" y="494062"/>
                    </a:lnTo>
                    <a:cubicBezTo>
                      <a:pt x="353174" y="494096"/>
                      <a:pt x="359529" y="490180"/>
                      <a:pt x="362617" y="483965"/>
                    </a:cubicBezTo>
                    <a:cubicBezTo>
                      <a:pt x="372713" y="463391"/>
                      <a:pt x="396526" y="417290"/>
                      <a:pt x="418338" y="393478"/>
                    </a:cubicBezTo>
                    <a:cubicBezTo>
                      <a:pt x="436037" y="373543"/>
                      <a:pt x="450036" y="350609"/>
                      <a:pt x="459676" y="325755"/>
                    </a:cubicBezTo>
                    <a:cubicBezTo>
                      <a:pt x="469777" y="299414"/>
                      <a:pt x="475379" y="271562"/>
                      <a:pt x="476250" y="243364"/>
                    </a:cubicBezTo>
                    <a:close/>
                    <a:moveTo>
                      <a:pt x="421386" y="242507"/>
                    </a:moveTo>
                    <a:cubicBezTo>
                      <a:pt x="420709" y="264394"/>
                      <a:pt x="416429" y="286020"/>
                      <a:pt x="408718" y="306515"/>
                    </a:cubicBezTo>
                    <a:cubicBezTo>
                      <a:pt x="401485" y="324971"/>
                      <a:pt x="391037" y="341999"/>
                      <a:pt x="377857" y="356807"/>
                    </a:cubicBezTo>
                    <a:cubicBezTo>
                      <a:pt x="356714" y="381975"/>
                      <a:pt x="338588" y="409531"/>
                      <a:pt x="323850" y="438912"/>
                    </a:cubicBezTo>
                    <a:lnTo>
                      <a:pt x="152400" y="438912"/>
                    </a:lnTo>
                    <a:cubicBezTo>
                      <a:pt x="137831" y="409455"/>
                      <a:pt x="119864" y="381803"/>
                      <a:pt x="98870" y="356521"/>
                    </a:cubicBezTo>
                    <a:cubicBezTo>
                      <a:pt x="85690" y="341713"/>
                      <a:pt x="75241" y="324685"/>
                      <a:pt x="68008" y="306229"/>
                    </a:cubicBezTo>
                    <a:cubicBezTo>
                      <a:pt x="60135" y="285761"/>
                      <a:pt x="55694" y="264135"/>
                      <a:pt x="54864" y="242221"/>
                    </a:cubicBezTo>
                    <a:lnTo>
                      <a:pt x="54864" y="235363"/>
                    </a:lnTo>
                    <a:cubicBezTo>
                      <a:pt x="56570" y="135350"/>
                      <a:pt x="137813" y="54995"/>
                      <a:pt x="237839" y="54388"/>
                    </a:cubicBezTo>
                    <a:lnTo>
                      <a:pt x="237839" y="54388"/>
                    </a:lnTo>
                    <a:cubicBezTo>
                      <a:pt x="337865" y="54995"/>
                      <a:pt x="419109" y="135350"/>
                      <a:pt x="420814" y="235363"/>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85" name="Freeform: Shape 84">
                <a:extLst>
                  <a:ext uri="{FF2B5EF4-FFF2-40B4-BE49-F238E27FC236}">
                    <a16:creationId xmlns:a16="http://schemas.microsoft.com/office/drawing/2014/main" id="{E75BAA06-275B-4684-96A9-7B8E538204BB}"/>
                  </a:ext>
                </a:extLst>
              </p:cNvPr>
              <p:cNvSpPr/>
              <p:nvPr/>
            </p:nvSpPr>
            <p:spPr>
              <a:xfrm>
                <a:off x="6070378" y="3009900"/>
                <a:ext cx="38100" cy="104775"/>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86" name="Freeform: Shape 85">
                <a:extLst>
                  <a:ext uri="{FF2B5EF4-FFF2-40B4-BE49-F238E27FC236}">
                    <a16:creationId xmlns:a16="http://schemas.microsoft.com/office/drawing/2014/main" id="{0ACC5C57-1DA9-43C1-9543-41FEFF0206BE}"/>
                  </a:ext>
                </a:extLst>
              </p:cNvPr>
              <p:cNvSpPr/>
              <p:nvPr/>
            </p:nvSpPr>
            <p:spPr>
              <a:xfrm>
                <a:off x="5811295" y="3119289"/>
                <a:ext cx="76200" cy="76200"/>
              </a:xfrm>
              <a:custGeom>
                <a:avLst/>
                <a:gdLst>
                  <a:gd name="connsiteX0" fmla="*/ 52105 w 76200"/>
                  <a:gd name="connsiteY0" fmla="*/ 79111 h 76200"/>
                  <a:gd name="connsiteX1" fmla="*/ 78965 w 76200"/>
                  <a:gd name="connsiteY1" fmla="*/ 79111 h 76200"/>
                  <a:gd name="connsiteX2" fmla="*/ 78965 w 76200"/>
                  <a:gd name="connsiteY2" fmla="*/ 52250 h 76200"/>
                  <a:gd name="connsiteX3" fmla="*/ 31817 w 76200"/>
                  <a:gd name="connsiteY3" fmla="*/ 4911 h 76200"/>
                  <a:gd name="connsiteX4" fmla="*/ 4910 w 76200"/>
                  <a:gd name="connsiteY4" fmla="*/ 6283 h 76200"/>
                  <a:gd name="connsiteX5" fmla="*/ 4956 w 76200"/>
                  <a:gd name="connsiteY5" fmla="*/ 3186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76200">
                    <a:moveTo>
                      <a:pt x="52105" y="79111"/>
                    </a:moveTo>
                    <a:cubicBezTo>
                      <a:pt x="59535" y="86496"/>
                      <a:pt x="71535" y="86496"/>
                      <a:pt x="78965" y="79111"/>
                    </a:cubicBezTo>
                    <a:cubicBezTo>
                      <a:pt x="86351" y="71680"/>
                      <a:pt x="86351" y="59680"/>
                      <a:pt x="78965" y="52250"/>
                    </a:cubicBezTo>
                    <a:lnTo>
                      <a:pt x="31817" y="4911"/>
                    </a:lnTo>
                    <a:cubicBezTo>
                      <a:pt x="24008" y="-2140"/>
                      <a:pt x="11962" y="-1525"/>
                      <a:pt x="4910" y="6283"/>
                    </a:cubicBezTo>
                    <a:cubicBezTo>
                      <a:pt x="-1654" y="13555"/>
                      <a:pt x="-1634" y="24619"/>
                      <a:pt x="4956" y="31866"/>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87" name="Freeform: Shape 86">
                <a:extLst>
                  <a:ext uri="{FF2B5EF4-FFF2-40B4-BE49-F238E27FC236}">
                    <a16:creationId xmlns:a16="http://schemas.microsoft.com/office/drawing/2014/main" id="{CED81DE0-C837-454B-AE17-7FA31C73E5DA}"/>
                  </a:ext>
                </a:extLst>
              </p:cNvPr>
              <p:cNvSpPr/>
              <p:nvPr/>
            </p:nvSpPr>
            <p:spPr>
              <a:xfrm>
                <a:off x="6282866" y="3124232"/>
                <a:ext cx="76200" cy="76200"/>
              </a:xfrm>
              <a:custGeom>
                <a:avLst/>
                <a:gdLst>
                  <a:gd name="connsiteX0" fmla="*/ 19446 w 76200"/>
                  <a:gd name="connsiteY0" fmla="*/ 83407 h 76200"/>
                  <a:gd name="connsiteX1" fmla="*/ 32971 w 76200"/>
                  <a:gd name="connsiteY1" fmla="*/ 77787 h 76200"/>
                  <a:gd name="connsiteX2" fmla="*/ 80025 w 76200"/>
                  <a:gd name="connsiteY2" fmla="*/ 30162 h 76200"/>
                  <a:gd name="connsiteX3" fmla="*/ 75664 w 76200"/>
                  <a:gd name="connsiteY3" fmla="*/ 3577 h 76200"/>
                  <a:gd name="connsiteX4" fmla="*/ 53164 w 76200"/>
                  <a:gd name="connsiteY4" fmla="*/ 3778 h 76200"/>
                  <a:gd name="connsiteX5" fmla="*/ 5539 w 76200"/>
                  <a:gd name="connsiteY5" fmla="*/ 51403 h 76200"/>
                  <a:gd name="connsiteX6" fmla="*/ 5539 w 76200"/>
                  <a:gd name="connsiteY6" fmla="*/ 78264 h 76200"/>
                  <a:gd name="connsiteX7" fmla="*/ 19446 w 76200"/>
                  <a:gd name="connsiteY7" fmla="*/ 8340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76200">
                    <a:moveTo>
                      <a:pt x="19446" y="83407"/>
                    </a:moveTo>
                    <a:cubicBezTo>
                      <a:pt x="24523" y="83411"/>
                      <a:pt x="29392" y="81388"/>
                      <a:pt x="32971" y="77787"/>
                    </a:cubicBezTo>
                    <a:lnTo>
                      <a:pt x="80025" y="30162"/>
                    </a:lnTo>
                    <a:cubicBezTo>
                      <a:pt x="86162" y="21617"/>
                      <a:pt x="84210" y="9714"/>
                      <a:pt x="75664" y="3577"/>
                    </a:cubicBezTo>
                    <a:cubicBezTo>
                      <a:pt x="68922" y="-1265"/>
                      <a:pt x="59819" y="-1184"/>
                      <a:pt x="53164" y="3778"/>
                    </a:cubicBezTo>
                    <a:lnTo>
                      <a:pt x="5539" y="51403"/>
                    </a:lnTo>
                    <a:cubicBezTo>
                      <a:pt x="-1846" y="58834"/>
                      <a:pt x="-1846" y="70833"/>
                      <a:pt x="5539" y="78264"/>
                    </a:cubicBezTo>
                    <a:cubicBezTo>
                      <a:pt x="9290" y="81786"/>
                      <a:pt x="14306" y="83641"/>
                      <a:pt x="19446" y="83407"/>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88" name="Freeform: Shape 87">
                <a:extLst>
                  <a:ext uri="{FF2B5EF4-FFF2-40B4-BE49-F238E27FC236}">
                    <a16:creationId xmlns:a16="http://schemas.microsoft.com/office/drawing/2014/main" id="{72D0758F-6C74-4DF6-9A06-B9716E5A84EE}"/>
                  </a:ext>
                </a:extLst>
              </p:cNvPr>
              <p:cNvSpPr/>
              <p:nvPr/>
            </p:nvSpPr>
            <p:spPr>
              <a:xfrm>
                <a:off x="5707856" y="3367088"/>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89" name="Freeform: Shape 88">
                <a:extLst>
                  <a:ext uri="{FF2B5EF4-FFF2-40B4-BE49-F238E27FC236}">
                    <a16:creationId xmlns:a16="http://schemas.microsoft.com/office/drawing/2014/main" id="{D0DA31D7-663A-416D-9A4B-EB60CF50B056}"/>
                  </a:ext>
                </a:extLst>
              </p:cNvPr>
              <p:cNvSpPr/>
              <p:nvPr/>
            </p:nvSpPr>
            <p:spPr>
              <a:xfrm>
                <a:off x="5809591" y="3568628"/>
                <a:ext cx="76200" cy="85725"/>
              </a:xfrm>
              <a:custGeom>
                <a:avLst/>
                <a:gdLst>
                  <a:gd name="connsiteX0" fmla="*/ 53808 w 76200"/>
                  <a:gd name="connsiteY0" fmla="*/ 4581 h 85725"/>
                  <a:gd name="connsiteX1" fmla="*/ 6659 w 76200"/>
                  <a:gd name="connsiteY1" fmla="*/ 52206 h 85725"/>
                  <a:gd name="connsiteX2" fmla="*/ 4581 w 76200"/>
                  <a:gd name="connsiteY2" fmla="*/ 79066 h 85725"/>
                  <a:gd name="connsiteX3" fmla="*/ 31442 w 76200"/>
                  <a:gd name="connsiteY3" fmla="*/ 81144 h 85725"/>
                  <a:gd name="connsiteX4" fmla="*/ 33520 w 76200"/>
                  <a:gd name="connsiteY4" fmla="*/ 79066 h 85725"/>
                  <a:gd name="connsiteX5" fmla="*/ 80669 w 76200"/>
                  <a:gd name="connsiteY5" fmla="*/ 31441 h 85725"/>
                  <a:gd name="connsiteX6" fmla="*/ 78590 w 76200"/>
                  <a:gd name="connsiteY6" fmla="*/ 4581 h 85725"/>
                  <a:gd name="connsiteX7" fmla="*/ 53808 w 76200"/>
                  <a:gd name="connsiteY7" fmla="*/ 4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85725">
                    <a:moveTo>
                      <a:pt x="53808" y="4581"/>
                    </a:moveTo>
                    <a:lnTo>
                      <a:pt x="6659" y="52206"/>
                    </a:lnTo>
                    <a:cubicBezTo>
                      <a:pt x="-1332" y="59049"/>
                      <a:pt x="-2263" y="71075"/>
                      <a:pt x="4581" y="79066"/>
                    </a:cubicBezTo>
                    <a:cubicBezTo>
                      <a:pt x="11425" y="87058"/>
                      <a:pt x="23451" y="87987"/>
                      <a:pt x="31442" y="81144"/>
                    </a:cubicBezTo>
                    <a:cubicBezTo>
                      <a:pt x="32187" y="80506"/>
                      <a:pt x="32882" y="79811"/>
                      <a:pt x="33520" y="79066"/>
                    </a:cubicBezTo>
                    <a:lnTo>
                      <a:pt x="80669" y="31441"/>
                    </a:lnTo>
                    <a:cubicBezTo>
                      <a:pt x="87512" y="23450"/>
                      <a:pt x="86582" y="11424"/>
                      <a:pt x="78590" y="4581"/>
                    </a:cubicBezTo>
                    <a:cubicBezTo>
                      <a:pt x="71459" y="-1527"/>
                      <a:pt x="60941" y="-1527"/>
                      <a:pt x="53808" y="4581"/>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90" name="Freeform: Shape 89">
                <a:extLst>
                  <a:ext uri="{FF2B5EF4-FFF2-40B4-BE49-F238E27FC236}">
                    <a16:creationId xmlns:a16="http://schemas.microsoft.com/office/drawing/2014/main" id="{ED32BAA5-8CFE-439D-9DC7-5971BCCB142A}"/>
                  </a:ext>
                </a:extLst>
              </p:cNvPr>
              <p:cNvSpPr/>
              <p:nvPr/>
            </p:nvSpPr>
            <p:spPr>
              <a:xfrm>
                <a:off x="6282648" y="3563306"/>
                <a:ext cx="85725" cy="85725"/>
              </a:xfrm>
              <a:custGeom>
                <a:avLst/>
                <a:gdLst>
                  <a:gd name="connsiteX0" fmla="*/ 33190 w 85725"/>
                  <a:gd name="connsiteY0" fmla="*/ 6283 h 85725"/>
                  <a:gd name="connsiteX1" fmla="*/ 6283 w 85725"/>
                  <a:gd name="connsiteY1" fmla="*/ 4911 h 85725"/>
                  <a:gd name="connsiteX2" fmla="*/ 4911 w 85725"/>
                  <a:gd name="connsiteY2" fmla="*/ 31817 h 85725"/>
                  <a:gd name="connsiteX3" fmla="*/ 6234 w 85725"/>
                  <a:gd name="connsiteY3" fmla="*/ 33144 h 85725"/>
                  <a:gd name="connsiteX4" fmla="*/ 53859 w 85725"/>
                  <a:gd name="connsiteY4" fmla="*/ 80769 h 85725"/>
                  <a:gd name="connsiteX5" fmla="*/ 80689 w 85725"/>
                  <a:gd name="connsiteY5" fmla="*/ 83213 h 85725"/>
                  <a:gd name="connsiteX6" fmla="*/ 83133 w 85725"/>
                  <a:gd name="connsiteY6" fmla="*/ 56384 h 85725"/>
                  <a:gd name="connsiteX7" fmla="*/ 80052 w 85725"/>
                  <a:gd name="connsiteY7" fmla="*/ 5343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85725">
                    <a:moveTo>
                      <a:pt x="33190" y="6283"/>
                    </a:moveTo>
                    <a:cubicBezTo>
                      <a:pt x="26139" y="-1525"/>
                      <a:pt x="14093" y="-2140"/>
                      <a:pt x="6283" y="4911"/>
                    </a:cubicBezTo>
                    <a:cubicBezTo>
                      <a:pt x="-1525" y="11961"/>
                      <a:pt x="-2140" y="24007"/>
                      <a:pt x="4911" y="31817"/>
                    </a:cubicBezTo>
                    <a:cubicBezTo>
                      <a:pt x="5330" y="32280"/>
                      <a:pt x="5772" y="32724"/>
                      <a:pt x="6234" y="33144"/>
                    </a:cubicBezTo>
                    <a:lnTo>
                      <a:pt x="53859" y="80769"/>
                    </a:lnTo>
                    <a:cubicBezTo>
                      <a:pt x="60593" y="88853"/>
                      <a:pt x="72605" y="89947"/>
                      <a:pt x="80689" y="83213"/>
                    </a:cubicBezTo>
                    <a:cubicBezTo>
                      <a:pt x="88773" y="76480"/>
                      <a:pt x="89866" y="64468"/>
                      <a:pt x="83133" y="56384"/>
                    </a:cubicBezTo>
                    <a:cubicBezTo>
                      <a:pt x="82219" y="55288"/>
                      <a:pt x="81187" y="54298"/>
                      <a:pt x="80052" y="53432"/>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91" name="Freeform: Shape 90">
                <a:extLst>
                  <a:ext uri="{FF2B5EF4-FFF2-40B4-BE49-F238E27FC236}">
                    <a16:creationId xmlns:a16="http://schemas.microsoft.com/office/drawing/2014/main" id="{55F5C74F-A3FB-4B3A-BA50-86C1F7D20284}"/>
                  </a:ext>
                </a:extLst>
              </p:cNvPr>
              <p:cNvSpPr/>
              <p:nvPr/>
            </p:nvSpPr>
            <p:spPr>
              <a:xfrm>
                <a:off x="6362700" y="3366421"/>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grpSp>
        <p:sp>
          <p:nvSpPr>
            <p:cNvPr id="80" name="TextBox 79">
              <a:extLst>
                <a:ext uri="{FF2B5EF4-FFF2-40B4-BE49-F238E27FC236}">
                  <a16:creationId xmlns:a16="http://schemas.microsoft.com/office/drawing/2014/main" id="{4B3DA08A-57A6-4432-AE14-1E2035C884D9}"/>
                </a:ext>
              </a:extLst>
            </p:cNvPr>
            <p:cNvSpPr txBox="1"/>
            <p:nvPr/>
          </p:nvSpPr>
          <p:spPr>
            <a:xfrm rot="5400000" flipH="1">
              <a:off x="10999992" y="5208452"/>
              <a:ext cx="1200970" cy="276999"/>
            </a:xfrm>
            <a:prstGeom prst="rect">
              <a:avLst/>
            </a:prstGeom>
            <a:noFill/>
          </p:spPr>
          <p:txBody>
            <a:bodyPr wrap="none" rtlCol="0">
              <a:spAutoFit/>
            </a:bodyPr>
            <a:lstStyle/>
            <a:p>
              <a:r>
                <a:rPr lang="en-US" sz="12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Company.Std</a:t>
              </a:r>
              <a:endParaRPr lang="en-ID" sz="12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2" name="Group 91">
            <a:extLst>
              <a:ext uri="{FF2B5EF4-FFF2-40B4-BE49-F238E27FC236}">
                <a16:creationId xmlns:a16="http://schemas.microsoft.com/office/drawing/2014/main" id="{66280D2D-A03E-4266-9F35-6B0A16FB65E3}"/>
              </a:ext>
            </a:extLst>
          </p:cNvPr>
          <p:cNvGrpSpPr/>
          <p:nvPr/>
        </p:nvGrpSpPr>
        <p:grpSpPr>
          <a:xfrm>
            <a:off x="3604549" y="424261"/>
            <a:ext cx="1239839" cy="561179"/>
            <a:chOff x="3140294" y="608554"/>
            <a:chExt cx="1239839" cy="561179"/>
          </a:xfrm>
        </p:grpSpPr>
        <p:sp>
          <p:nvSpPr>
            <p:cNvPr id="93" name="Oval 92">
              <a:extLst>
                <a:ext uri="{FF2B5EF4-FFF2-40B4-BE49-F238E27FC236}">
                  <a16:creationId xmlns:a16="http://schemas.microsoft.com/office/drawing/2014/main" id="{D5F1109F-0E7D-449E-9ED7-062F3BDD9906}"/>
                </a:ext>
              </a:extLst>
            </p:cNvPr>
            <p:cNvSpPr/>
            <p:nvPr/>
          </p:nvSpPr>
          <p:spPr>
            <a:xfrm>
              <a:off x="4295204"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93">
              <a:extLst>
                <a:ext uri="{FF2B5EF4-FFF2-40B4-BE49-F238E27FC236}">
                  <a16:creationId xmlns:a16="http://schemas.microsoft.com/office/drawing/2014/main" id="{A8C6C23D-F5F9-48B8-B996-F71A8618EBEC}"/>
                </a:ext>
              </a:extLst>
            </p:cNvPr>
            <p:cNvSpPr/>
            <p:nvPr/>
          </p:nvSpPr>
          <p:spPr>
            <a:xfrm>
              <a:off x="4064222"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94">
              <a:extLst>
                <a:ext uri="{FF2B5EF4-FFF2-40B4-BE49-F238E27FC236}">
                  <a16:creationId xmlns:a16="http://schemas.microsoft.com/office/drawing/2014/main" id="{87659D85-C062-43A8-911E-6A64556EF533}"/>
                </a:ext>
              </a:extLst>
            </p:cNvPr>
            <p:cNvSpPr/>
            <p:nvPr/>
          </p:nvSpPr>
          <p:spPr>
            <a:xfrm>
              <a:off x="3833240"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95">
              <a:extLst>
                <a:ext uri="{FF2B5EF4-FFF2-40B4-BE49-F238E27FC236}">
                  <a16:creationId xmlns:a16="http://schemas.microsoft.com/office/drawing/2014/main" id="{BE43BAA4-B14D-41DC-BE89-32FC1755374E}"/>
                </a:ext>
              </a:extLst>
            </p:cNvPr>
            <p:cNvSpPr/>
            <p:nvPr/>
          </p:nvSpPr>
          <p:spPr>
            <a:xfrm>
              <a:off x="3602258"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96">
              <a:extLst>
                <a:ext uri="{FF2B5EF4-FFF2-40B4-BE49-F238E27FC236}">
                  <a16:creationId xmlns:a16="http://schemas.microsoft.com/office/drawing/2014/main" id="{51FCC1B6-D27F-442C-A5E3-A312BC3566C1}"/>
                </a:ext>
              </a:extLst>
            </p:cNvPr>
            <p:cNvSpPr/>
            <p:nvPr/>
          </p:nvSpPr>
          <p:spPr>
            <a:xfrm>
              <a:off x="3371276"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97">
              <a:extLst>
                <a:ext uri="{FF2B5EF4-FFF2-40B4-BE49-F238E27FC236}">
                  <a16:creationId xmlns:a16="http://schemas.microsoft.com/office/drawing/2014/main" id="{98F70752-221A-461B-A7EB-7249ADC4900F}"/>
                </a:ext>
              </a:extLst>
            </p:cNvPr>
            <p:cNvSpPr/>
            <p:nvPr/>
          </p:nvSpPr>
          <p:spPr>
            <a:xfrm>
              <a:off x="3140294"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98">
              <a:extLst>
                <a:ext uri="{FF2B5EF4-FFF2-40B4-BE49-F238E27FC236}">
                  <a16:creationId xmlns:a16="http://schemas.microsoft.com/office/drawing/2014/main" id="{4536C8EE-E628-48D3-AA51-AECF49D1692F}"/>
                </a:ext>
              </a:extLst>
            </p:cNvPr>
            <p:cNvSpPr/>
            <p:nvPr/>
          </p:nvSpPr>
          <p:spPr>
            <a:xfrm>
              <a:off x="4295204"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99">
              <a:extLst>
                <a:ext uri="{FF2B5EF4-FFF2-40B4-BE49-F238E27FC236}">
                  <a16:creationId xmlns:a16="http://schemas.microsoft.com/office/drawing/2014/main" id="{80DE8664-138B-4500-A77C-5A4D8A71C7C5}"/>
                </a:ext>
              </a:extLst>
            </p:cNvPr>
            <p:cNvSpPr/>
            <p:nvPr/>
          </p:nvSpPr>
          <p:spPr>
            <a:xfrm>
              <a:off x="4064222"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100">
              <a:extLst>
                <a:ext uri="{FF2B5EF4-FFF2-40B4-BE49-F238E27FC236}">
                  <a16:creationId xmlns:a16="http://schemas.microsoft.com/office/drawing/2014/main" id="{62F6CD07-15FD-47B2-A8BC-64C66136F3AF}"/>
                </a:ext>
              </a:extLst>
            </p:cNvPr>
            <p:cNvSpPr/>
            <p:nvPr/>
          </p:nvSpPr>
          <p:spPr>
            <a:xfrm>
              <a:off x="3833240"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101">
              <a:extLst>
                <a:ext uri="{FF2B5EF4-FFF2-40B4-BE49-F238E27FC236}">
                  <a16:creationId xmlns:a16="http://schemas.microsoft.com/office/drawing/2014/main" id="{9D298AB6-F507-460D-A866-4C93BBB0268E}"/>
                </a:ext>
              </a:extLst>
            </p:cNvPr>
            <p:cNvSpPr/>
            <p:nvPr/>
          </p:nvSpPr>
          <p:spPr>
            <a:xfrm>
              <a:off x="3602258"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102">
              <a:extLst>
                <a:ext uri="{FF2B5EF4-FFF2-40B4-BE49-F238E27FC236}">
                  <a16:creationId xmlns:a16="http://schemas.microsoft.com/office/drawing/2014/main" id="{2AFA87BC-BF11-4849-AE22-A0DD11489C79}"/>
                </a:ext>
              </a:extLst>
            </p:cNvPr>
            <p:cNvSpPr/>
            <p:nvPr/>
          </p:nvSpPr>
          <p:spPr>
            <a:xfrm>
              <a:off x="3371276"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103">
              <a:extLst>
                <a:ext uri="{FF2B5EF4-FFF2-40B4-BE49-F238E27FC236}">
                  <a16:creationId xmlns:a16="http://schemas.microsoft.com/office/drawing/2014/main" id="{448D9840-6BF0-4416-8C6B-606868FF4EB9}"/>
                </a:ext>
              </a:extLst>
            </p:cNvPr>
            <p:cNvSpPr/>
            <p:nvPr/>
          </p:nvSpPr>
          <p:spPr>
            <a:xfrm>
              <a:off x="3140294"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104">
              <a:extLst>
                <a:ext uri="{FF2B5EF4-FFF2-40B4-BE49-F238E27FC236}">
                  <a16:creationId xmlns:a16="http://schemas.microsoft.com/office/drawing/2014/main" id="{ED71502E-7C68-4382-816D-85928601D008}"/>
                </a:ext>
              </a:extLst>
            </p:cNvPr>
            <p:cNvSpPr/>
            <p:nvPr/>
          </p:nvSpPr>
          <p:spPr>
            <a:xfrm>
              <a:off x="4295204"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105">
              <a:extLst>
                <a:ext uri="{FF2B5EF4-FFF2-40B4-BE49-F238E27FC236}">
                  <a16:creationId xmlns:a16="http://schemas.microsoft.com/office/drawing/2014/main" id="{B60D76B4-2188-4EA3-8FB1-F9C927135A7B}"/>
                </a:ext>
              </a:extLst>
            </p:cNvPr>
            <p:cNvSpPr/>
            <p:nvPr/>
          </p:nvSpPr>
          <p:spPr>
            <a:xfrm>
              <a:off x="4064222"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106">
              <a:extLst>
                <a:ext uri="{FF2B5EF4-FFF2-40B4-BE49-F238E27FC236}">
                  <a16:creationId xmlns:a16="http://schemas.microsoft.com/office/drawing/2014/main" id="{629C4D11-A25D-4A49-BE60-2D06A62CBDA4}"/>
                </a:ext>
              </a:extLst>
            </p:cNvPr>
            <p:cNvSpPr/>
            <p:nvPr/>
          </p:nvSpPr>
          <p:spPr>
            <a:xfrm>
              <a:off x="3833240"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107">
              <a:extLst>
                <a:ext uri="{FF2B5EF4-FFF2-40B4-BE49-F238E27FC236}">
                  <a16:creationId xmlns:a16="http://schemas.microsoft.com/office/drawing/2014/main" id="{7335B2EB-4694-4179-A025-B57C43D5BF0B}"/>
                </a:ext>
              </a:extLst>
            </p:cNvPr>
            <p:cNvSpPr/>
            <p:nvPr/>
          </p:nvSpPr>
          <p:spPr>
            <a:xfrm>
              <a:off x="3602258"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108">
              <a:extLst>
                <a:ext uri="{FF2B5EF4-FFF2-40B4-BE49-F238E27FC236}">
                  <a16:creationId xmlns:a16="http://schemas.microsoft.com/office/drawing/2014/main" id="{65C0A22F-9C78-4970-9A1B-2E78DF690160}"/>
                </a:ext>
              </a:extLst>
            </p:cNvPr>
            <p:cNvSpPr/>
            <p:nvPr/>
          </p:nvSpPr>
          <p:spPr>
            <a:xfrm>
              <a:off x="3371276"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109">
              <a:extLst>
                <a:ext uri="{FF2B5EF4-FFF2-40B4-BE49-F238E27FC236}">
                  <a16:creationId xmlns:a16="http://schemas.microsoft.com/office/drawing/2014/main" id="{192AE71B-C3C3-49AE-85AF-1F578E78BD88}"/>
                </a:ext>
              </a:extLst>
            </p:cNvPr>
            <p:cNvSpPr/>
            <p:nvPr/>
          </p:nvSpPr>
          <p:spPr>
            <a:xfrm>
              <a:off x="3140294"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 name="Picture Placeholder 2">
            <a:extLst>
              <a:ext uri="{FF2B5EF4-FFF2-40B4-BE49-F238E27FC236}">
                <a16:creationId xmlns:a16="http://schemas.microsoft.com/office/drawing/2014/main" id="{394E6B73-08EE-4983-88AD-471EB3E933F4}"/>
              </a:ext>
            </a:extLst>
          </p:cNvPr>
          <p:cNvSpPr>
            <a:spLocks noGrp="1"/>
          </p:cNvSpPr>
          <p:nvPr>
            <p:ph type="pic" sz="quarter" idx="10"/>
          </p:nvPr>
        </p:nvSpPr>
        <p:spPr/>
      </p:sp>
      <p:sp>
        <p:nvSpPr>
          <p:cNvPr id="9" name="TextBox 8">
            <a:extLst>
              <a:ext uri="{FF2B5EF4-FFF2-40B4-BE49-F238E27FC236}">
                <a16:creationId xmlns:a16="http://schemas.microsoft.com/office/drawing/2014/main" id="{67E16282-21C3-4E3C-8ACC-27D429AA3353}"/>
              </a:ext>
            </a:extLst>
          </p:cNvPr>
          <p:cNvSpPr txBox="1"/>
          <p:nvPr/>
        </p:nvSpPr>
        <p:spPr>
          <a:xfrm>
            <a:off x="1859280" y="2061210"/>
            <a:ext cx="2567940" cy="2373630"/>
          </a:xfrm>
          <a:custGeom>
            <a:avLst/>
            <a:gdLst/>
            <a:ahLst/>
            <a:cxnLst/>
            <a:rect l="l" t="t" r="r" b="b"/>
            <a:pathLst>
              <a:path w="3526948" h="2604241">
                <a:moveTo>
                  <a:pt x="0" y="0"/>
                </a:moveTo>
                <a:lnTo>
                  <a:pt x="543293" y="0"/>
                </a:lnTo>
                <a:lnTo>
                  <a:pt x="876393" y="1421467"/>
                </a:lnTo>
                <a:cubicBezTo>
                  <a:pt x="934582" y="1683910"/>
                  <a:pt x="976739" y="1911321"/>
                  <a:pt x="1002865" y="2103699"/>
                </a:cubicBezTo>
                <a:cubicBezTo>
                  <a:pt x="1009990" y="2036011"/>
                  <a:pt x="1026318" y="1931212"/>
                  <a:pt x="1051850" y="1789302"/>
                </a:cubicBezTo>
                <a:cubicBezTo>
                  <a:pt x="1077382" y="1647393"/>
                  <a:pt x="1101429" y="1537250"/>
                  <a:pt x="1123992" y="1458874"/>
                </a:cubicBezTo>
                <a:lnTo>
                  <a:pt x="1503406" y="0"/>
                </a:lnTo>
                <a:lnTo>
                  <a:pt x="2025323" y="0"/>
                </a:lnTo>
                <a:lnTo>
                  <a:pt x="2404737" y="1458874"/>
                </a:lnTo>
                <a:cubicBezTo>
                  <a:pt x="2421363" y="1524188"/>
                  <a:pt x="2442144" y="1623940"/>
                  <a:pt x="2467082" y="1758130"/>
                </a:cubicBezTo>
                <a:cubicBezTo>
                  <a:pt x="2492020" y="1892320"/>
                  <a:pt x="2511021" y="2007510"/>
                  <a:pt x="2524083" y="2103699"/>
                </a:cubicBezTo>
                <a:cubicBezTo>
                  <a:pt x="2535959" y="2011073"/>
                  <a:pt x="2554959" y="1895586"/>
                  <a:pt x="2581085" y="1757239"/>
                </a:cubicBezTo>
                <a:cubicBezTo>
                  <a:pt x="2607210" y="1618893"/>
                  <a:pt x="2630961" y="1506969"/>
                  <a:pt x="2652336" y="1421467"/>
                </a:cubicBezTo>
                <a:lnTo>
                  <a:pt x="2983655" y="0"/>
                </a:lnTo>
                <a:lnTo>
                  <a:pt x="3526948" y="0"/>
                </a:lnTo>
                <a:lnTo>
                  <a:pt x="2864309" y="2604241"/>
                </a:lnTo>
                <a:lnTo>
                  <a:pt x="2235515" y="2604241"/>
                </a:lnTo>
                <a:lnTo>
                  <a:pt x="1882820" y="1236213"/>
                </a:lnTo>
                <a:cubicBezTo>
                  <a:pt x="1869757" y="1187525"/>
                  <a:pt x="1847491" y="1086882"/>
                  <a:pt x="1816022" y="934285"/>
                </a:cubicBezTo>
                <a:cubicBezTo>
                  <a:pt x="1784552" y="781688"/>
                  <a:pt x="1766443" y="679264"/>
                  <a:pt x="1761693" y="627013"/>
                </a:cubicBezTo>
                <a:cubicBezTo>
                  <a:pt x="1754567" y="691139"/>
                  <a:pt x="1736755" y="794157"/>
                  <a:pt x="1708254" y="936066"/>
                </a:cubicBezTo>
                <a:cubicBezTo>
                  <a:pt x="1679753" y="1077976"/>
                  <a:pt x="1657784" y="1179212"/>
                  <a:pt x="1642346" y="1239776"/>
                </a:cubicBezTo>
                <a:lnTo>
                  <a:pt x="1291433" y="2604241"/>
                </a:lnTo>
                <a:lnTo>
                  <a:pt x="664420" y="2604241"/>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ID" sz="287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25716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4D9692A-449F-4AB6-A461-3B4E4FEB4DCC}"/>
              </a:ext>
            </a:extLst>
          </p:cNvPr>
          <p:cNvSpPr>
            <a:spLocks noGrp="1"/>
          </p:cNvSpPr>
          <p:nvPr>
            <p:ph type="pic" sz="quarter" idx="11"/>
          </p:nvPr>
        </p:nvSpPr>
        <p:spPr/>
      </p:sp>
      <p:sp>
        <p:nvSpPr>
          <p:cNvPr id="6" name="Rectangle 5">
            <a:extLst>
              <a:ext uri="{FF2B5EF4-FFF2-40B4-BE49-F238E27FC236}">
                <a16:creationId xmlns:a16="http://schemas.microsoft.com/office/drawing/2014/main" id="{D4BBB067-4014-43D2-825E-A1C4081E1B04}"/>
              </a:ext>
            </a:extLst>
          </p:cNvPr>
          <p:cNvSpPr/>
          <p:nvPr/>
        </p:nvSpPr>
        <p:spPr>
          <a:xfrm>
            <a:off x="0" y="0"/>
            <a:ext cx="9048750" cy="6858000"/>
          </a:xfrm>
          <a:prstGeom prst="rect">
            <a:avLst/>
          </a:prstGeom>
          <a:solidFill>
            <a:srgbClr val="20386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Picture Placeholder 2">
            <a:extLst>
              <a:ext uri="{FF2B5EF4-FFF2-40B4-BE49-F238E27FC236}">
                <a16:creationId xmlns:a16="http://schemas.microsoft.com/office/drawing/2014/main" id="{9BA345DF-195B-444E-8601-D832D8232F29}"/>
              </a:ext>
            </a:extLst>
          </p:cNvPr>
          <p:cNvSpPr>
            <a:spLocks noGrp="1"/>
          </p:cNvSpPr>
          <p:nvPr>
            <p:ph type="pic" sz="quarter" idx="10"/>
          </p:nvPr>
        </p:nvSpPr>
        <p:spPr/>
      </p:sp>
      <p:sp>
        <p:nvSpPr>
          <p:cNvPr id="9" name="TextBox 8">
            <a:extLst>
              <a:ext uri="{FF2B5EF4-FFF2-40B4-BE49-F238E27FC236}">
                <a16:creationId xmlns:a16="http://schemas.microsoft.com/office/drawing/2014/main" id="{7DCD7409-42D8-4549-B730-F4CFFA05BBE8}"/>
              </a:ext>
            </a:extLst>
          </p:cNvPr>
          <p:cNvSpPr txBox="1"/>
          <p:nvPr/>
        </p:nvSpPr>
        <p:spPr>
          <a:xfrm>
            <a:off x="7707893" y="1798320"/>
            <a:ext cx="2681714" cy="2899410"/>
          </a:xfrm>
          <a:custGeom>
            <a:avLst/>
            <a:gdLst/>
            <a:ahLst/>
            <a:cxnLst/>
            <a:rect l="l" t="t" r="r" b="b"/>
            <a:pathLst>
              <a:path w="2971577" h="3212804">
                <a:moveTo>
                  <a:pt x="1490058" y="550767"/>
                </a:moveTo>
                <a:cubicBezTo>
                  <a:pt x="1226772" y="550767"/>
                  <a:pt x="1028240" y="639359"/>
                  <a:pt x="894462" y="816544"/>
                </a:cubicBezTo>
                <a:cubicBezTo>
                  <a:pt x="760684" y="993728"/>
                  <a:pt x="693795" y="1256659"/>
                  <a:pt x="693795" y="1605335"/>
                </a:cubicBezTo>
                <a:cubicBezTo>
                  <a:pt x="693795" y="1954011"/>
                  <a:pt x="759972" y="2216586"/>
                  <a:pt x="892327" y="2393059"/>
                </a:cubicBezTo>
                <a:cubicBezTo>
                  <a:pt x="1024682" y="2569532"/>
                  <a:pt x="1222502" y="2657768"/>
                  <a:pt x="1485789" y="2657768"/>
                </a:cubicBezTo>
                <a:cubicBezTo>
                  <a:pt x="2013785" y="2657768"/>
                  <a:pt x="2277782" y="2306957"/>
                  <a:pt x="2277782" y="1605335"/>
                </a:cubicBezTo>
                <a:cubicBezTo>
                  <a:pt x="2277782" y="902289"/>
                  <a:pt x="2015207" y="550767"/>
                  <a:pt x="1490058" y="550767"/>
                </a:cubicBezTo>
                <a:close/>
                <a:moveTo>
                  <a:pt x="1490058" y="0"/>
                </a:moveTo>
                <a:cubicBezTo>
                  <a:pt x="1969666" y="0"/>
                  <a:pt x="2336488" y="138048"/>
                  <a:pt x="2590523" y="414143"/>
                </a:cubicBezTo>
                <a:cubicBezTo>
                  <a:pt x="2844559" y="690237"/>
                  <a:pt x="2971577" y="1087301"/>
                  <a:pt x="2971577" y="1605335"/>
                </a:cubicBezTo>
                <a:cubicBezTo>
                  <a:pt x="2971577" y="2121945"/>
                  <a:pt x="2843492" y="2519009"/>
                  <a:pt x="2587321" y="2796527"/>
                </a:cubicBezTo>
                <a:cubicBezTo>
                  <a:pt x="2331151" y="3074045"/>
                  <a:pt x="1963973" y="3212804"/>
                  <a:pt x="1485789" y="3212804"/>
                </a:cubicBezTo>
                <a:cubicBezTo>
                  <a:pt x="1007604" y="3212804"/>
                  <a:pt x="640426" y="3074045"/>
                  <a:pt x="384256" y="2796527"/>
                </a:cubicBezTo>
                <a:cubicBezTo>
                  <a:pt x="128086" y="2519009"/>
                  <a:pt x="0" y="2120522"/>
                  <a:pt x="0" y="1601065"/>
                </a:cubicBezTo>
                <a:cubicBezTo>
                  <a:pt x="0" y="1081609"/>
                  <a:pt x="128441" y="684900"/>
                  <a:pt x="385323" y="410940"/>
                </a:cubicBezTo>
                <a:cubicBezTo>
                  <a:pt x="642205" y="136980"/>
                  <a:pt x="1010450" y="0"/>
                  <a:pt x="149005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ID" sz="344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CF4CD831-DD9E-4F63-854B-6E413E74C2C0}"/>
              </a:ext>
            </a:extLst>
          </p:cNvPr>
          <p:cNvSpPr txBox="1"/>
          <p:nvPr/>
        </p:nvSpPr>
        <p:spPr>
          <a:xfrm>
            <a:off x="950237" y="1164872"/>
            <a:ext cx="5029219" cy="1200329"/>
          </a:xfrm>
          <a:prstGeom prst="rect">
            <a:avLst/>
          </a:prstGeom>
          <a:noFill/>
        </p:spPr>
        <p:txBody>
          <a:bodyPr wrap="square" rtlCol="0">
            <a:spAutoFit/>
          </a:bodyPr>
          <a:lstStyle/>
          <a:p>
            <a:r>
              <a:rPr lang="en-GB" sz="3600" b="1">
                <a:solidFill>
                  <a:schemeClr val="bg1"/>
                </a:solidFill>
                <a:latin typeface="Inter" panose="020B0502030000000004" pitchFamily="34" charset="0"/>
                <a:ea typeface="Inter" panose="020B0502030000000004" pitchFamily="34" charset="0"/>
                <a:cs typeface="Open Sans" panose="020B0606030504020204" pitchFamily="34" charset="0"/>
              </a:rPr>
              <a:t>Oportunity Compny </a:t>
            </a:r>
            <a:r>
              <a:rPr lang="en-GB" sz="3600" b="1">
                <a:solidFill>
                  <a:srgbClr val="ECB400"/>
                </a:solidFill>
                <a:latin typeface="Inter" panose="020B0502030000000004" pitchFamily="34" charset="0"/>
                <a:ea typeface="Inter" panose="020B0502030000000004" pitchFamily="34" charset="0"/>
                <a:cs typeface="Open Sans" panose="020B0606030504020204" pitchFamily="34" charset="0"/>
              </a:rPr>
              <a:t>Analysis Slide</a:t>
            </a:r>
          </a:p>
        </p:txBody>
      </p:sp>
      <p:sp>
        <p:nvSpPr>
          <p:cNvPr id="11" name="TextBox 10">
            <a:extLst>
              <a:ext uri="{FF2B5EF4-FFF2-40B4-BE49-F238E27FC236}">
                <a16:creationId xmlns:a16="http://schemas.microsoft.com/office/drawing/2014/main" id="{D6076D3A-4886-4C65-BDDE-D802548C0970}"/>
              </a:ext>
            </a:extLst>
          </p:cNvPr>
          <p:cNvSpPr txBox="1"/>
          <p:nvPr/>
        </p:nvSpPr>
        <p:spPr>
          <a:xfrm>
            <a:off x="950238" y="887873"/>
            <a:ext cx="1305165" cy="276999"/>
          </a:xfrm>
          <a:prstGeom prst="rect">
            <a:avLst/>
          </a:prstGeom>
          <a:noFill/>
        </p:spPr>
        <p:txBody>
          <a:bodyPr wrap="none" rtlCol="0">
            <a:spAutoFit/>
          </a:bodyPr>
          <a:lstStyle/>
          <a:p>
            <a:r>
              <a:rPr lang="en-US" sz="1200" b="1">
                <a:solidFill>
                  <a:schemeClr val="bg1"/>
                </a:solidFill>
                <a:latin typeface="Open Sans" panose="020B0606030504020204" pitchFamily="34" charset="0"/>
                <a:ea typeface="Open Sans" panose="020B0606030504020204" pitchFamily="34" charset="0"/>
                <a:cs typeface="Open Sans" panose="020B0606030504020204" pitchFamily="34" charset="0"/>
              </a:rPr>
              <a:t>SWOT Analysis</a:t>
            </a:r>
            <a:endParaRPr lang="en-ID" sz="12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C12DB621-2078-432A-833B-BDB313B84C1E}"/>
              </a:ext>
            </a:extLst>
          </p:cNvPr>
          <p:cNvSpPr txBox="1"/>
          <p:nvPr/>
        </p:nvSpPr>
        <p:spPr>
          <a:xfrm>
            <a:off x="950237" y="2915550"/>
            <a:ext cx="5073422" cy="573106"/>
          </a:xfrm>
          <a:prstGeom prst="rect">
            <a:avLst/>
          </a:prstGeom>
          <a:noFill/>
        </p:spPr>
        <p:txBody>
          <a:bodyPr wrap="square" rtlCol="0">
            <a:spAutoFit/>
          </a:bodyPr>
          <a:lstStyle/>
          <a:p>
            <a:pPr>
              <a:lnSpc>
                <a:spcPct val="150000"/>
              </a:lnSpc>
            </a:pPr>
            <a:r>
              <a:rPr lang="en-US" sz="11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 viverra lorem tortor, in consequat sapien gravida in. Nam accumsan semai</a:t>
            </a:r>
          </a:p>
        </p:txBody>
      </p:sp>
      <p:sp>
        <p:nvSpPr>
          <p:cNvPr id="14" name="Rectangle: Rounded Corners 13">
            <a:extLst>
              <a:ext uri="{FF2B5EF4-FFF2-40B4-BE49-F238E27FC236}">
                <a16:creationId xmlns:a16="http://schemas.microsoft.com/office/drawing/2014/main" id="{18309D2E-EB7F-4081-87DE-4CD3F41D70C1}"/>
              </a:ext>
            </a:extLst>
          </p:cNvPr>
          <p:cNvSpPr/>
          <p:nvPr/>
        </p:nvSpPr>
        <p:spPr>
          <a:xfrm>
            <a:off x="4566140" y="3923507"/>
            <a:ext cx="660173" cy="660173"/>
          </a:xfrm>
          <a:prstGeom prst="roundRect">
            <a:avLst>
              <a:gd name="adj" fmla="val 50000"/>
            </a:avLst>
          </a:prstGeom>
          <a:solidFill>
            <a:srgbClr val="ECB400">
              <a:alpha val="2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5" name="Oval 14">
            <a:extLst>
              <a:ext uri="{FF2B5EF4-FFF2-40B4-BE49-F238E27FC236}">
                <a16:creationId xmlns:a16="http://schemas.microsoft.com/office/drawing/2014/main" id="{70B008DC-FEA6-4AED-A2F2-E64B48EB0E20}"/>
              </a:ext>
            </a:extLst>
          </p:cNvPr>
          <p:cNvSpPr/>
          <p:nvPr/>
        </p:nvSpPr>
        <p:spPr>
          <a:xfrm rot="4500000">
            <a:off x="4644638" y="4002006"/>
            <a:ext cx="503177" cy="503175"/>
          </a:xfrm>
          <a:prstGeom prst="ellipse">
            <a:avLst/>
          </a:prstGeom>
          <a:solidFill>
            <a:srgbClr val="ECB40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grpSp>
        <p:nvGrpSpPr>
          <p:cNvPr id="16" name="Graphic 217" descr="Rocket">
            <a:extLst>
              <a:ext uri="{FF2B5EF4-FFF2-40B4-BE49-F238E27FC236}">
                <a16:creationId xmlns:a16="http://schemas.microsoft.com/office/drawing/2014/main" id="{698DBC7C-0E0D-4E2A-A22B-8D5B7FE28CDF}"/>
              </a:ext>
            </a:extLst>
          </p:cNvPr>
          <p:cNvGrpSpPr/>
          <p:nvPr/>
        </p:nvGrpSpPr>
        <p:grpSpPr>
          <a:xfrm rot="167334">
            <a:off x="4700547" y="4097537"/>
            <a:ext cx="346852" cy="346852"/>
            <a:chOff x="4107543" y="2638334"/>
            <a:chExt cx="745540" cy="745540"/>
          </a:xfrm>
        </p:grpSpPr>
        <p:sp>
          <p:nvSpPr>
            <p:cNvPr id="17" name="Freeform: Shape 16">
              <a:extLst>
                <a:ext uri="{FF2B5EF4-FFF2-40B4-BE49-F238E27FC236}">
                  <a16:creationId xmlns:a16="http://schemas.microsoft.com/office/drawing/2014/main" id="{5C50B796-A3D2-4205-B223-06D1E9A1F6D0}"/>
                </a:ext>
              </a:extLst>
            </p:cNvPr>
            <p:cNvSpPr/>
            <p:nvPr/>
          </p:nvSpPr>
          <p:spPr>
            <a:xfrm>
              <a:off x="4650389" y="2699458"/>
              <a:ext cx="139789" cy="132023"/>
            </a:xfrm>
            <a:custGeom>
              <a:avLst/>
              <a:gdLst>
                <a:gd name="connsiteX0" fmla="*/ 139012 w 139788"/>
                <a:gd name="connsiteY0" fmla="*/ 4111 h 132022"/>
                <a:gd name="connsiteX1" fmla="*/ 0 w 139788"/>
                <a:gd name="connsiteY1" fmla="*/ 21196 h 132022"/>
                <a:gd name="connsiteX2" fmla="*/ 63682 w 139788"/>
                <a:gd name="connsiteY2" fmla="*/ 71676 h 132022"/>
                <a:gd name="connsiteX3" fmla="*/ 114937 w 139788"/>
                <a:gd name="connsiteY3" fmla="*/ 136910 h 132022"/>
                <a:gd name="connsiteX4" fmla="*/ 139012 w 139788"/>
                <a:gd name="connsiteY4" fmla="*/ 4111 h 132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88" h="132022">
                  <a:moveTo>
                    <a:pt x="139012" y="4111"/>
                  </a:moveTo>
                  <a:cubicBezTo>
                    <a:pt x="128140" y="-6761"/>
                    <a:pt x="58245" y="5664"/>
                    <a:pt x="0" y="21196"/>
                  </a:cubicBezTo>
                  <a:cubicBezTo>
                    <a:pt x="20968" y="33622"/>
                    <a:pt x="42713" y="50707"/>
                    <a:pt x="63682" y="71676"/>
                  </a:cubicBezTo>
                  <a:cubicBezTo>
                    <a:pt x="85426" y="93421"/>
                    <a:pt x="102512" y="115166"/>
                    <a:pt x="114937" y="136910"/>
                  </a:cubicBezTo>
                  <a:cubicBezTo>
                    <a:pt x="130469" y="77112"/>
                    <a:pt x="150661" y="14984"/>
                    <a:pt x="139012" y="4111"/>
                  </a:cubicBezTo>
                  <a:close/>
                </a:path>
              </a:pathLst>
            </a:custGeom>
            <a:solidFill>
              <a:schemeClr val="bg1"/>
            </a:solidFill>
            <a:ln w="7739" cap="flat">
              <a:noFill/>
              <a:prstDash val="solid"/>
              <a:miter/>
            </a:ln>
          </p:spPr>
          <p:txBody>
            <a:bodyPr rtlCol="0" anchor="ctr"/>
            <a:lstStyle/>
            <a:p>
              <a:endParaRPr lang="en-US">
                <a:solidFill>
                  <a:schemeClr val="bg1"/>
                </a:solidFill>
              </a:endParaRPr>
            </a:p>
          </p:txBody>
        </p:sp>
        <p:sp>
          <p:nvSpPr>
            <p:cNvPr id="18" name="Freeform: Shape 17">
              <a:extLst>
                <a:ext uri="{FF2B5EF4-FFF2-40B4-BE49-F238E27FC236}">
                  <a16:creationId xmlns:a16="http://schemas.microsoft.com/office/drawing/2014/main" id="{96AB8B7A-A1FB-4FAD-BDA4-AC8FBF82D4F0}"/>
                </a:ext>
              </a:extLst>
            </p:cNvPr>
            <p:cNvSpPr/>
            <p:nvPr/>
          </p:nvSpPr>
          <p:spPr>
            <a:xfrm>
              <a:off x="4167394" y="2912960"/>
              <a:ext cx="186385" cy="178619"/>
            </a:xfrm>
            <a:custGeom>
              <a:avLst/>
              <a:gdLst>
                <a:gd name="connsiteX0" fmla="*/ 189439 w 186385"/>
                <a:gd name="connsiteY0" fmla="*/ 11940 h 178618"/>
                <a:gd name="connsiteX1" fmla="*/ 163034 w 186385"/>
                <a:gd name="connsiteY1" fmla="*/ 1845 h 178618"/>
                <a:gd name="connsiteX2" fmla="*/ 131970 w 186385"/>
                <a:gd name="connsiteY2" fmla="*/ 8057 h 178618"/>
                <a:gd name="connsiteX3" fmla="*/ 8490 w 186385"/>
                <a:gd name="connsiteY3" fmla="*/ 131537 h 178618"/>
                <a:gd name="connsiteX4" fmla="*/ 34895 w 186385"/>
                <a:gd name="connsiteY4" fmla="*/ 180464 h 178618"/>
                <a:gd name="connsiteX5" fmla="*/ 138183 w 186385"/>
                <a:gd name="connsiteY5" fmla="*/ 157165 h 178618"/>
                <a:gd name="connsiteX6" fmla="*/ 189439 w 186385"/>
                <a:gd name="connsiteY6" fmla="*/ 11940 h 17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385" h="178618">
                  <a:moveTo>
                    <a:pt x="189439" y="11940"/>
                  </a:moveTo>
                  <a:lnTo>
                    <a:pt x="163034" y="1845"/>
                  </a:lnTo>
                  <a:cubicBezTo>
                    <a:pt x="152162" y="-2038"/>
                    <a:pt x="140513" y="291"/>
                    <a:pt x="131970" y="8057"/>
                  </a:cubicBezTo>
                  <a:lnTo>
                    <a:pt x="8490" y="131537"/>
                  </a:lnTo>
                  <a:cubicBezTo>
                    <a:pt x="-11701" y="151729"/>
                    <a:pt x="6937" y="186676"/>
                    <a:pt x="34895" y="180464"/>
                  </a:cubicBezTo>
                  <a:lnTo>
                    <a:pt x="138183" y="157165"/>
                  </a:lnTo>
                  <a:cubicBezTo>
                    <a:pt x="146726" y="118335"/>
                    <a:pt x="160705" y="66303"/>
                    <a:pt x="189439" y="11940"/>
                  </a:cubicBezTo>
                  <a:close/>
                </a:path>
              </a:pathLst>
            </a:custGeom>
            <a:solidFill>
              <a:schemeClr val="bg1"/>
            </a:solidFill>
            <a:ln w="7739" cap="flat">
              <a:noFill/>
              <a:prstDash val="solid"/>
              <a:miter/>
            </a:ln>
          </p:spPr>
          <p:txBody>
            <a:bodyPr rtlCol="0" anchor="ctr"/>
            <a:lstStyle/>
            <a:p>
              <a:endParaRPr lang="en-US">
                <a:solidFill>
                  <a:schemeClr val="bg1"/>
                </a:solidFill>
              </a:endParaRPr>
            </a:p>
          </p:txBody>
        </p:sp>
        <p:sp>
          <p:nvSpPr>
            <p:cNvPr id="19" name="Freeform: Shape 18">
              <a:extLst>
                <a:ext uri="{FF2B5EF4-FFF2-40B4-BE49-F238E27FC236}">
                  <a16:creationId xmlns:a16="http://schemas.microsoft.com/office/drawing/2014/main" id="{75E9D198-1D70-4415-8B4D-2A90326A6720}"/>
                </a:ext>
              </a:extLst>
            </p:cNvPr>
            <p:cNvSpPr/>
            <p:nvPr/>
          </p:nvSpPr>
          <p:spPr>
            <a:xfrm>
              <a:off x="4395696" y="3127595"/>
              <a:ext cx="178619" cy="194151"/>
            </a:xfrm>
            <a:custGeom>
              <a:avLst/>
              <a:gdLst>
                <a:gd name="connsiteX0" fmla="*/ 166937 w 178618"/>
                <a:gd name="connsiteY0" fmla="*/ 0 h 194151"/>
                <a:gd name="connsiteX1" fmla="*/ 24818 w 178618"/>
                <a:gd name="connsiteY1" fmla="*/ 49703 h 194151"/>
                <a:gd name="connsiteX2" fmla="*/ 743 w 178618"/>
                <a:gd name="connsiteY2" fmla="*/ 159980 h 194151"/>
                <a:gd name="connsiteX3" fmla="*/ 49669 w 178618"/>
                <a:gd name="connsiteY3" fmla="*/ 186385 h 194151"/>
                <a:gd name="connsiteX4" fmla="*/ 173149 w 178618"/>
                <a:gd name="connsiteY4" fmla="*/ 62905 h 194151"/>
                <a:gd name="connsiteX5" fmla="*/ 179362 w 178618"/>
                <a:gd name="connsiteY5" fmla="*/ 31841 h 194151"/>
                <a:gd name="connsiteX6" fmla="*/ 166937 w 178618"/>
                <a:gd name="connsiteY6" fmla="*/ 0 h 194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618" h="194151">
                  <a:moveTo>
                    <a:pt x="166937" y="0"/>
                  </a:moveTo>
                  <a:cubicBezTo>
                    <a:pt x="114904" y="27181"/>
                    <a:pt x="65201" y="41937"/>
                    <a:pt x="24818" y="49703"/>
                  </a:cubicBezTo>
                  <a:lnTo>
                    <a:pt x="743" y="159980"/>
                  </a:lnTo>
                  <a:cubicBezTo>
                    <a:pt x="-5469" y="187938"/>
                    <a:pt x="28701" y="207353"/>
                    <a:pt x="49669" y="186385"/>
                  </a:cubicBezTo>
                  <a:lnTo>
                    <a:pt x="173149" y="62905"/>
                  </a:lnTo>
                  <a:cubicBezTo>
                    <a:pt x="180916" y="55139"/>
                    <a:pt x="184022" y="42713"/>
                    <a:pt x="179362" y="31841"/>
                  </a:cubicBezTo>
                  <a:lnTo>
                    <a:pt x="166937" y="0"/>
                  </a:lnTo>
                  <a:close/>
                </a:path>
              </a:pathLst>
            </a:custGeom>
            <a:solidFill>
              <a:schemeClr val="bg1"/>
            </a:solidFill>
            <a:ln w="7739" cap="flat">
              <a:noFill/>
              <a:prstDash val="solid"/>
              <a:miter/>
            </a:ln>
          </p:spPr>
          <p:txBody>
            <a:bodyPr rtlCol="0" anchor="ctr"/>
            <a:lstStyle/>
            <a:p>
              <a:endParaRPr lang="en-US">
                <a:solidFill>
                  <a:schemeClr val="bg1"/>
                </a:solidFill>
              </a:endParaRPr>
            </a:p>
          </p:txBody>
        </p:sp>
        <p:sp>
          <p:nvSpPr>
            <p:cNvPr id="20" name="Freeform: Shape 19">
              <a:extLst>
                <a:ext uri="{FF2B5EF4-FFF2-40B4-BE49-F238E27FC236}">
                  <a16:creationId xmlns:a16="http://schemas.microsoft.com/office/drawing/2014/main" id="{408F152B-C84A-40D6-A0AA-693817EADCE1}"/>
                </a:ext>
              </a:extLst>
            </p:cNvPr>
            <p:cNvSpPr/>
            <p:nvPr/>
          </p:nvSpPr>
          <p:spPr>
            <a:xfrm>
              <a:off x="4332758" y="2734633"/>
              <a:ext cx="411600" cy="411600"/>
            </a:xfrm>
            <a:custGeom>
              <a:avLst/>
              <a:gdLst>
                <a:gd name="connsiteX0" fmla="*/ 275694 w 411600"/>
                <a:gd name="connsiteY0" fmla="*/ 0 h 411600"/>
                <a:gd name="connsiteX1" fmla="*/ 127363 w 411600"/>
                <a:gd name="connsiteY1" fmla="*/ 100959 h 411600"/>
                <a:gd name="connsiteX2" fmla="*/ 0 w 411600"/>
                <a:gd name="connsiteY2" fmla="*/ 368887 h 411600"/>
                <a:gd name="connsiteX3" fmla="*/ 48149 w 411600"/>
                <a:gd name="connsiteY3" fmla="*/ 417036 h 411600"/>
                <a:gd name="connsiteX4" fmla="*/ 316855 w 411600"/>
                <a:gd name="connsiteY4" fmla="*/ 290450 h 411600"/>
                <a:gd name="connsiteX5" fmla="*/ 417813 w 411600"/>
                <a:gd name="connsiteY5" fmla="*/ 142895 h 411600"/>
                <a:gd name="connsiteX6" fmla="*/ 358791 w 411600"/>
                <a:gd name="connsiteY6" fmla="*/ 57469 h 411600"/>
                <a:gd name="connsiteX7" fmla="*/ 275694 w 411600"/>
                <a:gd name="connsiteY7" fmla="*/ 0 h 411600"/>
                <a:gd name="connsiteX8" fmla="*/ 315301 w 411600"/>
                <a:gd name="connsiteY8" fmla="*/ 167747 h 411600"/>
                <a:gd name="connsiteX9" fmla="*/ 249290 w 411600"/>
                <a:gd name="connsiteY9" fmla="*/ 167747 h 411600"/>
                <a:gd name="connsiteX10" fmla="*/ 249290 w 411600"/>
                <a:gd name="connsiteY10" fmla="*/ 101735 h 411600"/>
                <a:gd name="connsiteX11" fmla="*/ 315301 w 411600"/>
                <a:gd name="connsiteY11" fmla="*/ 101735 h 411600"/>
                <a:gd name="connsiteX12" fmla="*/ 315301 w 411600"/>
                <a:gd name="connsiteY12" fmla="*/ 167747 h 41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1600" h="411600">
                  <a:moveTo>
                    <a:pt x="275694" y="0"/>
                  </a:moveTo>
                  <a:cubicBezTo>
                    <a:pt x="229875" y="18639"/>
                    <a:pt x="177842" y="50479"/>
                    <a:pt x="127363" y="100959"/>
                  </a:cubicBezTo>
                  <a:cubicBezTo>
                    <a:pt x="34947" y="193374"/>
                    <a:pt x="7766" y="305205"/>
                    <a:pt x="0" y="368887"/>
                  </a:cubicBezTo>
                  <a:lnTo>
                    <a:pt x="48149" y="417036"/>
                  </a:lnTo>
                  <a:cubicBezTo>
                    <a:pt x="111831" y="409270"/>
                    <a:pt x="224439" y="382866"/>
                    <a:pt x="316855" y="290450"/>
                  </a:cubicBezTo>
                  <a:cubicBezTo>
                    <a:pt x="367334" y="239971"/>
                    <a:pt x="399175" y="188715"/>
                    <a:pt x="417813" y="142895"/>
                  </a:cubicBezTo>
                  <a:cubicBezTo>
                    <a:pt x="407717" y="117267"/>
                    <a:pt x="387526" y="86980"/>
                    <a:pt x="358791" y="57469"/>
                  </a:cubicBezTo>
                  <a:cubicBezTo>
                    <a:pt x="330833" y="30288"/>
                    <a:pt x="301322" y="10096"/>
                    <a:pt x="275694" y="0"/>
                  </a:cubicBezTo>
                  <a:close/>
                  <a:moveTo>
                    <a:pt x="315301" y="167747"/>
                  </a:moveTo>
                  <a:cubicBezTo>
                    <a:pt x="297439" y="185608"/>
                    <a:pt x="267928" y="185608"/>
                    <a:pt x="249290" y="167747"/>
                  </a:cubicBezTo>
                  <a:cubicBezTo>
                    <a:pt x="231428" y="149885"/>
                    <a:pt x="231428" y="120374"/>
                    <a:pt x="249290" y="101735"/>
                  </a:cubicBezTo>
                  <a:cubicBezTo>
                    <a:pt x="267152" y="83873"/>
                    <a:pt x="296663" y="83873"/>
                    <a:pt x="315301" y="101735"/>
                  </a:cubicBezTo>
                  <a:cubicBezTo>
                    <a:pt x="333163" y="120374"/>
                    <a:pt x="333163" y="149885"/>
                    <a:pt x="315301" y="167747"/>
                  </a:cubicBezTo>
                  <a:close/>
                </a:path>
              </a:pathLst>
            </a:custGeom>
            <a:solidFill>
              <a:schemeClr val="bg1"/>
            </a:solidFill>
            <a:ln w="7739" cap="flat">
              <a:noFill/>
              <a:prstDash val="solid"/>
              <a:miter/>
            </a:ln>
          </p:spPr>
          <p:txBody>
            <a:bodyPr rtlCol="0" anchor="ctr"/>
            <a:lstStyle/>
            <a:p>
              <a:endParaRPr lang="en-US">
                <a:solidFill>
                  <a:schemeClr val="bg1"/>
                </a:solidFill>
              </a:endParaRPr>
            </a:p>
          </p:txBody>
        </p:sp>
        <p:sp>
          <p:nvSpPr>
            <p:cNvPr id="21" name="Freeform: Shape 20">
              <a:extLst>
                <a:ext uri="{FF2B5EF4-FFF2-40B4-BE49-F238E27FC236}">
                  <a16:creationId xmlns:a16="http://schemas.microsoft.com/office/drawing/2014/main" id="{BB75EDC5-812F-40D5-AF2F-7B7434CD70EE}"/>
                </a:ext>
              </a:extLst>
            </p:cNvPr>
            <p:cNvSpPr/>
            <p:nvPr/>
          </p:nvSpPr>
          <p:spPr>
            <a:xfrm>
              <a:off x="4241288" y="3132529"/>
              <a:ext cx="108725" cy="108725"/>
            </a:xfrm>
            <a:custGeom>
              <a:avLst/>
              <a:gdLst>
                <a:gd name="connsiteX0" fmla="*/ 90693 w 108724"/>
                <a:gd name="connsiteY0" fmla="*/ 19917 h 108724"/>
                <a:gd name="connsiteX1" fmla="*/ 54193 w 108724"/>
                <a:gd name="connsiteY1" fmla="*/ 12151 h 108724"/>
                <a:gd name="connsiteX2" fmla="*/ 2161 w 108724"/>
                <a:gd name="connsiteY2" fmla="*/ 108450 h 108724"/>
                <a:gd name="connsiteX3" fmla="*/ 98460 w 108724"/>
                <a:gd name="connsiteY3" fmla="*/ 56417 h 108724"/>
                <a:gd name="connsiteX4" fmla="*/ 90693 w 108724"/>
                <a:gd name="connsiteY4" fmla="*/ 19917 h 108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24" h="108724">
                  <a:moveTo>
                    <a:pt x="90693" y="19917"/>
                  </a:moveTo>
                  <a:cubicBezTo>
                    <a:pt x="78268" y="7491"/>
                    <a:pt x="79821" y="-13477"/>
                    <a:pt x="54193" y="12151"/>
                  </a:cubicBezTo>
                  <a:cubicBezTo>
                    <a:pt x="28565" y="37779"/>
                    <a:pt x="-9488" y="96024"/>
                    <a:pt x="2161" y="108450"/>
                  </a:cubicBezTo>
                  <a:cubicBezTo>
                    <a:pt x="14586" y="120875"/>
                    <a:pt x="72832" y="82045"/>
                    <a:pt x="98460" y="56417"/>
                  </a:cubicBezTo>
                  <a:cubicBezTo>
                    <a:pt x="124087" y="30013"/>
                    <a:pt x="103119" y="31566"/>
                    <a:pt x="90693" y="19917"/>
                  </a:cubicBezTo>
                  <a:close/>
                </a:path>
              </a:pathLst>
            </a:custGeom>
            <a:solidFill>
              <a:schemeClr val="bg1"/>
            </a:solidFill>
            <a:ln w="7739" cap="flat">
              <a:noFill/>
              <a:prstDash val="solid"/>
              <a:miter/>
            </a:ln>
          </p:spPr>
          <p:txBody>
            <a:bodyPr rtlCol="0" anchor="ctr"/>
            <a:lstStyle/>
            <a:p>
              <a:endParaRPr lang="en-US">
                <a:solidFill>
                  <a:schemeClr val="bg1"/>
                </a:solidFill>
              </a:endParaRPr>
            </a:p>
          </p:txBody>
        </p:sp>
      </p:grpSp>
      <p:sp>
        <p:nvSpPr>
          <p:cNvPr id="23" name="Rectangle: Rounded Corners 22">
            <a:extLst>
              <a:ext uri="{FF2B5EF4-FFF2-40B4-BE49-F238E27FC236}">
                <a16:creationId xmlns:a16="http://schemas.microsoft.com/office/drawing/2014/main" id="{4DBD3AC3-AD21-471A-BB7B-517A51052A75}"/>
              </a:ext>
            </a:extLst>
          </p:cNvPr>
          <p:cNvSpPr/>
          <p:nvPr/>
        </p:nvSpPr>
        <p:spPr>
          <a:xfrm>
            <a:off x="1622093" y="3922567"/>
            <a:ext cx="660173" cy="660173"/>
          </a:xfrm>
          <a:prstGeom prst="roundRect">
            <a:avLst>
              <a:gd name="adj" fmla="val 50000"/>
            </a:avLst>
          </a:prstGeom>
          <a:solidFill>
            <a:srgbClr val="ECB400">
              <a:alpha val="2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24" name="Oval 23">
            <a:extLst>
              <a:ext uri="{FF2B5EF4-FFF2-40B4-BE49-F238E27FC236}">
                <a16:creationId xmlns:a16="http://schemas.microsoft.com/office/drawing/2014/main" id="{31FB6CC8-BB06-4388-A850-F4FBF8543710}"/>
              </a:ext>
            </a:extLst>
          </p:cNvPr>
          <p:cNvSpPr/>
          <p:nvPr/>
        </p:nvSpPr>
        <p:spPr>
          <a:xfrm rot="4500000">
            <a:off x="1700591" y="4001066"/>
            <a:ext cx="503177" cy="503175"/>
          </a:xfrm>
          <a:prstGeom prst="ellipse">
            <a:avLst/>
          </a:prstGeom>
          <a:solidFill>
            <a:srgbClr val="ECB4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grpSp>
        <p:nvGrpSpPr>
          <p:cNvPr id="25" name="Graphic 260" descr="Lightbulb and gear">
            <a:extLst>
              <a:ext uri="{FF2B5EF4-FFF2-40B4-BE49-F238E27FC236}">
                <a16:creationId xmlns:a16="http://schemas.microsoft.com/office/drawing/2014/main" id="{E0E730F6-40BA-468D-8ECF-218D99AC47F7}"/>
              </a:ext>
            </a:extLst>
          </p:cNvPr>
          <p:cNvGrpSpPr/>
          <p:nvPr/>
        </p:nvGrpSpPr>
        <p:grpSpPr>
          <a:xfrm>
            <a:off x="1746593" y="4047067"/>
            <a:ext cx="411172" cy="411172"/>
            <a:chOff x="9688800" y="7021800"/>
            <a:chExt cx="914400" cy="914400"/>
          </a:xfrm>
          <a:solidFill>
            <a:schemeClr val="bg1"/>
          </a:solidFill>
        </p:grpSpPr>
        <p:sp>
          <p:nvSpPr>
            <p:cNvPr id="26" name="Freeform: Shape 25">
              <a:extLst>
                <a:ext uri="{FF2B5EF4-FFF2-40B4-BE49-F238E27FC236}">
                  <a16:creationId xmlns:a16="http://schemas.microsoft.com/office/drawing/2014/main" id="{20183D8E-40AB-4E48-8407-11CBD00C5504}"/>
                </a:ext>
              </a:extLst>
            </p:cNvPr>
            <p:cNvSpPr/>
            <p:nvPr/>
          </p:nvSpPr>
          <p:spPr>
            <a:xfrm>
              <a:off x="10028271" y="7330220"/>
              <a:ext cx="209550" cy="209550"/>
            </a:xfrm>
            <a:custGeom>
              <a:avLst/>
              <a:gdLst>
                <a:gd name="connsiteX0" fmla="*/ 187547 w 209550"/>
                <a:gd name="connsiteY0" fmla="*/ 64675 h 209550"/>
                <a:gd name="connsiteX1" fmla="*/ 195644 w 209550"/>
                <a:gd name="connsiteY1" fmla="*/ 40672 h 209550"/>
                <a:gd name="connsiteX2" fmla="*/ 177355 w 209550"/>
                <a:gd name="connsiteY2" fmla="*/ 22384 h 209550"/>
                <a:gd name="connsiteX3" fmla="*/ 153353 w 209550"/>
                <a:gd name="connsiteY3" fmla="*/ 30480 h 209550"/>
                <a:gd name="connsiteX4" fmla="*/ 133541 w 209550"/>
                <a:gd name="connsiteY4" fmla="*/ 22384 h 209550"/>
                <a:gd name="connsiteX5" fmla="*/ 122301 w 209550"/>
                <a:gd name="connsiteY5" fmla="*/ 0 h 209550"/>
                <a:gd name="connsiteX6" fmla="*/ 96774 w 209550"/>
                <a:gd name="connsiteY6" fmla="*/ 0 h 209550"/>
                <a:gd name="connsiteX7" fmla="*/ 85439 w 209550"/>
                <a:gd name="connsiteY7" fmla="*/ 22479 h 209550"/>
                <a:gd name="connsiteX8" fmla="*/ 65532 w 209550"/>
                <a:gd name="connsiteY8" fmla="*/ 30575 h 209550"/>
                <a:gd name="connsiteX9" fmla="*/ 41529 w 209550"/>
                <a:gd name="connsiteY9" fmla="*/ 22479 h 209550"/>
                <a:gd name="connsiteX10" fmla="*/ 23241 w 209550"/>
                <a:gd name="connsiteY10" fmla="*/ 40767 h 209550"/>
                <a:gd name="connsiteX11" fmla="*/ 30861 w 209550"/>
                <a:gd name="connsiteY11" fmla="*/ 64770 h 209550"/>
                <a:gd name="connsiteX12" fmla="*/ 22479 w 209550"/>
                <a:gd name="connsiteY12" fmla="*/ 84582 h 209550"/>
                <a:gd name="connsiteX13" fmla="*/ 0 w 209550"/>
                <a:gd name="connsiteY13" fmla="*/ 95821 h 209550"/>
                <a:gd name="connsiteX14" fmla="*/ 0 w 209550"/>
                <a:gd name="connsiteY14" fmla="*/ 120968 h 209550"/>
                <a:gd name="connsiteX15" fmla="*/ 22479 w 209550"/>
                <a:gd name="connsiteY15" fmla="*/ 132302 h 209550"/>
                <a:gd name="connsiteX16" fmla="*/ 30575 w 209550"/>
                <a:gd name="connsiteY16" fmla="*/ 152114 h 209550"/>
                <a:gd name="connsiteX17" fmla="*/ 22479 w 209550"/>
                <a:gd name="connsiteY17" fmla="*/ 176117 h 209550"/>
                <a:gd name="connsiteX18" fmla="*/ 41529 w 209550"/>
                <a:gd name="connsiteY18" fmla="*/ 194405 h 209550"/>
                <a:gd name="connsiteX19" fmla="*/ 65532 w 209550"/>
                <a:gd name="connsiteY19" fmla="*/ 186214 h 209550"/>
                <a:gd name="connsiteX20" fmla="*/ 85344 w 209550"/>
                <a:gd name="connsiteY20" fmla="*/ 194405 h 209550"/>
                <a:gd name="connsiteX21" fmla="*/ 96583 w 209550"/>
                <a:gd name="connsiteY21" fmla="*/ 216789 h 209550"/>
                <a:gd name="connsiteX22" fmla="*/ 122111 w 209550"/>
                <a:gd name="connsiteY22" fmla="*/ 216789 h 209550"/>
                <a:gd name="connsiteX23" fmla="*/ 133445 w 209550"/>
                <a:gd name="connsiteY23" fmla="*/ 194786 h 209550"/>
                <a:gd name="connsiteX24" fmla="*/ 152972 w 209550"/>
                <a:gd name="connsiteY24" fmla="*/ 186880 h 209550"/>
                <a:gd name="connsiteX25" fmla="*/ 176879 w 209550"/>
                <a:gd name="connsiteY25" fmla="*/ 195072 h 209550"/>
                <a:gd name="connsiteX26" fmla="*/ 195167 w 209550"/>
                <a:gd name="connsiteY26" fmla="*/ 176689 h 209550"/>
                <a:gd name="connsiteX27" fmla="*/ 187071 w 209550"/>
                <a:gd name="connsiteY27" fmla="*/ 152781 h 209550"/>
                <a:gd name="connsiteX28" fmla="*/ 195739 w 209550"/>
                <a:gd name="connsiteY28" fmla="*/ 132874 h 209550"/>
                <a:gd name="connsiteX29" fmla="*/ 218123 w 209550"/>
                <a:gd name="connsiteY29" fmla="*/ 121634 h 209550"/>
                <a:gd name="connsiteX30" fmla="*/ 218123 w 209550"/>
                <a:gd name="connsiteY30" fmla="*/ 95821 h 209550"/>
                <a:gd name="connsiteX31" fmla="*/ 195644 w 209550"/>
                <a:gd name="connsiteY31" fmla="*/ 84487 h 209550"/>
                <a:gd name="connsiteX32" fmla="*/ 187547 w 209550"/>
                <a:gd name="connsiteY32" fmla="*/ 64675 h 209550"/>
                <a:gd name="connsiteX33" fmla="*/ 109442 w 209550"/>
                <a:gd name="connsiteY33" fmla="*/ 146875 h 209550"/>
                <a:gd name="connsiteX34" fmla="*/ 71342 w 209550"/>
                <a:gd name="connsiteY34" fmla="*/ 108775 h 209550"/>
                <a:gd name="connsiteX35" fmla="*/ 109442 w 209550"/>
                <a:gd name="connsiteY35" fmla="*/ 70675 h 209550"/>
                <a:gd name="connsiteX36" fmla="*/ 147542 w 209550"/>
                <a:gd name="connsiteY36" fmla="*/ 108775 h 209550"/>
                <a:gd name="connsiteX37" fmla="*/ 109442 w 209550"/>
                <a:gd name="connsiteY37" fmla="*/ 146875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9550" h="209550">
                  <a:moveTo>
                    <a:pt x="187547" y="64675"/>
                  </a:moveTo>
                  <a:lnTo>
                    <a:pt x="195644" y="40672"/>
                  </a:lnTo>
                  <a:lnTo>
                    <a:pt x="177355" y="22384"/>
                  </a:lnTo>
                  <a:lnTo>
                    <a:pt x="153353" y="30480"/>
                  </a:lnTo>
                  <a:cubicBezTo>
                    <a:pt x="147113" y="26964"/>
                    <a:pt x="140457" y="24244"/>
                    <a:pt x="133541" y="22384"/>
                  </a:cubicBezTo>
                  <a:lnTo>
                    <a:pt x="122301" y="0"/>
                  </a:lnTo>
                  <a:lnTo>
                    <a:pt x="96774" y="0"/>
                  </a:lnTo>
                  <a:lnTo>
                    <a:pt x="85439" y="22479"/>
                  </a:lnTo>
                  <a:cubicBezTo>
                    <a:pt x="78498" y="24356"/>
                    <a:pt x="71813" y="27075"/>
                    <a:pt x="65532" y="30575"/>
                  </a:cubicBezTo>
                  <a:lnTo>
                    <a:pt x="41529" y="22479"/>
                  </a:lnTo>
                  <a:lnTo>
                    <a:pt x="23241" y="40767"/>
                  </a:lnTo>
                  <a:lnTo>
                    <a:pt x="30861" y="64770"/>
                  </a:lnTo>
                  <a:cubicBezTo>
                    <a:pt x="27206" y="70976"/>
                    <a:pt x="24388" y="77637"/>
                    <a:pt x="22479" y="84582"/>
                  </a:cubicBezTo>
                  <a:lnTo>
                    <a:pt x="0" y="95821"/>
                  </a:lnTo>
                  <a:lnTo>
                    <a:pt x="0" y="120968"/>
                  </a:lnTo>
                  <a:lnTo>
                    <a:pt x="22479" y="132302"/>
                  </a:lnTo>
                  <a:cubicBezTo>
                    <a:pt x="24332" y="139221"/>
                    <a:pt x="27052" y="145878"/>
                    <a:pt x="30575" y="152114"/>
                  </a:cubicBezTo>
                  <a:lnTo>
                    <a:pt x="22479" y="176117"/>
                  </a:lnTo>
                  <a:lnTo>
                    <a:pt x="41529" y="194405"/>
                  </a:lnTo>
                  <a:lnTo>
                    <a:pt x="65532" y="186214"/>
                  </a:lnTo>
                  <a:cubicBezTo>
                    <a:pt x="71767" y="189763"/>
                    <a:pt x="78423" y="192515"/>
                    <a:pt x="85344" y="194405"/>
                  </a:cubicBezTo>
                  <a:lnTo>
                    <a:pt x="96583" y="216789"/>
                  </a:lnTo>
                  <a:lnTo>
                    <a:pt x="122111" y="216789"/>
                  </a:lnTo>
                  <a:lnTo>
                    <a:pt x="133445" y="194786"/>
                  </a:lnTo>
                  <a:cubicBezTo>
                    <a:pt x="140245" y="192937"/>
                    <a:pt x="146800" y="190283"/>
                    <a:pt x="152972" y="186880"/>
                  </a:cubicBezTo>
                  <a:lnTo>
                    <a:pt x="176879" y="195072"/>
                  </a:lnTo>
                  <a:lnTo>
                    <a:pt x="195167" y="176689"/>
                  </a:lnTo>
                  <a:lnTo>
                    <a:pt x="187071" y="152781"/>
                  </a:lnTo>
                  <a:cubicBezTo>
                    <a:pt x="190710" y="146497"/>
                    <a:pt x="193618" y="139818"/>
                    <a:pt x="195739" y="132874"/>
                  </a:cubicBezTo>
                  <a:lnTo>
                    <a:pt x="218123" y="121634"/>
                  </a:lnTo>
                  <a:lnTo>
                    <a:pt x="218123" y="95821"/>
                  </a:lnTo>
                  <a:lnTo>
                    <a:pt x="195644" y="84487"/>
                  </a:lnTo>
                  <a:cubicBezTo>
                    <a:pt x="193825" y="77556"/>
                    <a:pt x="191103" y="70896"/>
                    <a:pt x="187547" y="64675"/>
                  </a:cubicBezTo>
                  <a:close/>
                  <a:moveTo>
                    <a:pt x="109442" y="146875"/>
                  </a:moveTo>
                  <a:cubicBezTo>
                    <a:pt x="88401" y="146875"/>
                    <a:pt x="71342" y="129817"/>
                    <a:pt x="71342" y="108775"/>
                  </a:cubicBezTo>
                  <a:cubicBezTo>
                    <a:pt x="71342" y="87734"/>
                    <a:pt x="88401" y="70675"/>
                    <a:pt x="109442" y="70675"/>
                  </a:cubicBezTo>
                  <a:cubicBezTo>
                    <a:pt x="130356" y="70982"/>
                    <a:pt x="147236" y="87861"/>
                    <a:pt x="147542" y="108775"/>
                  </a:cubicBezTo>
                  <a:cubicBezTo>
                    <a:pt x="147542" y="129817"/>
                    <a:pt x="130484" y="146875"/>
                    <a:pt x="109442" y="146875"/>
                  </a:cubicBezTo>
                  <a:close/>
                </a:path>
              </a:pathLst>
            </a:custGeom>
            <a:grpFill/>
            <a:ln w="9525" cap="flat">
              <a:noFill/>
              <a:prstDash val="solid"/>
              <a:miter/>
            </a:ln>
          </p:spPr>
          <p:txBody>
            <a:bodyPr rtlCol="0" anchor="ctr"/>
            <a:lstStyle/>
            <a:p>
              <a:endParaRPr lang="en-ID">
                <a:solidFill>
                  <a:schemeClr val="bg1"/>
                </a:solidFill>
              </a:endParaRPr>
            </a:p>
          </p:txBody>
        </p:sp>
        <p:sp>
          <p:nvSpPr>
            <p:cNvPr id="27" name="Freeform: Shape 26">
              <a:extLst>
                <a:ext uri="{FF2B5EF4-FFF2-40B4-BE49-F238E27FC236}">
                  <a16:creationId xmlns:a16="http://schemas.microsoft.com/office/drawing/2014/main" id="{4A0214D0-CD95-44A8-95B6-9E2245439073}"/>
                </a:ext>
              </a:extLst>
            </p:cNvPr>
            <p:cNvSpPr/>
            <p:nvPr/>
          </p:nvSpPr>
          <p:spPr>
            <a:xfrm>
              <a:off x="10029698" y="7734175"/>
              <a:ext cx="209550" cy="47625"/>
            </a:xfrm>
            <a:custGeom>
              <a:avLst/>
              <a:gdLst>
                <a:gd name="connsiteX0" fmla="*/ 189835 w 209550"/>
                <a:gd name="connsiteY0" fmla="*/ 0 h 47625"/>
                <a:gd name="connsiteX1" fmla="*/ 25910 w 209550"/>
                <a:gd name="connsiteY1" fmla="*/ 0 h 47625"/>
                <a:gd name="connsiteX2" fmla="*/ 48 w 209550"/>
                <a:gd name="connsiteY2" fmla="*/ 29098 h 47625"/>
                <a:gd name="connsiteX3" fmla="*/ 25910 w 209550"/>
                <a:gd name="connsiteY3" fmla="*/ 54959 h 47625"/>
                <a:gd name="connsiteX4" fmla="*/ 189835 w 209550"/>
                <a:gd name="connsiteY4" fmla="*/ 54959 h 47625"/>
                <a:gd name="connsiteX5" fmla="*/ 215696 w 209550"/>
                <a:gd name="connsiteY5" fmla="*/ 25861 h 47625"/>
                <a:gd name="connsiteX6" fmla="*/ 189835 w 209550"/>
                <a:gd name="connsiteY6" fmla="*/ 0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47625">
                  <a:moveTo>
                    <a:pt x="189835" y="0"/>
                  </a:moveTo>
                  <a:lnTo>
                    <a:pt x="25910" y="0"/>
                  </a:lnTo>
                  <a:cubicBezTo>
                    <a:pt x="10734" y="894"/>
                    <a:pt x="-845" y="13922"/>
                    <a:pt x="48" y="29098"/>
                  </a:cubicBezTo>
                  <a:cubicBezTo>
                    <a:pt x="869" y="43027"/>
                    <a:pt x="11981" y="54139"/>
                    <a:pt x="25910" y="54959"/>
                  </a:cubicBezTo>
                  <a:lnTo>
                    <a:pt x="189835" y="54959"/>
                  </a:lnTo>
                  <a:cubicBezTo>
                    <a:pt x="205011" y="54065"/>
                    <a:pt x="216590" y="41037"/>
                    <a:pt x="215696" y="25861"/>
                  </a:cubicBezTo>
                  <a:cubicBezTo>
                    <a:pt x="214875" y="11932"/>
                    <a:pt x="203763" y="820"/>
                    <a:pt x="189835" y="0"/>
                  </a:cubicBezTo>
                  <a:close/>
                </a:path>
              </a:pathLst>
            </a:custGeom>
            <a:grpFill/>
            <a:ln w="9525" cap="flat">
              <a:noFill/>
              <a:prstDash val="solid"/>
              <a:miter/>
            </a:ln>
          </p:spPr>
          <p:txBody>
            <a:bodyPr rtlCol="0" anchor="ctr"/>
            <a:lstStyle/>
            <a:p>
              <a:endParaRPr lang="en-ID">
                <a:solidFill>
                  <a:schemeClr val="bg1"/>
                </a:solidFill>
              </a:endParaRPr>
            </a:p>
          </p:txBody>
        </p:sp>
        <p:sp>
          <p:nvSpPr>
            <p:cNvPr id="28" name="Freeform: Shape 27">
              <a:extLst>
                <a:ext uri="{FF2B5EF4-FFF2-40B4-BE49-F238E27FC236}">
                  <a16:creationId xmlns:a16="http://schemas.microsoft.com/office/drawing/2014/main" id="{CCD732CE-3FF0-490A-B002-9B27C6FC4DDB}"/>
                </a:ext>
              </a:extLst>
            </p:cNvPr>
            <p:cNvSpPr/>
            <p:nvPr/>
          </p:nvSpPr>
          <p:spPr>
            <a:xfrm>
              <a:off x="10078087" y="7827234"/>
              <a:ext cx="114300" cy="47625"/>
            </a:xfrm>
            <a:custGeom>
              <a:avLst/>
              <a:gdLst>
                <a:gd name="connsiteX0" fmla="*/ 59531 w 114300"/>
                <a:gd name="connsiteY0" fmla="*/ 54959 h 47625"/>
                <a:gd name="connsiteX1" fmla="*/ 118967 w 114300"/>
                <a:gd name="connsiteY1" fmla="*/ 0 h 47625"/>
                <a:gd name="connsiteX2" fmla="*/ 0 w 114300"/>
                <a:gd name="connsiteY2" fmla="*/ 0 h 47625"/>
                <a:gd name="connsiteX3" fmla="*/ 59531 w 114300"/>
                <a:gd name="connsiteY3" fmla="*/ 54959 h 47625"/>
              </a:gdLst>
              <a:ahLst/>
              <a:cxnLst>
                <a:cxn ang="0">
                  <a:pos x="connsiteX0" y="connsiteY0"/>
                </a:cxn>
                <a:cxn ang="0">
                  <a:pos x="connsiteX1" y="connsiteY1"/>
                </a:cxn>
                <a:cxn ang="0">
                  <a:pos x="connsiteX2" y="connsiteY2"/>
                </a:cxn>
                <a:cxn ang="0">
                  <a:pos x="connsiteX3" y="connsiteY3"/>
                </a:cxn>
              </a:cxnLst>
              <a:rect l="l" t="t" r="r" b="b"/>
              <a:pathLst>
                <a:path w="114300" h="47625">
                  <a:moveTo>
                    <a:pt x="59531" y="54959"/>
                  </a:moveTo>
                  <a:cubicBezTo>
                    <a:pt x="90631" y="54910"/>
                    <a:pt x="116487" y="31001"/>
                    <a:pt x="118967" y="0"/>
                  </a:cubicBezTo>
                  <a:lnTo>
                    <a:pt x="0" y="0"/>
                  </a:lnTo>
                  <a:cubicBezTo>
                    <a:pt x="2527" y="31016"/>
                    <a:pt x="28413" y="54914"/>
                    <a:pt x="59531" y="54959"/>
                  </a:cubicBezTo>
                  <a:close/>
                </a:path>
              </a:pathLst>
            </a:custGeom>
            <a:grpFill/>
            <a:ln w="9525" cap="flat">
              <a:noFill/>
              <a:prstDash val="solid"/>
              <a:miter/>
            </a:ln>
          </p:spPr>
          <p:txBody>
            <a:bodyPr rtlCol="0" anchor="ctr"/>
            <a:lstStyle/>
            <a:p>
              <a:endParaRPr lang="en-ID">
                <a:solidFill>
                  <a:schemeClr val="bg1"/>
                </a:solidFill>
              </a:endParaRPr>
            </a:p>
          </p:txBody>
        </p:sp>
        <p:sp>
          <p:nvSpPr>
            <p:cNvPr id="29" name="Freeform: Shape 28">
              <a:extLst>
                <a:ext uri="{FF2B5EF4-FFF2-40B4-BE49-F238E27FC236}">
                  <a16:creationId xmlns:a16="http://schemas.microsoft.com/office/drawing/2014/main" id="{11BF3518-48FC-418C-90F8-647883DB3B88}"/>
                </a:ext>
              </a:extLst>
            </p:cNvPr>
            <p:cNvSpPr/>
            <p:nvPr/>
          </p:nvSpPr>
          <p:spPr>
            <a:xfrm>
              <a:off x="9899207" y="7202013"/>
              <a:ext cx="466725" cy="485775"/>
            </a:xfrm>
            <a:custGeom>
              <a:avLst/>
              <a:gdLst>
                <a:gd name="connsiteX0" fmla="*/ 476250 w 466725"/>
                <a:gd name="connsiteY0" fmla="*/ 243364 h 485775"/>
                <a:gd name="connsiteX1" fmla="*/ 476250 w 466725"/>
                <a:gd name="connsiteY1" fmla="*/ 235172 h 485775"/>
                <a:gd name="connsiteX2" fmla="*/ 238125 w 466725"/>
                <a:gd name="connsiteY2" fmla="*/ 0 h 485775"/>
                <a:gd name="connsiteX3" fmla="*/ 238125 w 466725"/>
                <a:gd name="connsiteY3" fmla="*/ 0 h 485775"/>
                <a:gd name="connsiteX4" fmla="*/ 0 w 466725"/>
                <a:gd name="connsiteY4" fmla="*/ 235172 h 485775"/>
                <a:gd name="connsiteX5" fmla="*/ 0 w 466725"/>
                <a:gd name="connsiteY5" fmla="*/ 243364 h 485775"/>
                <a:gd name="connsiteX6" fmla="*/ 16573 w 466725"/>
                <a:gd name="connsiteY6" fmla="*/ 325755 h 485775"/>
                <a:gd name="connsiteX7" fmla="*/ 57912 w 466725"/>
                <a:gd name="connsiteY7" fmla="*/ 393478 h 485775"/>
                <a:gd name="connsiteX8" fmla="*/ 113633 w 466725"/>
                <a:gd name="connsiteY8" fmla="*/ 483965 h 485775"/>
                <a:gd name="connsiteX9" fmla="*/ 130016 w 466725"/>
                <a:gd name="connsiteY9" fmla="*/ 494062 h 485775"/>
                <a:gd name="connsiteX10" fmla="*/ 346234 w 466725"/>
                <a:gd name="connsiteY10" fmla="*/ 494062 h 485775"/>
                <a:gd name="connsiteX11" fmla="*/ 362617 w 466725"/>
                <a:gd name="connsiteY11" fmla="*/ 483965 h 485775"/>
                <a:gd name="connsiteX12" fmla="*/ 418338 w 466725"/>
                <a:gd name="connsiteY12" fmla="*/ 393478 h 485775"/>
                <a:gd name="connsiteX13" fmla="*/ 459676 w 466725"/>
                <a:gd name="connsiteY13" fmla="*/ 325755 h 485775"/>
                <a:gd name="connsiteX14" fmla="*/ 476250 w 466725"/>
                <a:gd name="connsiteY14" fmla="*/ 243364 h 485775"/>
                <a:gd name="connsiteX15" fmla="*/ 421386 w 466725"/>
                <a:gd name="connsiteY15" fmla="*/ 242507 h 485775"/>
                <a:gd name="connsiteX16" fmla="*/ 408718 w 466725"/>
                <a:gd name="connsiteY16" fmla="*/ 306515 h 485775"/>
                <a:gd name="connsiteX17" fmla="*/ 377857 w 466725"/>
                <a:gd name="connsiteY17" fmla="*/ 356807 h 485775"/>
                <a:gd name="connsiteX18" fmla="*/ 323850 w 466725"/>
                <a:gd name="connsiteY18" fmla="*/ 438912 h 485775"/>
                <a:gd name="connsiteX19" fmla="*/ 152400 w 466725"/>
                <a:gd name="connsiteY19" fmla="*/ 438912 h 485775"/>
                <a:gd name="connsiteX20" fmla="*/ 98870 w 466725"/>
                <a:gd name="connsiteY20" fmla="*/ 356521 h 485775"/>
                <a:gd name="connsiteX21" fmla="*/ 68008 w 466725"/>
                <a:gd name="connsiteY21" fmla="*/ 306229 h 485775"/>
                <a:gd name="connsiteX22" fmla="*/ 54864 w 466725"/>
                <a:gd name="connsiteY22" fmla="*/ 242221 h 485775"/>
                <a:gd name="connsiteX23" fmla="*/ 54864 w 466725"/>
                <a:gd name="connsiteY23" fmla="*/ 235363 h 485775"/>
                <a:gd name="connsiteX24" fmla="*/ 237839 w 466725"/>
                <a:gd name="connsiteY24" fmla="*/ 54388 h 485775"/>
                <a:gd name="connsiteX25" fmla="*/ 237839 w 466725"/>
                <a:gd name="connsiteY25" fmla="*/ 54388 h 485775"/>
                <a:gd name="connsiteX26" fmla="*/ 420814 w 466725"/>
                <a:gd name="connsiteY26" fmla="*/ 235363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66725" h="485775">
                  <a:moveTo>
                    <a:pt x="476250" y="243364"/>
                  </a:moveTo>
                  <a:lnTo>
                    <a:pt x="476250" y="235172"/>
                  </a:lnTo>
                  <a:cubicBezTo>
                    <a:pt x="473823" y="105160"/>
                    <a:pt x="368157" y="804"/>
                    <a:pt x="238125" y="0"/>
                  </a:cubicBezTo>
                  <a:lnTo>
                    <a:pt x="238125" y="0"/>
                  </a:lnTo>
                  <a:cubicBezTo>
                    <a:pt x="108093" y="804"/>
                    <a:pt x="2427" y="105160"/>
                    <a:pt x="0" y="235172"/>
                  </a:cubicBezTo>
                  <a:lnTo>
                    <a:pt x="0" y="243364"/>
                  </a:lnTo>
                  <a:cubicBezTo>
                    <a:pt x="871" y="271562"/>
                    <a:pt x="6473" y="299414"/>
                    <a:pt x="16573" y="325755"/>
                  </a:cubicBezTo>
                  <a:cubicBezTo>
                    <a:pt x="26214" y="350609"/>
                    <a:pt x="40213" y="373543"/>
                    <a:pt x="57912" y="393478"/>
                  </a:cubicBezTo>
                  <a:cubicBezTo>
                    <a:pt x="79724" y="417195"/>
                    <a:pt x="103537" y="463391"/>
                    <a:pt x="113633" y="483965"/>
                  </a:cubicBezTo>
                  <a:cubicBezTo>
                    <a:pt x="116721" y="490180"/>
                    <a:pt x="123076" y="494096"/>
                    <a:pt x="130016" y="494062"/>
                  </a:cubicBezTo>
                  <a:lnTo>
                    <a:pt x="346234" y="494062"/>
                  </a:lnTo>
                  <a:cubicBezTo>
                    <a:pt x="353174" y="494096"/>
                    <a:pt x="359529" y="490180"/>
                    <a:pt x="362617" y="483965"/>
                  </a:cubicBezTo>
                  <a:cubicBezTo>
                    <a:pt x="372713" y="463391"/>
                    <a:pt x="396526" y="417290"/>
                    <a:pt x="418338" y="393478"/>
                  </a:cubicBezTo>
                  <a:cubicBezTo>
                    <a:pt x="436037" y="373543"/>
                    <a:pt x="450036" y="350609"/>
                    <a:pt x="459676" y="325755"/>
                  </a:cubicBezTo>
                  <a:cubicBezTo>
                    <a:pt x="469777" y="299414"/>
                    <a:pt x="475379" y="271562"/>
                    <a:pt x="476250" y="243364"/>
                  </a:cubicBezTo>
                  <a:close/>
                  <a:moveTo>
                    <a:pt x="421386" y="242507"/>
                  </a:moveTo>
                  <a:cubicBezTo>
                    <a:pt x="420709" y="264394"/>
                    <a:pt x="416429" y="286020"/>
                    <a:pt x="408718" y="306515"/>
                  </a:cubicBezTo>
                  <a:cubicBezTo>
                    <a:pt x="401485" y="324971"/>
                    <a:pt x="391037" y="341999"/>
                    <a:pt x="377857" y="356807"/>
                  </a:cubicBezTo>
                  <a:cubicBezTo>
                    <a:pt x="356714" y="381975"/>
                    <a:pt x="338588" y="409531"/>
                    <a:pt x="323850" y="438912"/>
                  </a:cubicBezTo>
                  <a:lnTo>
                    <a:pt x="152400" y="438912"/>
                  </a:lnTo>
                  <a:cubicBezTo>
                    <a:pt x="137831" y="409455"/>
                    <a:pt x="119864" y="381803"/>
                    <a:pt x="98870" y="356521"/>
                  </a:cubicBezTo>
                  <a:cubicBezTo>
                    <a:pt x="85690" y="341713"/>
                    <a:pt x="75241" y="324685"/>
                    <a:pt x="68008" y="306229"/>
                  </a:cubicBezTo>
                  <a:cubicBezTo>
                    <a:pt x="60135" y="285761"/>
                    <a:pt x="55694" y="264135"/>
                    <a:pt x="54864" y="242221"/>
                  </a:cubicBezTo>
                  <a:lnTo>
                    <a:pt x="54864" y="235363"/>
                  </a:lnTo>
                  <a:cubicBezTo>
                    <a:pt x="56570" y="135350"/>
                    <a:pt x="137813" y="54995"/>
                    <a:pt x="237839" y="54388"/>
                  </a:cubicBezTo>
                  <a:lnTo>
                    <a:pt x="237839" y="54388"/>
                  </a:lnTo>
                  <a:cubicBezTo>
                    <a:pt x="337865" y="54995"/>
                    <a:pt x="419109" y="135350"/>
                    <a:pt x="420814" y="235363"/>
                  </a:cubicBezTo>
                  <a:close/>
                </a:path>
              </a:pathLst>
            </a:custGeom>
            <a:grpFill/>
            <a:ln w="9525" cap="flat">
              <a:noFill/>
              <a:prstDash val="solid"/>
              <a:miter/>
            </a:ln>
          </p:spPr>
          <p:txBody>
            <a:bodyPr rtlCol="0" anchor="ctr"/>
            <a:lstStyle/>
            <a:p>
              <a:endParaRPr lang="en-ID">
                <a:solidFill>
                  <a:schemeClr val="bg1"/>
                </a:solidFill>
              </a:endParaRPr>
            </a:p>
          </p:txBody>
        </p:sp>
        <p:sp>
          <p:nvSpPr>
            <p:cNvPr id="30" name="Freeform: Shape 29">
              <a:extLst>
                <a:ext uri="{FF2B5EF4-FFF2-40B4-BE49-F238E27FC236}">
                  <a16:creationId xmlns:a16="http://schemas.microsoft.com/office/drawing/2014/main" id="{F1B4D9AE-9602-4BDC-95BC-BADD245FD5FD}"/>
                </a:ext>
              </a:extLst>
            </p:cNvPr>
            <p:cNvSpPr/>
            <p:nvPr/>
          </p:nvSpPr>
          <p:spPr>
            <a:xfrm>
              <a:off x="10120378" y="7059900"/>
              <a:ext cx="38100" cy="104775"/>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grpFill/>
            <a:ln w="9525" cap="flat">
              <a:noFill/>
              <a:prstDash val="solid"/>
              <a:miter/>
            </a:ln>
          </p:spPr>
          <p:txBody>
            <a:bodyPr rtlCol="0" anchor="ctr"/>
            <a:lstStyle/>
            <a:p>
              <a:endParaRPr lang="en-ID">
                <a:solidFill>
                  <a:schemeClr val="bg1"/>
                </a:solidFill>
              </a:endParaRPr>
            </a:p>
          </p:txBody>
        </p:sp>
        <p:sp>
          <p:nvSpPr>
            <p:cNvPr id="31" name="Freeform: Shape 30">
              <a:extLst>
                <a:ext uri="{FF2B5EF4-FFF2-40B4-BE49-F238E27FC236}">
                  <a16:creationId xmlns:a16="http://schemas.microsoft.com/office/drawing/2014/main" id="{24B9E0ED-C188-43A0-8CB3-5156A641B564}"/>
                </a:ext>
              </a:extLst>
            </p:cNvPr>
            <p:cNvSpPr/>
            <p:nvPr/>
          </p:nvSpPr>
          <p:spPr>
            <a:xfrm>
              <a:off x="9861295" y="7169289"/>
              <a:ext cx="76200" cy="76200"/>
            </a:xfrm>
            <a:custGeom>
              <a:avLst/>
              <a:gdLst>
                <a:gd name="connsiteX0" fmla="*/ 52105 w 76200"/>
                <a:gd name="connsiteY0" fmla="*/ 79111 h 76200"/>
                <a:gd name="connsiteX1" fmla="*/ 78965 w 76200"/>
                <a:gd name="connsiteY1" fmla="*/ 79111 h 76200"/>
                <a:gd name="connsiteX2" fmla="*/ 78965 w 76200"/>
                <a:gd name="connsiteY2" fmla="*/ 52250 h 76200"/>
                <a:gd name="connsiteX3" fmla="*/ 31817 w 76200"/>
                <a:gd name="connsiteY3" fmla="*/ 4911 h 76200"/>
                <a:gd name="connsiteX4" fmla="*/ 4910 w 76200"/>
                <a:gd name="connsiteY4" fmla="*/ 6283 h 76200"/>
                <a:gd name="connsiteX5" fmla="*/ 4956 w 76200"/>
                <a:gd name="connsiteY5" fmla="*/ 3186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76200">
                  <a:moveTo>
                    <a:pt x="52105" y="79111"/>
                  </a:moveTo>
                  <a:cubicBezTo>
                    <a:pt x="59535" y="86496"/>
                    <a:pt x="71535" y="86496"/>
                    <a:pt x="78965" y="79111"/>
                  </a:cubicBezTo>
                  <a:cubicBezTo>
                    <a:pt x="86351" y="71680"/>
                    <a:pt x="86351" y="59680"/>
                    <a:pt x="78965" y="52250"/>
                  </a:cubicBezTo>
                  <a:lnTo>
                    <a:pt x="31817" y="4911"/>
                  </a:lnTo>
                  <a:cubicBezTo>
                    <a:pt x="24008" y="-2140"/>
                    <a:pt x="11962" y="-1525"/>
                    <a:pt x="4910" y="6283"/>
                  </a:cubicBezTo>
                  <a:cubicBezTo>
                    <a:pt x="-1654" y="13555"/>
                    <a:pt x="-1634" y="24619"/>
                    <a:pt x="4956" y="31866"/>
                  </a:cubicBezTo>
                  <a:close/>
                </a:path>
              </a:pathLst>
            </a:custGeom>
            <a:grpFill/>
            <a:ln w="9525" cap="flat">
              <a:noFill/>
              <a:prstDash val="solid"/>
              <a:miter/>
            </a:ln>
          </p:spPr>
          <p:txBody>
            <a:bodyPr rtlCol="0" anchor="ctr"/>
            <a:lstStyle/>
            <a:p>
              <a:endParaRPr lang="en-ID">
                <a:solidFill>
                  <a:schemeClr val="bg1"/>
                </a:solidFill>
              </a:endParaRPr>
            </a:p>
          </p:txBody>
        </p:sp>
        <p:sp>
          <p:nvSpPr>
            <p:cNvPr id="32" name="Freeform: Shape 31">
              <a:extLst>
                <a:ext uri="{FF2B5EF4-FFF2-40B4-BE49-F238E27FC236}">
                  <a16:creationId xmlns:a16="http://schemas.microsoft.com/office/drawing/2014/main" id="{96665DED-EE98-4352-BB65-CACF6BB518B1}"/>
                </a:ext>
              </a:extLst>
            </p:cNvPr>
            <p:cNvSpPr/>
            <p:nvPr/>
          </p:nvSpPr>
          <p:spPr>
            <a:xfrm>
              <a:off x="10332866" y="7174232"/>
              <a:ext cx="76200" cy="76200"/>
            </a:xfrm>
            <a:custGeom>
              <a:avLst/>
              <a:gdLst>
                <a:gd name="connsiteX0" fmla="*/ 19446 w 76200"/>
                <a:gd name="connsiteY0" fmla="*/ 83407 h 76200"/>
                <a:gd name="connsiteX1" fmla="*/ 32971 w 76200"/>
                <a:gd name="connsiteY1" fmla="*/ 77787 h 76200"/>
                <a:gd name="connsiteX2" fmla="*/ 80025 w 76200"/>
                <a:gd name="connsiteY2" fmla="*/ 30162 h 76200"/>
                <a:gd name="connsiteX3" fmla="*/ 75664 w 76200"/>
                <a:gd name="connsiteY3" fmla="*/ 3577 h 76200"/>
                <a:gd name="connsiteX4" fmla="*/ 53164 w 76200"/>
                <a:gd name="connsiteY4" fmla="*/ 3778 h 76200"/>
                <a:gd name="connsiteX5" fmla="*/ 5539 w 76200"/>
                <a:gd name="connsiteY5" fmla="*/ 51403 h 76200"/>
                <a:gd name="connsiteX6" fmla="*/ 5539 w 76200"/>
                <a:gd name="connsiteY6" fmla="*/ 78264 h 76200"/>
                <a:gd name="connsiteX7" fmla="*/ 19446 w 76200"/>
                <a:gd name="connsiteY7" fmla="*/ 8340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76200">
                  <a:moveTo>
                    <a:pt x="19446" y="83407"/>
                  </a:moveTo>
                  <a:cubicBezTo>
                    <a:pt x="24523" y="83411"/>
                    <a:pt x="29392" y="81388"/>
                    <a:pt x="32971" y="77787"/>
                  </a:cubicBezTo>
                  <a:lnTo>
                    <a:pt x="80025" y="30162"/>
                  </a:lnTo>
                  <a:cubicBezTo>
                    <a:pt x="86162" y="21617"/>
                    <a:pt x="84210" y="9714"/>
                    <a:pt x="75664" y="3577"/>
                  </a:cubicBezTo>
                  <a:cubicBezTo>
                    <a:pt x="68922" y="-1265"/>
                    <a:pt x="59819" y="-1184"/>
                    <a:pt x="53164" y="3778"/>
                  </a:cubicBezTo>
                  <a:lnTo>
                    <a:pt x="5539" y="51403"/>
                  </a:lnTo>
                  <a:cubicBezTo>
                    <a:pt x="-1846" y="58834"/>
                    <a:pt x="-1846" y="70833"/>
                    <a:pt x="5539" y="78264"/>
                  </a:cubicBezTo>
                  <a:cubicBezTo>
                    <a:pt x="9290" y="81786"/>
                    <a:pt x="14306" y="83641"/>
                    <a:pt x="19446" y="83407"/>
                  </a:cubicBezTo>
                  <a:close/>
                </a:path>
              </a:pathLst>
            </a:custGeom>
            <a:grpFill/>
            <a:ln w="9525" cap="flat">
              <a:noFill/>
              <a:prstDash val="solid"/>
              <a:miter/>
            </a:ln>
          </p:spPr>
          <p:txBody>
            <a:bodyPr rtlCol="0" anchor="ctr"/>
            <a:lstStyle/>
            <a:p>
              <a:endParaRPr lang="en-ID">
                <a:solidFill>
                  <a:schemeClr val="bg1"/>
                </a:solidFill>
              </a:endParaRPr>
            </a:p>
          </p:txBody>
        </p:sp>
        <p:sp>
          <p:nvSpPr>
            <p:cNvPr id="33" name="Freeform: Shape 32">
              <a:extLst>
                <a:ext uri="{FF2B5EF4-FFF2-40B4-BE49-F238E27FC236}">
                  <a16:creationId xmlns:a16="http://schemas.microsoft.com/office/drawing/2014/main" id="{061CC717-955B-4EFC-940B-CED9D6470274}"/>
                </a:ext>
              </a:extLst>
            </p:cNvPr>
            <p:cNvSpPr/>
            <p:nvPr/>
          </p:nvSpPr>
          <p:spPr>
            <a:xfrm>
              <a:off x="9757856" y="7417088"/>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solidFill>
                  <a:schemeClr val="bg1"/>
                </a:solidFill>
              </a:endParaRPr>
            </a:p>
          </p:txBody>
        </p:sp>
        <p:sp>
          <p:nvSpPr>
            <p:cNvPr id="34" name="Freeform: Shape 33">
              <a:extLst>
                <a:ext uri="{FF2B5EF4-FFF2-40B4-BE49-F238E27FC236}">
                  <a16:creationId xmlns:a16="http://schemas.microsoft.com/office/drawing/2014/main" id="{1857F74A-A0EB-4968-90A1-D40E2C0247A6}"/>
                </a:ext>
              </a:extLst>
            </p:cNvPr>
            <p:cNvSpPr/>
            <p:nvPr/>
          </p:nvSpPr>
          <p:spPr>
            <a:xfrm>
              <a:off x="9859591" y="7618628"/>
              <a:ext cx="76200" cy="85725"/>
            </a:xfrm>
            <a:custGeom>
              <a:avLst/>
              <a:gdLst>
                <a:gd name="connsiteX0" fmla="*/ 53808 w 76200"/>
                <a:gd name="connsiteY0" fmla="*/ 4581 h 85725"/>
                <a:gd name="connsiteX1" fmla="*/ 6659 w 76200"/>
                <a:gd name="connsiteY1" fmla="*/ 52206 h 85725"/>
                <a:gd name="connsiteX2" fmla="*/ 4581 w 76200"/>
                <a:gd name="connsiteY2" fmla="*/ 79066 h 85725"/>
                <a:gd name="connsiteX3" fmla="*/ 31442 w 76200"/>
                <a:gd name="connsiteY3" fmla="*/ 81144 h 85725"/>
                <a:gd name="connsiteX4" fmla="*/ 33520 w 76200"/>
                <a:gd name="connsiteY4" fmla="*/ 79066 h 85725"/>
                <a:gd name="connsiteX5" fmla="*/ 80669 w 76200"/>
                <a:gd name="connsiteY5" fmla="*/ 31441 h 85725"/>
                <a:gd name="connsiteX6" fmla="*/ 78590 w 76200"/>
                <a:gd name="connsiteY6" fmla="*/ 4581 h 85725"/>
                <a:gd name="connsiteX7" fmla="*/ 53808 w 76200"/>
                <a:gd name="connsiteY7" fmla="*/ 4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85725">
                  <a:moveTo>
                    <a:pt x="53808" y="4581"/>
                  </a:moveTo>
                  <a:lnTo>
                    <a:pt x="6659" y="52206"/>
                  </a:lnTo>
                  <a:cubicBezTo>
                    <a:pt x="-1332" y="59049"/>
                    <a:pt x="-2263" y="71075"/>
                    <a:pt x="4581" y="79066"/>
                  </a:cubicBezTo>
                  <a:cubicBezTo>
                    <a:pt x="11425" y="87058"/>
                    <a:pt x="23451" y="87987"/>
                    <a:pt x="31442" y="81144"/>
                  </a:cubicBezTo>
                  <a:cubicBezTo>
                    <a:pt x="32187" y="80506"/>
                    <a:pt x="32882" y="79811"/>
                    <a:pt x="33520" y="79066"/>
                  </a:cubicBezTo>
                  <a:lnTo>
                    <a:pt x="80669" y="31441"/>
                  </a:lnTo>
                  <a:cubicBezTo>
                    <a:pt x="87512" y="23450"/>
                    <a:pt x="86582" y="11424"/>
                    <a:pt x="78590" y="4581"/>
                  </a:cubicBezTo>
                  <a:cubicBezTo>
                    <a:pt x="71459" y="-1527"/>
                    <a:pt x="60941" y="-1527"/>
                    <a:pt x="53808" y="4581"/>
                  </a:cubicBezTo>
                  <a:close/>
                </a:path>
              </a:pathLst>
            </a:custGeom>
            <a:grpFill/>
            <a:ln w="9525" cap="flat">
              <a:noFill/>
              <a:prstDash val="solid"/>
              <a:miter/>
            </a:ln>
          </p:spPr>
          <p:txBody>
            <a:bodyPr rtlCol="0" anchor="ctr"/>
            <a:lstStyle/>
            <a:p>
              <a:endParaRPr lang="en-ID">
                <a:solidFill>
                  <a:schemeClr val="bg1"/>
                </a:solidFill>
              </a:endParaRPr>
            </a:p>
          </p:txBody>
        </p:sp>
        <p:sp>
          <p:nvSpPr>
            <p:cNvPr id="35" name="Freeform: Shape 34">
              <a:extLst>
                <a:ext uri="{FF2B5EF4-FFF2-40B4-BE49-F238E27FC236}">
                  <a16:creationId xmlns:a16="http://schemas.microsoft.com/office/drawing/2014/main" id="{D83B275C-F13E-40C0-95F7-53D2064DCAE1}"/>
                </a:ext>
              </a:extLst>
            </p:cNvPr>
            <p:cNvSpPr/>
            <p:nvPr/>
          </p:nvSpPr>
          <p:spPr>
            <a:xfrm>
              <a:off x="10332648" y="7613306"/>
              <a:ext cx="85725" cy="85725"/>
            </a:xfrm>
            <a:custGeom>
              <a:avLst/>
              <a:gdLst>
                <a:gd name="connsiteX0" fmla="*/ 33190 w 85725"/>
                <a:gd name="connsiteY0" fmla="*/ 6283 h 85725"/>
                <a:gd name="connsiteX1" fmla="*/ 6283 w 85725"/>
                <a:gd name="connsiteY1" fmla="*/ 4911 h 85725"/>
                <a:gd name="connsiteX2" fmla="*/ 4911 w 85725"/>
                <a:gd name="connsiteY2" fmla="*/ 31817 h 85725"/>
                <a:gd name="connsiteX3" fmla="*/ 6234 w 85725"/>
                <a:gd name="connsiteY3" fmla="*/ 33144 h 85725"/>
                <a:gd name="connsiteX4" fmla="*/ 53859 w 85725"/>
                <a:gd name="connsiteY4" fmla="*/ 80769 h 85725"/>
                <a:gd name="connsiteX5" fmla="*/ 80689 w 85725"/>
                <a:gd name="connsiteY5" fmla="*/ 83213 h 85725"/>
                <a:gd name="connsiteX6" fmla="*/ 83133 w 85725"/>
                <a:gd name="connsiteY6" fmla="*/ 56384 h 85725"/>
                <a:gd name="connsiteX7" fmla="*/ 80052 w 85725"/>
                <a:gd name="connsiteY7" fmla="*/ 5343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85725">
                  <a:moveTo>
                    <a:pt x="33190" y="6283"/>
                  </a:moveTo>
                  <a:cubicBezTo>
                    <a:pt x="26139" y="-1525"/>
                    <a:pt x="14093" y="-2140"/>
                    <a:pt x="6283" y="4911"/>
                  </a:cubicBezTo>
                  <a:cubicBezTo>
                    <a:pt x="-1525" y="11961"/>
                    <a:pt x="-2140" y="24007"/>
                    <a:pt x="4911" y="31817"/>
                  </a:cubicBezTo>
                  <a:cubicBezTo>
                    <a:pt x="5330" y="32280"/>
                    <a:pt x="5772" y="32724"/>
                    <a:pt x="6234" y="33144"/>
                  </a:cubicBezTo>
                  <a:lnTo>
                    <a:pt x="53859" y="80769"/>
                  </a:lnTo>
                  <a:cubicBezTo>
                    <a:pt x="60593" y="88853"/>
                    <a:pt x="72605" y="89947"/>
                    <a:pt x="80689" y="83213"/>
                  </a:cubicBezTo>
                  <a:cubicBezTo>
                    <a:pt x="88773" y="76480"/>
                    <a:pt x="89866" y="64468"/>
                    <a:pt x="83133" y="56384"/>
                  </a:cubicBezTo>
                  <a:cubicBezTo>
                    <a:pt x="82219" y="55288"/>
                    <a:pt x="81187" y="54298"/>
                    <a:pt x="80052" y="53432"/>
                  </a:cubicBezTo>
                  <a:close/>
                </a:path>
              </a:pathLst>
            </a:custGeom>
            <a:grpFill/>
            <a:ln w="9525" cap="flat">
              <a:noFill/>
              <a:prstDash val="solid"/>
              <a:miter/>
            </a:ln>
          </p:spPr>
          <p:txBody>
            <a:bodyPr rtlCol="0" anchor="ctr"/>
            <a:lstStyle/>
            <a:p>
              <a:endParaRPr lang="en-ID">
                <a:solidFill>
                  <a:schemeClr val="bg1"/>
                </a:solidFill>
              </a:endParaRPr>
            </a:p>
          </p:txBody>
        </p:sp>
        <p:sp>
          <p:nvSpPr>
            <p:cNvPr id="36" name="Freeform: Shape 35">
              <a:extLst>
                <a:ext uri="{FF2B5EF4-FFF2-40B4-BE49-F238E27FC236}">
                  <a16:creationId xmlns:a16="http://schemas.microsoft.com/office/drawing/2014/main" id="{CC8A8790-6901-4687-AB98-8028417868C1}"/>
                </a:ext>
              </a:extLst>
            </p:cNvPr>
            <p:cNvSpPr/>
            <p:nvPr/>
          </p:nvSpPr>
          <p:spPr>
            <a:xfrm>
              <a:off x="10412700" y="7416421"/>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solidFill>
                  <a:schemeClr val="bg1"/>
                </a:solidFill>
              </a:endParaRPr>
            </a:p>
          </p:txBody>
        </p:sp>
      </p:grpSp>
      <p:sp>
        <p:nvSpPr>
          <p:cNvPr id="37" name="TextBox 36">
            <a:extLst>
              <a:ext uri="{FF2B5EF4-FFF2-40B4-BE49-F238E27FC236}">
                <a16:creationId xmlns:a16="http://schemas.microsoft.com/office/drawing/2014/main" id="{235068A7-A0C9-4071-967A-3A3816A72E34}"/>
              </a:ext>
            </a:extLst>
          </p:cNvPr>
          <p:cNvSpPr txBox="1"/>
          <p:nvPr/>
        </p:nvSpPr>
        <p:spPr>
          <a:xfrm>
            <a:off x="791486" y="4897429"/>
            <a:ext cx="2321386" cy="307777"/>
          </a:xfrm>
          <a:prstGeom prst="rect">
            <a:avLst/>
          </a:prstGeom>
          <a:noFill/>
        </p:spPr>
        <p:txBody>
          <a:bodyPr wrap="square" rtlCol="0">
            <a:spAutoFit/>
          </a:bodyPr>
          <a:lstStyle/>
          <a:p>
            <a:pPr algn="ctr"/>
            <a:r>
              <a:rPr lang="en-US" sz="1400" b="1">
                <a:solidFill>
                  <a:schemeClr val="bg1"/>
                </a:solidFill>
                <a:latin typeface="Open Sans" panose="020B0606030504020204" pitchFamily="34" charset="0"/>
                <a:ea typeface="Open Sans" panose="020B0606030504020204" pitchFamily="34" charset="0"/>
                <a:cs typeface="Open Sans" panose="020B0606030504020204" pitchFamily="34" charset="0"/>
              </a:rPr>
              <a:t>Service Professional</a:t>
            </a:r>
            <a:endParaRPr lang="en-ID" sz="14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TextBox 37">
            <a:extLst>
              <a:ext uri="{FF2B5EF4-FFF2-40B4-BE49-F238E27FC236}">
                <a16:creationId xmlns:a16="http://schemas.microsoft.com/office/drawing/2014/main" id="{1484EA01-48D8-4CF3-9A7B-C0069B79CD9B}"/>
              </a:ext>
            </a:extLst>
          </p:cNvPr>
          <p:cNvSpPr txBox="1"/>
          <p:nvPr/>
        </p:nvSpPr>
        <p:spPr>
          <a:xfrm>
            <a:off x="829587" y="5184649"/>
            <a:ext cx="2245184" cy="573106"/>
          </a:xfrm>
          <a:prstGeom prst="rect">
            <a:avLst/>
          </a:prstGeom>
          <a:noFill/>
        </p:spPr>
        <p:txBody>
          <a:bodyPr wrap="square" rtlCol="0">
            <a:spAutoFit/>
          </a:bodyPr>
          <a:lstStyle/>
          <a:p>
            <a:pPr algn="ctr">
              <a:lnSpc>
                <a:spcPct val="150000"/>
              </a:lnSpc>
            </a:pPr>
            <a:r>
              <a:rPr lang="en-US" sz="11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a:t>
            </a:r>
          </a:p>
        </p:txBody>
      </p:sp>
      <p:sp>
        <p:nvSpPr>
          <p:cNvPr id="39" name="TextBox 38">
            <a:extLst>
              <a:ext uri="{FF2B5EF4-FFF2-40B4-BE49-F238E27FC236}">
                <a16:creationId xmlns:a16="http://schemas.microsoft.com/office/drawing/2014/main" id="{89F2E30E-FA9E-471B-851E-792C7C697795}"/>
              </a:ext>
            </a:extLst>
          </p:cNvPr>
          <p:cNvSpPr txBox="1"/>
          <p:nvPr/>
        </p:nvSpPr>
        <p:spPr>
          <a:xfrm>
            <a:off x="3740374" y="4897429"/>
            <a:ext cx="2321386" cy="307777"/>
          </a:xfrm>
          <a:prstGeom prst="rect">
            <a:avLst/>
          </a:prstGeom>
          <a:noFill/>
        </p:spPr>
        <p:txBody>
          <a:bodyPr wrap="square" rtlCol="0">
            <a:spAutoFit/>
          </a:bodyPr>
          <a:lstStyle/>
          <a:p>
            <a:pPr algn="ctr"/>
            <a:r>
              <a:rPr lang="en-US" sz="1400" b="1">
                <a:solidFill>
                  <a:schemeClr val="bg1"/>
                </a:solidFill>
                <a:latin typeface="Open Sans" panose="020B0606030504020204" pitchFamily="34" charset="0"/>
                <a:ea typeface="Open Sans" panose="020B0606030504020204" pitchFamily="34" charset="0"/>
                <a:cs typeface="Open Sans" panose="020B0606030504020204" pitchFamily="34" charset="0"/>
              </a:rPr>
              <a:t>Loyality Engagement</a:t>
            </a:r>
          </a:p>
        </p:txBody>
      </p:sp>
      <p:sp>
        <p:nvSpPr>
          <p:cNvPr id="40" name="TextBox 39">
            <a:extLst>
              <a:ext uri="{FF2B5EF4-FFF2-40B4-BE49-F238E27FC236}">
                <a16:creationId xmlns:a16="http://schemas.microsoft.com/office/drawing/2014/main" id="{C558BF89-9C66-4299-A108-F76E4F676AA4}"/>
              </a:ext>
            </a:extLst>
          </p:cNvPr>
          <p:cNvSpPr txBox="1"/>
          <p:nvPr/>
        </p:nvSpPr>
        <p:spPr>
          <a:xfrm>
            <a:off x="3778475" y="5184649"/>
            <a:ext cx="2245184" cy="573106"/>
          </a:xfrm>
          <a:prstGeom prst="rect">
            <a:avLst/>
          </a:prstGeom>
          <a:noFill/>
        </p:spPr>
        <p:txBody>
          <a:bodyPr wrap="square" rtlCol="0">
            <a:spAutoFit/>
          </a:bodyPr>
          <a:lstStyle/>
          <a:p>
            <a:pPr algn="ctr">
              <a:lnSpc>
                <a:spcPct val="150000"/>
              </a:lnSpc>
            </a:pPr>
            <a:r>
              <a:rPr lang="en-US" sz="11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a:t>
            </a:r>
          </a:p>
        </p:txBody>
      </p:sp>
      <p:grpSp>
        <p:nvGrpSpPr>
          <p:cNvPr id="41" name="Group 40">
            <a:extLst>
              <a:ext uri="{FF2B5EF4-FFF2-40B4-BE49-F238E27FC236}">
                <a16:creationId xmlns:a16="http://schemas.microsoft.com/office/drawing/2014/main" id="{1A5EB58E-03ED-4C9D-8945-F8B0ED79774B}"/>
              </a:ext>
            </a:extLst>
          </p:cNvPr>
          <p:cNvGrpSpPr/>
          <p:nvPr/>
        </p:nvGrpSpPr>
        <p:grpSpPr>
          <a:xfrm>
            <a:off x="7425592" y="424261"/>
            <a:ext cx="1239839" cy="561179"/>
            <a:chOff x="3140294" y="608554"/>
            <a:chExt cx="1239839" cy="561179"/>
          </a:xfrm>
        </p:grpSpPr>
        <p:sp>
          <p:nvSpPr>
            <p:cNvPr id="42" name="Oval 41">
              <a:extLst>
                <a:ext uri="{FF2B5EF4-FFF2-40B4-BE49-F238E27FC236}">
                  <a16:creationId xmlns:a16="http://schemas.microsoft.com/office/drawing/2014/main" id="{4BF994C1-6138-4876-8D50-D1EE480D1E75}"/>
                </a:ext>
              </a:extLst>
            </p:cNvPr>
            <p:cNvSpPr/>
            <p:nvPr/>
          </p:nvSpPr>
          <p:spPr>
            <a:xfrm>
              <a:off x="4295204"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2">
              <a:extLst>
                <a:ext uri="{FF2B5EF4-FFF2-40B4-BE49-F238E27FC236}">
                  <a16:creationId xmlns:a16="http://schemas.microsoft.com/office/drawing/2014/main" id="{1F8B2211-CD21-4C41-A937-373433547749}"/>
                </a:ext>
              </a:extLst>
            </p:cNvPr>
            <p:cNvSpPr/>
            <p:nvPr/>
          </p:nvSpPr>
          <p:spPr>
            <a:xfrm>
              <a:off x="4064222"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43">
              <a:extLst>
                <a:ext uri="{FF2B5EF4-FFF2-40B4-BE49-F238E27FC236}">
                  <a16:creationId xmlns:a16="http://schemas.microsoft.com/office/drawing/2014/main" id="{20DEE649-D16B-4A49-91B1-EE206208550D}"/>
                </a:ext>
              </a:extLst>
            </p:cNvPr>
            <p:cNvSpPr/>
            <p:nvPr/>
          </p:nvSpPr>
          <p:spPr>
            <a:xfrm>
              <a:off x="3833240"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4">
              <a:extLst>
                <a:ext uri="{FF2B5EF4-FFF2-40B4-BE49-F238E27FC236}">
                  <a16:creationId xmlns:a16="http://schemas.microsoft.com/office/drawing/2014/main" id="{B4D719E4-FA8A-42D2-9DEF-45BABE409AF2}"/>
                </a:ext>
              </a:extLst>
            </p:cNvPr>
            <p:cNvSpPr/>
            <p:nvPr/>
          </p:nvSpPr>
          <p:spPr>
            <a:xfrm>
              <a:off x="3602258"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45">
              <a:extLst>
                <a:ext uri="{FF2B5EF4-FFF2-40B4-BE49-F238E27FC236}">
                  <a16:creationId xmlns:a16="http://schemas.microsoft.com/office/drawing/2014/main" id="{7152A66F-13AA-4401-9F6E-59F4660054AD}"/>
                </a:ext>
              </a:extLst>
            </p:cNvPr>
            <p:cNvSpPr/>
            <p:nvPr/>
          </p:nvSpPr>
          <p:spPr>
            <a:xfrm>
              <a:off x="3371276"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6">
              <a:extLst>
                <a:ext uri="{FF2B5EF4-FFF2-40B4-BE49-F238E27FC236}">
                  <a16:creationId xmlns:a16="http://schemas.microsoft.com/office/drawing/2014/main" id="{84230E10-76A2-4535-BDF8-D7A440DA3E8B}"/>
                </a:ext>
              </a:extLst>
            </p:cNvPr>
            <p:cNvSpPr/>
            <p:nvPr/>
          </p:nvSpPr>
          <p:spPr>
            <a:xfrm>
              <a:off x="3140294"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7">
              <a:extLst>
                <a:ext uri="{FF2B5EF4-FFF2-40B4-BE49-F238E27FC236}">
                  <a16:creationId xmlns:a16="http://schemas.microsoft.com/office/drawing/2014/main" id="{43240F99-A395-42DC-9AEC-209DFB5134A4}"/>
                </a:ext>
              </a:extLst>
            </p:cNvPr>
            <p:cNvSpPr/>
            <p:nvPr/>
          </p:nvSpPr>
          <p:spPr>
            <a:xfrm>
              <a:off x="4295204"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48">
              <a:extLst>
                <a:ext uri="{FF2B5EF4-FFF2-40B4-BE49-F238E27FC236}">
                  <a16:creationId xmlns:a16="http://schemas.microsoft.com/office/drawing/2014/main" id="{3B42A387-6C1A-4CEB-B5CB-CA62BBD1DDD9}"/>
                </a:ext>
              </a:extLst>
            </p:cNvPr>
            <p:cNvSpPr/>
            <p:nvPr/>
          </p:nvSpPr>
          <p:spPr>
            <a:xfrm>
              <a:off x="4064222"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9">
              <a:extLst>
                <a:ext uri="{FF2B5EF4-FFF2-40B4-BE49-F238E27FC236}">
                  <a16:creationId xmlns:a16="http://schemas.microsoft.com/office/drawing/2014/main" id="{9C650122-8AD5-482A-8188-3D2774E9ACB0}"/>
                </a:ext>
              </a:extLst>
            </p:cNvPr>
            <p:cNvSpPr/>
            <p:nvPr/>
          </p:nvSpPr>
          <p:spPr>
            <a:xfrm>
              <a:off x="3833240"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50">
              <a:extLst>
                <a:ext uri="{FF2B5EF4-FFF2-40B4-BE49-F238E27FC236}">
                  <a16:creationId xmlns:a16="http://schemas.microsoft.com/office/drawing/2014/main" id="{FC2C9E40-94B4-48C2-BA91-AC5012AE4853}"/>
                </a:ext>
              </a:extLst>
            </p:cNvPr>
            <p:cNvSpPr/>
            <p:nvPr/>
          </p:nvSpPr>
          <p:spPr>
            <a:xfrm>
              <a:off x="3602258"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51">
              <a:extLst>
                <a:ext uri="{FF2B5EF4-FFF2-40B4-BE49-F238E27FC236}">
                  <a16:creationId xmlns:a16="http://schemas.microsoft.com/office/drawing/2014/main" id="{82253A8C-20BD-4292-B402-FF900F77A232}"/>
                </a:ext>
              </a:extLst>
            </p:cNvPr>
            <p:cNvSpPr/>
            <p:nvPr/>
          </p:nvSpPr>
          <p:spPr>
            <a:xfrm>
              <a:off x="3371276"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52">
              <a:extLst>
                <a:ext uri="{FF2B5EF4-FFF2-40B4-BE49-F238E27FC236}">
                  <a16:creationId xmlns:a16="http://schemas.microsoft.com/office/drawing/2014/main" id="{74CFC524-37F2-4E12-8B5E-18CD180EFB4C}"/>
                </a:ext>
              </a:extLst>
            </p:cNvPr>
            <p:cNvSpPr/>
            <p:nvPr/>
          </p:nvSpPr>
          <p:spPr>
            <a:xfrm>
              <a:off x="3140294"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53">
              <a:extLst>
                <a:ext uri="{FF2B5EF4-FFF2-40B4-BE49-F238E27FC236}">
                  <a16:creationId xmlns:a16="http://schemas.microsoft.com/office/drawing/2014/main" id="{8DA9B3B9-F1B6-4FFC-8D6E-3C1E9C410326}"/>
                </a:ext>
              </a:extLst>
            </p:cNvPr>
            <p:cNvSpPr/>
            <p:nvPr/>
          </p:nvSpPr>
          <p:spPr>
            <a:xfrm>
              <a:off x="4295204"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54">
              <a:extLst>
                <a:ext uri="{FF2B5EF4-FFF2-40B4-BE49-F238E27FC236}">
                  <a16:creationId xmlns:a16="http://schemas.microsoft.com/office/drawing/2014/main" id="{C7E3A036-20A0-4BAE-BA24-23C4A5877366}"/>
                </a:ext>
              </a:extLst>
            </p:cNvPr>
            <p:cNvSpPr/>
            <p:nvPr/>
          </p:nvSpPr>
          <p:spPr>
            <a:xfrm>
              <a:off x="4064222"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55">
              <a:extLst>
                <a:ext uri="{FF2B5EF4-FFF2-40B4-BE49-F238E27FC236}">
                  <a16:creationId xmlns:a16="http://schemas.microsoft.com/office/drawing/2014/main" id="{E8B194F0-5E71-4008-8F84-6596B8E15D21}"/>
                </a:ext>
              </a:extLst>
            </p:cNvPr>
            <p:cNvSpPr/>
            <p:nvPr/>
          </p:nvSpPr>
          <p:spPr>
            <a:xfrm>
              <a:off x="3833240"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56">
              <a:extLst>
                <a:ext uri="{FF2B5EF4-FFF2-40B4-BE49-F238E27FC236}">
                  <a16:creationId xmlns:a16="http://schemas.microsoft.com/office/drawing/2014/main" id="{16E62DA0-219B-429E-A489-0C9083465035}"/>
                </a:ext>
              </a:extLst>
            </p:cNvPr>
            <p:cNvSpPr/>
            <p:nvPr/>
          </p:nvSpPr>
          <p:spPr>
            <a:xfrm>
              <a:off x="3602258"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57">
              <a:extLst>
                <a:ext uri="{FF2B5EF4-FFF2-40B4-BE49-F238E27FC236}">
                  <a16:creationId xmlns:a16="http://schemas.microsoft.com/office/drawing/2014/main" id="{A55D800F-C497-4118-8246-AFA8B66CA5AE}"/>
                </a:ext>
              </a:extLst>
            </p:cNvPr>
            <p:cNvSpPr/>
            <p:nvPr/>
          </p:nvSpPr>
          <p:spPr>
            <a:xfrm>
              <a:off x="3371276"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58">
              <a:extLst>
                <a:ext uri="{FF2B5EF4-FFF2-40B4-BE49-F238E27FC236}">
                  <a16:creationId xmlns:a16="http://schemas.microsoft.com/office/drawing/2014/main" id="{CE82A93B-4C49-47AD-B8F2-2C96B5BB387C}"/>
                </a:ext>
              </a:extLst>
            </p:cNvPr>
            <p:cNvSpPr/>
            <p:nvPr/>
          </p:nvSpPr>
          <p:spPr>
            <a:xfrm>
              <a:off x="3140294"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0" name="Group 59">
            <a:extLst>
              <a:ext uri="{FF2B5EF4-FFF2-40B4-BE49-F238E27FC236}">
                <a16:creationId xmlns:a16="http://schemas.microsoft.com/office/drawing/2014/main" id="{537CB165-790C-4BA0-83C8-21CE38DCFA78}"/>
              </a:ext>
            </a:extLst>
          </p:cNvPr>
          <p:cNvGrpSpPr/>
          <p:nvPr/>
        </p:nvGrpSpPr>
        <p:grpSpPr>
          <a:xfrm>
            <a:off x="11428477" y="4746467"/>
            <a:ext cx="344000" cy="1604449"/>
            <a:chOff x="11428477" y="4746467"/>
            <a:chExt cx="344000" cy="1604449"/>
          </a:xfrm>
        </p:grpSpPr>
        <p:grpSp>
          <p:nvGrpSpPr>
            <p:cNvPr id="61" name="Graphic 33" descr="Lightbulb and gear">
              <a:extLst>
                <a:ext uri="{FF2B5EF4-FFF2-40B4-BE49-F238E27FC236}">
                  <a16:creationId xmlns:a16="http://schemas.microsoft.com/office/drawing/2014/main" id="{043706BA-BE73-4CF4-8728-B6860FC287D8}"/>
                </a:ext>
              </a:extLst>
            </p:cNvPr>
            <p:cNvGrpSpPr/>
            <p:nvPr/>
          </p:nvGrpSpPr>
          <p:grpSpPr>
            <a:xfrm rot="5400000" flipH="1">
              <a:off x="11428477" y="6006916"/>
              <a:ext cx="344000" cy="344000"/>
              <a:chOff x="5638800" y="2971800"/>
              <a:chExt cx="914400" cy="914400"/>
            </a:xfrm>
            <a:solidFill>
              <a:srgbClr val="ECB400"/>
            </a:solidFill>
          </p:grpSpPr>
          <p:sp>
            <p:nvSpPr>
              <p:cNvPr id="63" name="Freeform: Shape 62">
                <a:extLst>
                  <a:ext uri="{FF2B5EF4-FFF2-40B4-BE49-F238E27FC236}">
                    <a16:creationId xmlns:a16="http://schemas.microsoft.com/office/drawing/2014/main" id="{0FA6C41E-7EA8-4DF6-BD6F-B7F608D9C884}"/>
                  </a:ext>
                </a:extLst>
              </p:cNvPr>
              <p:cNvSpPr/>
              <p:nvPr/>
            </p:nvSpPr>
            <p:spPr>
              <a:xfrm>
                <a:off x="5978271" y="3280220"/>
                <a:ext cx="209550" cy="209550"/>
              </a:xfrm>
              <a:custGeom>
                <a:avLst/>
                <a:gdLst>
                  <a:gd name="connsiteX0" fmla="*/ 187547 w 209550"/>
                  <a:gd name="connsiteY0" fmla="*/ 64675 h 209550"/>
                  <a:gd name="connsiteX1" fmla="*/ 195644 w 209550"/>
                  <a:gd name="connsiteY1" fmla="*/ 40672 h 209550"/>
                  <a:gd name="connsiteX2" fmla="*/ 177355 w 209550"/>
                  <a:gd name="connsiteY2" fmla="*/ 22384 h 209550"/>
                  <a:gd name="connsiteX3" fmla="*/ 153353 w 209550"/>
                  <a:gd name="connsiteY3" fmla="*/ 30480 h 209550"/>
                  <a:gd name="connsiteX4" fmla="*/ 133541 w 209550"/>
                  <a:gd name="connsiteY4" fmla="*/ 22384 h 209550"/>
                  <a:gd name="connsiteX5" fmla="*/ 122301 w 209550"/>
                  <a:gd name="connsiteY5" fmla="*/ 0 h 209550"/>
                  <a:gd name="connsiteX6" fmla="*/ 96774 w 209550"/>
                  <a:gd name="connsiteY6" fmla="*/ 0 h 209550"/>
                  <a:gd name="connsiteX7" fmla="*/ 85439 w 209550"/>
                  <a:gd name="connsiteY7" fmla="*/ 22479 h 209550"/>
                  <a:gd name="connsiteX8" fmla="*/ 65532 w 209550"/>
                  <a:gd name="connsiteY8" fmla="*/ 30575 h 209550"/>
                  <a:gd name="connsiteX9" fmla="*/ 41529 w 209550"/>
                  <a:gd name="connsiteY9" fmla="*/ 22479 h 209550"/>
                  <a:gd name="connsiteX10" fmla="*/ 23241 w 209550"/>
                  <a:gd name="connsiteY10" fmla="*/ 40767 h 209550"/>
                  <a:gd name="connsiteX11" fmla="*/ 30861 w 209550"/>
                  <a:gd name="connsiteY11" fmla="*/ 64770 h 209550"/>
                  <a:gd name="connsiteX12" fmla="*/ 22479 w 209550"/>
                  <a:gd name="connsiteY12" fmla="*/ 84582 h 209550"/>
                  <a:gd name="connsiteX13" fmla="*/ 0 w 209550"/>
                  <a:gd name="connsiteY13" fmla="*/ 95821 h 209550"/>
                  <a:gd name="connsiteX14" fmla="*/ 0 w 209550"/>
                  <a:gd name="connsiteY14" fmla="*/ 120968 h 209550"/>
                  <a:gd name="connsiteX15" fmla="*/ 22479 w 209550"/>
                  <a:gd name="connsiteY15" fmla="*/ 132302 h 209550"/>
                  <a:gd name="connsiteX16" fmla="*/ 30575 w 209550"/>
                  <a:gd name="connsiteY16" fmla="*/ 152114 h 209550"/>
                  <a:gd name="connsiteX17" fmla="*/ 22479 w 209550"/>
                  <a:gd name="connsiteY17" fmla="*/ 176117 h 209550"/>
                  <a:gd name="connsiteX18" fmla="*/ 41529 w 209550"/>
                  <a:gd name="connsiteY18" fmla="*/ 194405 h 209550"/>
                  <a:gd name="connsiteX19" fmla="*/ 65532 w 209550"/>
                  <a:gd name="connsiteY19" fmla="*/ 186214 h 209550"/>
                  <a:gd name="connsiteX20" fmla="*/ 85344 w 209550"/>
                  <a:gd name="connsiteY20" fmla="*/ 194405 h 209550"/>
                  <a:gd name="connsiteX21" fmla="*/ 96583 w 209550"/>
                  <a:gd name="connsiteY21" fmla="*/ 216789 h 209550"/>
                  <a:gd name="connsiteX22" fmla="*/ 122111 w 209550"/>
                  <a:gd name="connsiteY22" fmla="*/ 216789 h 209550"/>
                  <a:gd name="connsiteX23" fmla="*/ 133445 w 209550"/>
                  <a:gd name="connsiteY23" fmla="*/ 194786 h 209550"/>
                  <a:gd name="connsiteX24" fmla="*/ 152972 w 209550"/>
                  <a:gd name="connsiteY24" fmla="*/ 186880 h 209550"/>
                  <a:gd name="connsiteX25" fmla="*/ 176879 w 209550"/>
                  <a:gd name="connsiteY25" fmla="*/ 195072 h 209550"/>
                  <a:gd name="connsiteX26" fmla="*/ 195167 w 209550"/>
                  <a:gd name="connsiteY26" fmla="*/ 176689 h 209550"/>
                  <a:gd name="connsiteX27" fmla="*/ 187071 w 209550"/>
                  <a:gd name="connsiteY27" fmla="*/ 152781 h 209550"/>
                  <a:gd name="connsiteX28" fmla="*/ 195739 w 209550"/>
                  <a:gd name="connsiteY28" fmla="*/ 132874 h 209550"/>
                  <a:gd name="connsiteX29" fmla="*/ 218123 w 209550"/>
                  <a:gd name="connsiteY29" fmla="*/ 121634 h 209550"/>
                  <a:gd name="connsiteX30" fmla="*/ 218123 w 209550"/>
                  <a:gd name="connsiteY30" fmla="*/ 95821 h 209550"/>
                  <a:gd name="connsiteX31" fmla="*/ 195644 w 209550"/>
                  <a:gd name="connsiteY31" fmla="*/ 84487 h 209550"/>
                  <a:gd name="connsiteX32" fmla="*/ 187547 w 209550"/>
                  <a:gd name="connsiteY32" fmla="*/ 64675 h 209550"/>
                  <a:gd name="connsiteX33" fmla="*/ 109442 w 209550"/>
                  <a:gd name="connsiteY33" fmla="*/ 146875 h 209550"/>
                  <a:gd name="connsiteX34" fmla="*/ 71342 w 209550"/>
                  <a:gd name="connsiteY34" fmla="*/ 108775 h 209550"/>
                  <a:gd name="connsiteX35" fmla="*/ 109442 w 209550"/>
                  <a:gd name="connsiteY35" fmla="*/ 70675 h 209550"/>
                  <a:gd name="connsiteX36" fmla="*/ 147542 w 209550"/>
                  <a:gd name="connsiteY36" fmla="*/ 108775 h 209550"/>
                  <a:gd name="connsiteX37" fmla="*/ 109442 w 209550"/>
                  <a:gd name="connsiteY37" fmla="*/ 146875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9550" h="209550">
                    <a:moveTo>
                      <a:pt x="187547" y="64675"/>
                    </a:moveTo>
                    <a:lnTo>
                      <a:pt x="195644" y="40672"/>
                    </a:lnTo>
                    <a:lnTo>
                      <a:pt x="177355" y="22384"/>
                    </a:lnTo>
                    <a:lnTo>
                      <a:pt x="153353" y="30480"/>
                    </a:lnTo>
                    <a:cubicBezTo>
                      <a:pt x="147113" y="26964"/>
                      <a:pt x="140457" y="24244"/>
                      <a:pt x="133541" y="22384"/>
                    </a:cubicBezTo>
                    <a:lnTo>
                      <a:pt x="122301" y="0"/>
                    </a:lnTo>
                    <a:lnTo>
                      <a:pt x="96774" y="0"/>
                    </a:lnTo>
                    <a:lnTo>
                      <a:pt x="85439" y="22479"/>
                    </a:lnTo>
                    <a:cubicBezTo>
                      <a:pt x="78498" y="24356"/>
                      <a:pt x="71813" y="27075"/>
                      <a:pt x="65532" y="30575"/>
                    </a:cubicBezTo>
                    <a:lnTo>
                      <a:pt x="41529" y="22479"/>
                    </a:lnTo>
                    <a:lnTo>
                      <a:pt x="23241" y="40767"/>
                    </a:lnTo>
                    <a:lnTo>
                      <a:pt x="30861" y="64770"/>
                    </a:lnTo>
                    <a:cubicBezTo>
                      <a:pt x="27206" y="70976"/>
                      <a:pt x="24388" y="77637"/>
                      <a:pt x="22479" y="84582"/>
                    </a:cubicBezTo>
                    <a:lnTo>
                      <a:pt x="0" y="95821"/>
                    </a:lnTo>
                    <a:lnTo>
                      <a:pt x="0" y="120968"/>
                    </a:lnTo>
                    <a:lnTo>
                      <a:pt x="22479" y="132302"/>
                    </a:lnTo>
                    <a:cubicBezTo>
                      <a:pt x="24332" y="139221"/>
                      <a:pt x="27052" y="145878"/>
                      <a:pt x="30575" y="152114"/>
                    </a:cubicBezTo>
                    <a:lnTo>
                      <a:pt x="22479" y="176117"/>
                    </a:lnTo>
                    <a:lnTo>
                      <a:pt x="41529" y="194405"/>
                    </a:lnTo>
                    <a:lnTo>
                      <a:pt x="65532" y="186214"/>
                    </a:lnTo>
                    <a:cubicBezTo>
                      <a:pt x="71767" y="189763"/>
                      <a:pt x="78423" y="192515"/>
                      <a:pt x="85344" y="194405"/>
                    </a:cubicBezTo>
                    <a:lnTo>
                      <a:pt x="96583" y="216789"/>
                    </a:lnTo>
                    <a:lnTo>
                      <a:pt x="122111" y="216789"/>
                    </a:lnTo>
                    <a:lnTo>
                      <a:pt x="133445" y="194786"/>
                    </a:lnTo>
                    <a:cubicBezTo>
                      <a:pt x="140245" y="192937"/>
                      <a:pt x="146800" y="190283"/>
                      <a:pt x="152972" y="186880"/>
                    </a:cubicBezTo>
                    <a:lnTo>
                      <a:pt x="176879" y="195072"/>
                    </a:lnTo>
                    <a:lnTo>
                      <a:pt x="195167" y="176689"/>
                    </a:lnTo>
                    <a:lnTo>
                      <a:pt x="187071" y="152781"/>
                    </a:lnTo>
                    <a:cubicBezTo>
                      <a:pt x="190710" y="146497"/>
                      <a:pt x="193618" y="139818"/>
                      <a:pt x="195739" y="132874"/>
                    </a:cubicBezTo>
                    <a:lnTo>
                      <a:pt x="218123" y="121634"/>
                    </a:lnTo>
                    <a:lnTo>
                      <a:pt x="218123" y="95821"/>
                    </a:lnTo>
                    <a:lnTo>
                      <a:pt x="195644" y="84487"/>
                    </a:lnTo>
                    <a:cubicBezTo>
                      <a:pt x="193825" y="77556"/>
                      <a:pt x="191103" y="70896"/>
                      <a:pt x="187547" y="64675"/>
                    </a:cubicBezTo>
                    <a:close/>
                    <a:moveTo>
                      <a:pt x="109442" y="146875"/>
                    </a:moveTo>
                    <a:cubicBezTo>
                      <a:pt x="88401" y="146875"/>
                      <a:pt x="71342" y="129817"/>
                      <a:pt x="71342" y="108775"/>
                    </a:cubicBezTo>
                    <a:cubicBezTo>
                      <a:pt x="71342" y="87734"/>
                      <a:pt x="88401" y="70675"/>
                      <a:pt x="109442" y="70675"/>
                    </a:cubicBezTo>
                    <a:cubicBezTo>
                      <a:pt x="130356" y="70982"/>
                      <a:pt x="147236" y="87861"/>
                      <a:pt x="147542" y="108775"/>
                    </a:cubicBezTo>
                    <a:cubicBezTo>
                      <a:pt x="147542" y="129817"/>
                      <a:pt x="130484" y="146875"/>
                      <a:pt x="109442" y="146875"/>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64" name="Freeform: Shape 63">
                <a:extLst>
                  <a:ext uri="{FF2B5EF4-FFF2-40B4-BE49-F238E27FC236}">
                    <a16:creationId xmlns:a16="http://schemas.microsoft.com/office/drawing/2014/main" id="{9C88192F-7C73-40EE-8863-78DD67344595}"/>
                  </a:ext>
                </a:extLst>
              </p:cNvPr>
              <p:cNvSpPr/>
              <p:nvPr/>
            </p:nvSpPr>
            <p:spPr>
              <a:xfrm>
                <a:off x="5979698" y="3684175"/>
                <a:ext cx="209550" cy="47625"/>
              </a:xfrm>
              <a:custGeom>
                <a:avLst/>
                <a:gdLst>
                  <a:gd name="connsiteX0" fmla="*/ 189835 w 209550"/>
                  <a:gd name="connsiteY0" fmla="*/ 0 h 47625"/>
                  <a:gd name="connsiteX1" fmla="*/ 25910 w 209550"/>
                  <a:gd name="connsiteY1" fmla="*/ 0 h 47625"/>
                  <a:gd name="connsiteX2" fmla="*/ 48 w 209550"/>
                  <a:gd name="connsiteY2" fmla="*/ 29098 h 47625"/>
                  <a:gd name="connsiteX3" fmla="*/ 25910 w 209550"/>
                  <a:gd name="connsiteY3" fmla="*/ 54959 h 47625"/>
                  <a:gd name="connsiteX4" fmla="*/ 189835 w 209550"/>
                  <a:gd name="connsiteY4" fmla="*/ 54959 h 47625"/>
                  <a:gd name="connsiteX5" fmla="*/ 215696 w 209550"/>
                  <a:gd name="connsiteY5" fmla="*/ 25861 h 47625"/>
                  <a:gd name="connsiteX6" fmla="*/ 189835 w 209550"/>
                  <a:gd name="connsiteY6" fmla="*/ 0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47625">
                    <a:moveTo>
                      <a:pt x="189835" y="0"/>
                    </a:moveTo>
                    <a:lnTo>
                      <a:pt x="25910" y="0"/>
                    </a:lnTo>
                    <a:cubicBezTo>
                      <a:pt x="10734" y="894"/>
                      <a:pt x="-845" y="13922"/>
                      <a:pt x="48" y="29098"/>
                    </a:cubicBezTo>
                    <a:cubicBezTo>
                      <a:pt x="869" y="43027"/>
                      <a:pt x="11981" y="54139"/>
                      <a:pt x="25910" y="54959"/>
                    </a:cubicBezTo>
                    <a:lnTo>
                      <a:pt x="189835" y="54959"/>
                    </a:lnTo>
                    <a:cubicBezTo>
                      <a:pt x="205011" y="54065"/>
                      <a:pt x="216590" y="41037"/>
                      <a:pt x="215696" y="25861"/>
                    </a:cubicBezTo>
                    <a:cubicBezTo>
                      <a:pt x="214875" y="11932"/>
                      <a:pt x="203763" y="820"/>
                      <a:pt x="189835" y="0"/>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65" name="Freeform: Shape 64">
                <a:extLst>
                  <a:ext uri="{FF2B5EF4-FFF2-40B4-BE49-F238E27FC236}">
                    <a16:creationId xmlns:a16="http://schemas.microsoft.com/office/drawing/2014/main" id="{CABE7DCA-7C82-441D-8D9F-B2D3EBD47D3E}"/>
                  </a:ext>
                </a:extLst>
              </p:cNvPr>
              <p:cNvSpPr/>
              <p:nvPr/>
            </p:nvSpPr>
            <p:spPr>
              <a:xfrm>
                <a:off x="6028087" y="3777234"/>
                <a:ext cx="114300" cy="47625"/>
              </a:xfrm>
              <a:custGeom>
                <a:avLst/>
                <a:gdLst>
                  <a:gd name="connsiteX0" fmla="*/ 59531 w 114300"/>
                  <a:gd name="connsiteY0" fmla="*/ 54959 h 47625"/>
                  <a:gd name="connsiteX1" fmla="*/ 118967 w 114300"/>
                  <a:gd name="connsiteY1" fmla="*/ 0 h 47625"/>
                  <a:gd name="connsiteX2" fmla="*/ 0 w 114300"/>
                  <a:gd name="connsiteY2" fmla="*/ 0 h 47625"/>
                  <a:gd name="connsiteX3" fmla="*/ 59531 w 114300"/>
                  <a:gd name="connsiteY3" fmla="*/ 54959 h 47625"/>
                </a:gdLst>
                <a:ahLst/>
                <a:cxnLst>
                  <a:cxn ang="0">
                    <a:pos x="connsiteX0" y="connsiteY0"/>
                  </a:cxn>
                  <a:cxn ang="0">
                    <a:pos x="connsiteX1" y="connsiteY1"/>
                  </a:cxn>
                  <a:cxn ang="0">
                    <a:pos x="connsiteX2" y="connsiteY2"/>
                  </a:cxn>
                  <a:cxn ang="0">
                    <a:pos x="connsiteX3" y="connsiteY3"/>
                  </a:cxn>
                </a:cxnLst>
                <a:rect l="l" t="t" r="r" b="b"/>
                <a:pathLst>
                  <a:path w="114300" h="47625">
                    <a:moveTo>
                      <a:pt x="59531" y="54959"/>
                    </a:moveTo>
                    <a:cubicBezTo>
                      <a:pt x="90631" y="54910"/>
                      <a:pt x="116487" y="31001"/>
                      <a:pt x="118967" y="0"/>
                    </a:cubicBezTo>
                    <a:lnTo>
                      <a:pt x="0" y="0"/>
                    </a:lnTo>
                    <a:cubicBezTo>
                      <a:pt x="2527" y="31016"/>
                      <a:pt x="28413" y="54914"/>
                      <a:pt x="59531" y="54959"/>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66" name="Freeform: Shape 65">
                <a:extLst>
                  <a:ext uri="{FF2B5EF4-FFF2-40B4-BE49-F238E27FC236}">
                    <a16:creationId xmlns:a16="http://schemas.microsoft.com/office/drawing/2014/main" id="{F5E36973-2CEB-4605-A4A1-7F139753C27C}"/>
                  </a:ext>
                </a:extLst>
              </p:cNvPr>
              <p:cNvSpPr/>
              <p:nvPr/>
            </p:nvSpPr>
            <p:spPr>
              <a:xfrm>
                <a:off x="5849207" y="3152013"/>
                <a:ext cx="466725" cy="485775"/>
              </a:xfrm>
              <a:custGeom>
                <a:avLst/>
                <a:gdLst>
                  <a:gd name="connsiteX0" fmla="*/ 476250 w 466725"/>
                  <a:gd name="connsiteY0" fmla="*/ 243364 h 485775"/>
                  <a:gd name="connsiteX1" fmla="*/ 476250 w 466725"/>
                  <a:gd name="connsiteY1" fmla="*/ 235172 h 485775"/>
                  <a:gd name="connsiteX2" fmla="*/ 238125 w 466725"/>
                  <a:gd name="connsiteY2" fmla="*/ 0 h 485775"/>
                  <a:gd name="connsiteX3" fmla="*/ 238125 w 466725"/>
                  <a:gd name="connsiteY3" fmla="*/ 0 h 485775"/>
                  <a:gd name="connsiteX4" fmla="*/ 0 w 466725"/>
                  <a:gd name="connsiteY4" fmla="*/ 235172 h 485775"/>
                  <a:gd name="connsiteX5" fmla="*/ 0 w 466725"/>
                  <a:gd name="connsiteY5" fmla="*/ 243364 h 485775"/>
                  <a:gd name="connsiteX6" fmla="*/ 16573 w 466725"/>
                  <a:gd name="connsiteY6" fmla="*/ 325755 h 485775"/>
                  <a:gd name="connsiteX7" fmla="*/ 57912 w 466725"/>
                  <a:gd name="connsiteY7" fmla="*/ 393478 h 485775"/>
                  <a:gd name="connsiteX8" fmla="*/ 113633 w 466725"/>
                  <a:gd name="connsiteY8" fmla="*/ 483965 h 485775"/>
                  <a:gd name="connsiteX9" fmla="*/ 130016 w 466725"/>
                  <a:gd name="connsiteY9" fmla="*/ 494062 h 485775"/>
                  <a:gd name="connsiteX10" fmla="*/ 346234 w 466725"/>
                  <a:gd name="connsiteY10" fmla="*/ 494062 h 485775"/>
                  <a:gd name="connsiteX11" fmla="*/ 362617 w 466725"/>
                  <a:gd name="connsiteY11" fmla="*/ 483965 h 485775"/>
                  <a:gd name="connsiteX12" fmla="*/ 418338 w 466725"/>
                  <a:gd name="connsiteY12" fmla="*/ 393478 h 485775"/>
                  <a:gd name="connsiteX13" fmla="*/ 459676 w 466725"/>
                  <a:gd name="connsiteY13" fmla="*/ 325755 h 485775"/>
                  <a:gd name="connsiteX14" fmla="*/ 476250 w 466725"/>
                  <a:gd name="connsiteY14" fmla="*/ 243364 h 485775"/>
                  <a:gd name="connsiteX15" fmla="*/ 421386 w 466725"/>
                  <a:gd name="connsiteY15" fmla="*/ 242507 h 485775"/>
                  <a:gd name="connsiteX16" fmla="*/ 408718 w 466725"/>
                  <a:gd name="connsiteY16" fmla="*/ 306515 h 485775"/>
                  <a:gd name="connsiteX17" fmla="*/ 377857 w 466725"/>
                  <a:gd name="connsiteY17" fmla="*/ 356807 h 485775"/>
                  <a:gd name="connsiteX18" fmla="*/ 323850 w 466725"/>
                  <a:gd name="connsiteY18" fmla="*/ 438912 h 485775"/>
                  <a:gd name="connsiteX19" fmla="*/ 152400 w 466725"/>
                  <a:gd name="connsiteY19" fmla="*/ 438912 h 485775"/>
                  <a:gd name="connsiteX20" fmla="*/ 98870 w 466725"/>
                  <a:gd name="connsiteY20" fmla="*/ 356521 h 485775"/>
                  <a:gd name="connsiteX21" fmla="*/ 68008 w 466725"/>
                  <a:gd name="connsiteY21" fmla="*/ 306229 h 485775"/>
                  <a:gd name="connsiteX22" fmla="*/ 54864 w 466725"/>
                  <a:gd name="connsiteY22" fmla="*/ 242221 h 485775"/>
                  <a:gd name="connsiteX23" fmla="*/ 54864 w 466725"/>
                  <a:gd name="connsiteY23" fmla="*/ 235363 h 485775"/>
                  <a:gd name="connsiteX24" fmla="*/ 237839 w 466725"/>
                  <a:gd name="connsiteY24" fmla="*/ 54388 h 485775"/>
                  <a:gd name="connsiteX25" fmla="*/ 237839 w 466725"/>
                  <a:gd name="connsiteY25" fmla="*/ 54388 h 485775"/>
                  <a:gd name="connsiteX26" fmla="*/ 420814 w 466725"/>
                  <a:gd name="connsiteY26" fmla="*/ 235363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66725" h="485775">
                    <a:moveTo>
                      <a:pt x="476250" y="243364"/>
                    </a:moveTo>
                    <a:lnTo>
                      <a:pt x="476250" y="235172"/>
                    </a:lnTo>
                    <a:cubicBezTo>
                      <a:pt x="473823" y="105160"/>
                      <a:pt x="368157" y="804"/>
                      <a:pt x="238125" y="0"/>
                    </a:cubicBezTo>
                    <a:lnTo>
                      <a:pt x="238125" y="0"/>
                    </a:lnTo>
                    <a:cubicBezTo>
                      <a:pt x="108093" y="804"/>
                      <a:pt x="2427" y="105160"/>
                      <a:pt x="0" y="235172"/>
                    </a:cubicBezTo>
                    <a:lnTo>
                      <a:pt x="0" y="243364"/>
                    </a:lnTo>
                    <a:cubicBezTo>
                      <a:pt x="871" y="271562"/>
                      <a:pt x="6473" y="299414"/>
                      <a:pt x="16573" y="325755"/>
                    </a:cubicBezTo>
                    <a:cubicBezTo>
                      <a:pt x="26214" y="350609"/>
                      <a:pt x="40213" y="373543"/>
                      <a:pt x="57912" y="393478"/>
                    </a:cubicBezTo>
                    <a:cubicBezTo>
                      <a:pt x="79724" y="417195"/>
                      <a:pt x="103537" y="463391"/>
                      <a:pt x="113633" y="483965"/>
                    </a:cubicBezTo>
                    <a:cubicBezTo>
                      <a:pt x="116721" y="490180"/>
                      <a:pt x="123076" y="494096"/>
                      <a:pt x="130016" y="494062"/>
                    </a:cubicBezTo>
                    <a:lnTo>
                      <a:pt x="346234" y="494062"/>
                    </a:lnTo>
                    <a:cubicBezTo>
                      <a:pt x="353174" y="494096"/>
                      <a:pt x="359529" y="490180"/>
                      <a:pt x="362617" y="483965"/>
                    </a:cubicBezTo>
                    <a:cubicBezTo>
                      <a:pt x="372713" y="463391"/>
                      <a:pt x="396526" y="417290"/>
                      <a:pt x="418338" y="393478"/>
                    </a:cubicBezTo>
                    <a:cubicBezTo>
                      <a:pt x="436037" y="373543"/>
                      <a:pt x="450036" y="350609"/>
                      <a:pt x="459676" y="325755"/>
                    </a:cubicBezTo>
                    <a:cubicBezTo>
                      <a:pt x="469777" y="299414"/>
                      <a:pt x="475379" y="271562"/>
                      <a:pt x="476250" y="243364"/>
                    </a:cubicBezTo>
                    <a:close/>
                    <a:moveTo>
                      <a:pt x="421386" y="242507"/>
                    </a:moveTo>
                    <a:cubicBezTo>
                      <a:pt x="420709" y="264394"/>
                      <a:pt x="416429" y="286020"/>
                      <a:pt x="408718" y="306515"/>
                    </a:cubicBezTo>
                    <a:cubicBezTo>
                      <a:pt x="401485" y="324971"/>
                      <a:pt x="391037" y="341999"/>
                      <a:pt x="377857" y="356807"/>
                    </a:cubicBezTo>
                    <a:cubicBezTo>
                      <a:pt x="356714" y="381975"/>
                      <a:pt x="338588" y="409531"/>
                      <a:pt x="323850" y="438912"/>
                    </a:cubicBezTo>
                    <a:lnTo>
                      <a:pt x="152400" y="438912"/>
                    </a:lnTo>
                    <a:cubicBezTo>
                      <a:pt x="137831" y="409455"/>
                      <a:pt x="119864" y="381803"/>
                      <a:pt x="98870" y="356521"/>
                    </a:cubicBezTo>
                    <a:cubicBezTo>
                      <a:pt x="85690" y="341713"/>
                      <a:pt x="75241" y="324685"/>
                      <a:pt x="68008" y="306229"/>
                    </a:cubicBezTo>
                    <a:cubicBezTo>
                      <a:pt x="60135" y="285761"/>
                      <a:pt x="55694" y="264135"/>
                      <a:pt x="54864" y="242221"/>
                    </a:cubicBezTo>
                    <a:lnTo>
                      <a:pt x="54864" y="235363"/>
                    </a:lnTo>
                    <a:cubicBezTo>
                      <a:pt x="56570" y="135350"/>
                      <a:pt x="137813" y="54995"/>
                      <a:pt x="237839" y="54388"/>
                    </a:cubicBezTo>
                    <a:lnTo>
                      <a:pt x="237839" y="54388"/>
                    </a:lnTo>
                    <a:cubicBezTo>
                      <a:pt x="337865" y="54995"/>
                      <a:pt x="419109" y="135350"/>
                      <a:pt x="420814" y="235363"/>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67" name="Freeform: Shape 66">
                <a:extLst>
                  <a:ext uri="{FF2B5EF4-FFF2-40B4-BE49-F238E27FC236}">
                    <a16:creationId xmlns:a16="http://schemas.microsoft.com/office/drawing/2014/main" id="{2274360F-A004-46A2-A028-DECBF51F61FD}"/>
                  </a:ext>
                </a:extLst>
              </p:cNvPr>
              <p:cNvSpPr/>
              <p:nvPr/>
            </p:nvSpPr>
            <p:spPr>
              <a:xfrm>
                <a:off x="6070378" y="3009900"/>
                <a:ext cx="38100" cy="104775"/>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68" name="Freeform: Shape 67">
                <a:extLst>
                  <a:ext uri="{FF2B5EF4-FFF2-40B4-BE49-F238E27FC236}">
                    <a16:creationId xmlns:a16="http://schemas.microsoft.com/office/drawing/2014/main" id="{9AC03427-79F2-4318-9409-2A001335DACD}"/>
                  </a:ext>
                </a:extLst>
              </p:cNvPr>
              <p:cNvSpPr/>
              <p:nvPr/>
            </p:nvSpPr>
            <p:spPr>
              <a:xfrm>
                <a:off x="5811295" y="3119289"/>
                <a:ext cx="76200" cy="76200"/>
              </a:xfrm>
              <a:custGeom>
                <a:avLst/>
                <a:gdLst>
                  <a:gd name="connsiteX0" fmla="*/ 52105 w 76200"/>
                  <a:gd name="connsiteY0" fmla="*/ 79111 h 76200"/>
                  <a:gd name="connsiteX1" fmla="*/ 78965 w 76200"/>
                  <a:gd name="connsiteY1" fmla="*/ 79111 h 76200"/>
                  <a:gd name="connsiteX2" fmla="*/ 78965 w 76200"/>
                  <a:gd name="connsiteY2" fmla="*/ 52250 h 76200"/>
                  <a:gd name="connsiteX3" fmla="*/ 31817 w 76200"/>
                  <a:gd name="connsiteY3" fmla="*/ 4911 h 76200"/>
                  <a:gd name="connsiteX4" fmla="*/ 4910 w 76200"/>
                  <a:gd name="connsiteY4" fmla="*/ 6283 h 76200"/>
                  <a:gd name="connsiteX5" fmla="*/ 4956 w 76200"/>
                  <a:gd name="connsiteY5" fmla="*/ 3186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76200">
                    <a:moveTo>
                      <a:pt x="52105" y="79111"/>
                    </a:moveTo>
                    <a:cubicBezTo>
                      <a:pt x="59535" y="86496"/>
                      <a:pt x="71535" y="86496"/>
                      <a:pt x="78965" y="79111"/>
                    </a:cubicBezTo>
                    <a:cubicBezTo>
                      <a:pt x="86351" y="71680"/>
                      <a:pt x="86351" y="59680"/>
                      <a:pt x="78965" y="52250"/>
                    </a:cubicBezTo>
                    <a:lnTo>
                      <a:pt x="31817" y="4911"/>
                    </a:lnTo>
                    <a:cubicBezTo>
                      <a:pt x="24008" y="-2140"/>
                      <a:pt x="11962" y="-1525"/>
                      <a:pt x="4910" y="6283"/>
                    </a:cubicBezTo>
                    <a:cubicBezTo>
                      <a:pt x="-1654" y="13555"/>
                      <a:pt x="-1634" y="24619"/>
                      <a:pt x="4956" y="31866"/>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69" name="Freeform: Shape 68">
                <a:extLst>
                  <a:ext uri="{FF2B5EF4-FFF2-40B4-BE49-F238E27FC236}">
                    <a16:creationId xmlns:a16="http://schemas.microsoft.com/office/drawing/2014/main" id="{6A52EE8E-9FC0-4787-A21D-529DC233E12E}"/>
                  </a:ext>
                </a:extLst>
              </p:cNvPr>
              <p:cNvSpPr/>
              <p:nvPr/>
            </p:nvSpPr>
            <p:spPr>
              <a:xfrm>
                <a:off x="6282866" y="3124232"/>
                <a:ext cx="76200" cy="76200"/>
              </a:xfrm>
              <a:custGeom>
                <a:avLst/>
                <a:gdLst>
                  <a:gd name="connsiteX0" fmla="*/ 19446 w 76200"/>
                  <a:gd name="connsiteY0" fmla="*/ 83407 h 76200"/>
                  <a:gd name="connsiteX1" fmla="*/ 32971 w 76200"/>
                  <a:gd name="connsiteY1" fmla="*/ 77787 h 76200"/>
                  <a:gd name="connsiteX2" fmla="*/ 80025 w 76200"/>
                  <a:gd name="connsiteY2" fmla="*/ 30162 h 76200"/>
                  <a:gd name="connsiteX3" fmla="*/ 75664 w 76200"/>
                  <a:gd name="connsiteY3" fmla="*/ 3577 h 76200"/>
                  <a:gd name="connsiteX4" fmla="*/ 53164 w 76200"/>
                  <a:gd name="connsiteY4" fmla="*/ 3778 h 76200"/>
                  <a:gd name="connsiteX5" fmla="*/ 5539 w 76200"/>
                  <a:gd name="connsiteY5" fmla="*/ 51403 h 76200"/>
                  <a:gd name="connsiteX6" fmla="*/ 5539 w 76200"/>
                  <a:gd name="connsiteY6" fmla="*/ 78264 h 76200"/>
                  <a:gd name="connsiteX7" fmla="*/ 19446 w 76200"/>
                  <a:gd name="connsiteY7" fmla="*/ 8340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76200">
                    <a:moveTo>
                      <a:pt x="19446" y="83407"/>
                    </a:moveTo>
                    <a:cubicBezTo>
                      <a:pt x="24523" y="83411"/>
                      <a:pt x="29392" y="81388"/>
                      <a:pt x="32971" y="77787"/>
                    </a:cubicBezTo>
                    <a:lnTo>
                      <a:pt x="80025" y="30162"/>
                    </a:lnTo>
                    <a:cubicBezTo>
                      <a:pt x="86162" y="21617"/>
                      <a:pt x="84210" y="9714"/>
                      <a:pt x="75664" y="3577"/>
                    </a:cubicBezTo>
                    <a:cubicBezTo>
                      <a:pt x="68922" y="-1265"/>
                      <a:pt x="59819" y="-1184"/>
                      <a:pt x="53164" y="3778"/>
                    </a:cubicBezTo>
                    <a:lnTo>
                      <a:pt x="5539" y="51403"/>
                    </a:lnTo>
                    <a:cubicBezTo>
                      <a:pt x="-1846" y="58834"/>
                      <a:pt x="-1846" y="70833"/>
                      <a:pt x="5539" y="78264"/>
                    </a:cubicBezTo>
                    <a:cubicBezTo>
                      <a:pt x="9290" y="81786"/>
                      <a:pt x="14306" y="83641"/>
                      <a:pt x="19446" y="83407"/>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70" name="Freeform: Shape 69">
                <a:extLst>
                  <a:ext uri="{FF2B5EF4-FFF2-40B4-BE49-F238E27FC236}">
                    <a16:creationId xmlns:a16="http://schemas.microsoft.com/office/drawing/2014/main" id="{5F9059E5-7749-4CF9-84E8-D30947F901FD}"/>
                  </a:ext>
                </a:extLst>
              </p:cNvPr>
              <p:cNvSpPr/>
              <p:nvPr/>
            </p:nvSpPr>
            <p:spPr>
              <a:xfrm>
                <a:off x="5707856" y="3367088"/>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71" name="Freeform: Shape 70">
                <a:extLst>
                  <a:ext uri="{FF2B5EF4-FFF2-40B4-BE49-F238E27FC236}">
                    <a16:creationId xmlns:a16="http://schemas.microsoft.com/office/drawing/2014/main" id="{3A3FE1E0-86E4-452F-9237-ED86B1CBA28B}"/>
                  </a:ext>
                </a:extLst>
              </p:cNvPr>
              <p:cNvSpPr/>
              <p:nvPr/>
            </p:nvSpPr>
            <p:spPr>
              <a:xfrm>
                <a:off x="5809591" y="3568628"/>
                <a:ext cx="76200" cy="85725"/>
              </a:xfrm>
              <a:custGeom>
                <a:avLst/>
                <a:gdLst>
                  <a:gd name="connsiteX0" fmla="*/ 53808 w 76200"/>
                  <a:gd name="connsiteY0" fmla="*/ 4581 h 85725"/>
                  <a:gd name="connsiteX1" fmla="*/ 6659 w 76200"/>
                  <a:gd name="connsiteY1" fmla="*/ 52206 h 85725"/>
                  <a:gd name="connsiteX2" fmla="*/ 4581 w 76200"/>
                  <a:gd name="connsiteY2" fmla="*/ 79066 h 85725"/>
                  <a:gd name="connsiteX3" fmla="*/ 31442 w 76200"/>
                  <a:gd name="connsiteY3" fmla="*/ 81144 h 85725"/>
                  <a:gd name="connsiteX4" fmla="*/ 33520 w 76200"/>
                  <a:gd name="connsiteY4" fmla="*/ 79066 h 85725"/>
                  <a:gd name="connsiteX5" fmla="*/ 80669 w 76200"/>
                  <a:gd name="connsiteY5" fmla="*/ 31441 h 85725"/>
                  <a:gd name="connsiteX6" fmla="*/ 78590 w 76200"/>
                  <a:gd name="connsiteY6" fmla="*/ 4581 h 85725"/>
                  <a:gd name="connsiteX7" fmla="*/ 53808 w 76200"/>
                  <a:gd name="connsiteY7" fmla="*/ 4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85725">
                    <a:moveTo>
                      <a:pt x="53808" y="4581"/>
                    </a:moveTo>
                    <a:lnTo>
                      <a:pt x="6659" y="52206"/>
                    </a:lnTo>
                    <a:cubicBezTo>
                      <a:pt x="-1332" y="59049"/>
                      <a:pt x="-2263" y="71075"/>
                      <a:pt x="4581" y="79066"/>
                    </a:cubicBezTo>
                    <a:cubicBezTo>
                      <a:pt x="11425" y="87058"/>
                      <a:pt x="23451" y="87987"/>
                      <a:pt x="31442" y="81144"/>
                    </a:cubicBezTo>
                    <a:cubicBezTo>
                      <a:pt x="32187" y="80506"/>
                      <a:pt x="32882" y="79811"/>
                      <a:pt x="33520" y="79066"/>
                    </a:cubicBezTo>
                    <a:lnTo>
                      <a:pt x="80669" y="31441"/>
                    </a:lnTo>
                    <a:cubicBezTo>
                      <a:pt x="87512" y="23450"/>
                      <a:pt x="86582" y="11424"/>
                      <a:pt x="78590" y="4581"/>
                    </a:cubicBezTo>
                    <a:cubicBezTo>
                      <a:pt x="71459" y="-1527"/>
                      <a:pt x="60941" y="-1527"/>
                      <a:pt x="53808" y="4581"/>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72" name="Freeform: Shape 71">
                <a:extLst>
                  <a:ext uri="{FF2B5EF4-FFF2-40B4-BE49-F238E27FC236}">
                    <a16:creationId xmlns:a16="http://schemas.microsoft.com/office/drawing/2014/main" id="{F700D563-D72D-40E5-B127-198CE651BFB2}"/>
                  </a:ext>
                </a:extLst>
              </p:cNvPr>
              <p:cNvSpPr/>
              <p:nvPr/>
            </p:nvSpPr>
            <p:spPr>
              <a:xfrm>
                <a:off x="6282648" y="3563306"/>
                <a:ext cx="85725" cy="85725"/>
              </a:xfrm>
              <a:custGeom>
                <a:avLst/>
                <a:gdLst>
                  <a:gd name="connsiteX0" fmla="*/ 33190 w 85725"/>
                  <a:gd name="connsiteY0" fmla="*/ 6283 h 85725"/>
                  <a:gd name="connsiteX1" fmla="*/ 6283 w 85725"/>
                  <a:gd name="connsiteY1" fmla="*/ 4911 h 85725"/>
                  <a:gd name="connsiteX2" fmla="*/ 4911 w 85725"/>
                  <a:gd name="connsiteY2" fmla="*/ 31817 h 85725"/>
                  <a:gd name="connsiteX3" fmla="*/ 6234 w 85725"/>
                  <a:gd name="connsiteY3" fmla="*/ 33144 h 85725"/>
                  <a:gd name="connsiteX4" fmla="*/ 53859 w 85725"/>
                  <a:gd name="connsiteY4" fmla="*/ 80769 h 85725"/>
                  <a:gd name="connsiteX5" fmla="*/ 80689 w 85725"/>
                  <a:gd name="connsiteY5" fmla="*/ 83213 h 85725"/>
                  <a:gd name="connsiteX6" fmla="*/ 83133 w 85725"/>
                  <a:gd name="connsiteY6" fmla="*/ 56384 h 85725"/>
                  <a:gd name="connsiteX7" fmla="*/ 80052 w 85725"/>
                  <a:gd name="connsiteY7" fmla="*/ 5343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85725">
                    <a:moveTo>
                      <a:pt x="33190" y="6283"/>
                    </a:moveTo>
                    <a:cubicBezTo>
                      <a:pt x="26139" y="-1525"/>
                      <a:pt x="14093" y="-2140"/>
                      <a:pt x="6283" y="4911"/>
                    </a:cubicBezTo>
                    <a:cubicBezTo>
                      <a:pt x="-1525" y="11961"/>
                      <a:pt x="-2140" y="24007"/>
                      <a:pt x="4911" y="31817"/>
                    </a:cubicBezTo>
                    <a:cubicBezTo>
                      <a:pt x="5330" y="32280"/>
                      <a:pt x="5772" y="32724"/>
                      <a:pt x="6234" y="33144"/>
                    </a:cubicBezTo>
                    <a:lnTo>
                      <a:pt x="53859" y="80769"/>
                    </a:lnTo>
                    <a:cubicBezTo>
                      <a:pt x="60593" y="88853"/>
                      <a:pt x="72605" y="89947"/>
                      <a:pt x="80689" y="83213"/>
                    </a:cubicBezTo>
                    <a:cubicBezTo>
                      <a:pt x="88773" y="76480"/>
                      <a:pt x="89866" y="64468"/>
                      <a:pt x="83133" y="56384"/>
                    </a:cubicBezTo>
                    <a:cubicBezTo>
                      <a:pt x="82219" y="55288"/>
                      <a:pt x="81187" y="54298"/>
                      <a:pt x="80052" y="53432"/>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73" name="Freeform: Shape 72">
                <a:extLst>
                  <a:ext uri="{FF2B5EF4-FFF2-40B4-BE49-F238E27FC236}">
                    <a16:creationId xmlns:a16="http://schemas.microsoft.com/office/drawing/2014/main" id="{147EAB09-923B-4445-9952-AC17A3DC6601}"/>
                  </a:ext>
                </a:extLst>
              </p:cNvPr>
              <p:cNvSpPr/>
              <p:nvPr/>
            </p:nvSpPr>
            <p:spPr>
              <a:xfrm>
                <a:off x="6362700" y="3366421"/>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grpSp>
        <p:sp>
          <p:nvSpPr>
            <p:cNvPr id="62" name="TextBox 61">
              <a:extLst>
                <a:ext uri="{FF2B5EF4-FFF2-40B4-BE49-F238E27FC236}">
                  <a16:creationId xmlns:a16="http://schemas.microsoft.com/office/drawing/2014/main" id="{8E7D32F1-3AD8-4B22-93B1-D829553681DA}"/>
                </a:ext>
              </a:extLst>
            </p:cNvPr>
            <p:cNvSpPr txBox="1"/>
            <p:nvPr/>
          </p:nvSpPr>
          <p:spPr>
            <a:xfrm rot="5400000" flipH="1">
              <a:off x="10999992" y="5208452"/>
              <a:ext cx="1200970" cy="276999"/>
            </a:xfrm>
            <a:prstGeom prst="rect">
              <a:avLst/>
            </a:prstGeom>
            <a:noFill/>
          </p:spPr>
          <p:txBody>
            <a:bodyPr wrap="none" rtlCol="0">
              <a:spAutoFit/>
            </a:bodyPr>
            <a:lstStyle/>
            <a:p>
              <a:r>
                <a:rPr lang="en-US" sz="12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Company.Std</a:t>
              </a:r>
              <a:endParaRPr lang="en-ID" sz="12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31536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icture Placeholder 49">
            <a:extLst>
              <a:ext uri="{FF2B5EF4-FFF2-40B4-BE49-F238E27FC236}">
                <a16:creationId xmlns:a16="http://schemas.microsoft.com/office/drawing/2014/main" id="{BDD00EBA-59C9-4EAC-868D-6F3F5AC79668}"/>
              </a:ext>
            </a:extLst>
          </p:cNvPr>
          <p:cNvSpPr>
            <a:spLocks noGrp="1"/>
          </p:cNvSpPr>
          <p:nvPr>
            <p:ph type="pic" sz="quarter" idx="11"/>
          </p:nvPr>
        </p:nvSpPr>
        <p:spPr/>
      </p:sp>
      <p:sp>
        <p:nvSpPr>
          <p:cNvPr id="4" name="Rectangle 3">
            <a:extLst>
              <a:ext uri="{FF2B5EF4-FFF2-40B4-BE49-F238E27FC236}">
                <a16:creationId xmlns:a16="http://schemas.microsoft.com/office/drawing/2014/main" id="{2B3F7120-B6E4-48B6-8E74-1E04946884EF}"/>
              </a:ext>
            </a:extLst>
          </p:cNvPr>
          <p:cNvSpPr/>
          <p:nvPr/>
        </p:nvSpPr>
        <p:spPr>
          <a:xfrm>
            <a:off x="3143250" y="0"/>
            <a:ext cx="9048750" cy="6858000"/>
          </a:xfrm>
          <a:prstGeom prst="rect">
            <a:avLst/>
          </a:prstGeom>
          <a:solidFill>
            <a:srgbClr val="20386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Picture Placeholder 2">
            <a:extLst>
              <a:ext uri="{FF2B5EF4-FFF2-40B4-BE49-F238E27FC236}">
                <a16:creationId xmlns:a16="http://schemas.microsoft.com/office/drawing/2014/main" id="{1155096F-F349-4CF5-A61C-6B8C2323C4D1}"/>
              </a:ext>
            </a:extLst>
          </p:cNvPr>
          <p:cNvSpPr>
            <a:spLocks noGrp="1"/>
          </p:cNvSpPr>
          <p:nvPr>
            <p:ph type="pic" sz="quarter" idx="10"/>
          </p:nvPr>
        </p:nvSpPr>
        <p:spPr/>
      </p:sp>
      <p:grpSp>
        <p:nvGrpSpPr>
          <p:cNvPr id="5" name="Group 4">
            <a:extLst>
              <a:ext uri="{FF2B5EF4-FFF2-40B4-BE49-F238E27FC236}">
                <a16:creationId xmlns:a16="http://schemas.microsoft.com/office/drawing/2014/main" id="{62AFE413-E739-465C-80FF-57A779B555D9}"/>
              </a:ext>
            </a:extLst>
          </p:cNvPr>
          <p:cNvGrpSpPr/>
          <p:nvPr/>
        </p:nvGrpSpPr>
        <p:grpSpPr>
          <a:xfrm flipH="1">
            <a:off x="433323" y="4746467"/>
            <a:ext cx="344000" cy="1604449"/>
            <a:chOff x="11428477" y="4746467"/>
            <a:chExt cx="344000" cy="1604449"/>
          </a:xfrm>
        </p:grpSpPr>
        <p:grpSp>
          <p:nvGrpSpPr>
            <p:cNvPr id="6" name="Graphic 33" descr="Lightbulb and gear">
              <a:extLst>
                <a:ext uri="{FF2B5EF4-FFF2-40B4-BE49-F238E27FC236}">
                  <a16:creationId xmlns:a16="http://schemas.microsoft.com/office/drawing/2014/main" id="{696712E1-D5E1-443A-9D90-97DE79AC462A}"/>
                </a:ext>
              </a:extLst>
            </p:cNvPr>
            <p:cNvGrpSpPr/>
            <p:nvPr/>
          </p:nvGrpSpPr>
          <p:grpSpPr>
            <a:xfrm rot="5400000" flipH="1">
              <a:off x="11428477" y="6006916"/>
              <a:ext cx="344000" cy="344000"/>
              <a:chOff x="5638800" y="2971800"/>
              <a:chExt cx="914400" cy="914400"/>
            </a:xfrm>
            <a:solidFill>
              <a:srgbClr val="ECB400"/>
            </a:solidFill>
          </p:grpSpPr>
          <p:sp>
            <p:nvSpPr>
              <p:cNvPr id="8" name="Freeform: Shape 7">
                <a:extLst>
                  <a:ext uri="{FF2B5EF4-FFF2-40B4-BE49-F238E27FC236}">
                    <a16:creationId xmlns:a16="http://schemas.microsoft.com/office/drawing/2014/main" id="{4B0FE7C6-5838-4EC0-8F0E-2B99103A0F8D}"/>
                  </a:ext>
                </a:extLst>
              </p:cNvPr>
              <p:cNvSpPr/>
              <p:nvPr/>
            </p:nvSpPr>
            <p:spPr>
              <a:xfrm>
                <a:off x="5978271" y="3280220"/>
                <a:ext cx="209550" cy="209550"/>
              </a:xfrm>
              <a:custGeom>
                <a:avLst/>
                <a:gdLst>
                  <a:gd name="connsiteX0" fmla="*/ 187547 w 209550"/>
                  <a:gd name="connsiteY0" fmla="*/ 64675 h 209550"/>
                  <a:gd name="connsiteX1" fmla="*/ 195644 w 209550"/>
                  <a:gd name="connsiteY1" fmla="*/ 40672 h 209550"/>
                  <a:gd name="connsiteX2" fmla="*/ 177355 w 209550"/>
                  <a:gd name="connsiteY2" fmla="*/ 22384 h 209550"/>
                  <a:gd name="connsiteX3" fmla="*/ 153353 w 209550"/>
                  <a:gd name="connsiteY3" fmla="*/ 30480 h 209550"/>
                  <a:gd name="connsiteX4" fmla="*/ 133541 w 209550"/>
                  <a:gd name="connsiteY4" fmla="*/ 22384 h 209550"/>
                  <a:gd name="connsiteX5" fmla="*/ 122301 w 209550"/>
                  <a:gd name="connsiteY5" fmla="*/ 0 h 209550"/>
                  <a:gd name="connsiteX6" fmla="*/ 96774 w 209550"/>
                  <a:gd name="connsiteY6" fmla="*/ 0 h 209550"/>
                  <a:gd name="connsiteX7" fmla="*/ 85439 w 209550"/>
                  <a:gd name="connsiteY7" fmla="*/ 22479 h 209550"/>
                  <a:gd name="connsiteX8" fmla="*/ 65532 w 209550"/>
                  <a:gd name="connsiteY8" fmla="*/ 30575 h 209550"/>
                  <a:gd name="connsiteX9" fmla="*/ 41529 w 209550"/>
                  <a:gd name="connsiteY9" fmla="*/ 22479 h 209550"/>
                  <a:gd name="connsiteX10" fmla="*/ 23241 w 209550"/>
                  <a:gd name="connsiteY10" fmla="*/ 40767 h 209550"/>
                  <a:gd name="connsiteX11" fmla="*/ 30861 w 209550"/>
                  <a:gd name="connsiteY11" fmla="*/ 64770 h 209550"/>
                  <a:gd name="connsiteX12" fmla="*/ 22479 w 209550"/>
                  <a:gd name="connsiteY12" fmla="*/ 84582 h 209550"/>
                  <a:gd name="connsiteX13" fmla="*/ 0 w 209550"/>
                  <a:gd name="connsiteY13" fmla="*/ 95821 h 209550"/>
                  <a:gd name="connsiteX14" fmla="*/ 0 w 209550"/>
                  <a:gd name="connsiteY14" fmla="*/ 120968 h 209550"/>
                  <a:gd name="connsiteX15" fmla="*/ 22479 w 209550"/>
                  <a:gd name="connsiteY15" fmla="*/ 132302 h 209550"/>
                  <a:gd name="connsiteX16" fmla="*/ 30575 w 209550"/>
                  <a:gd name="connsiteY16" fmla="*/ 152114 h 209550"/>
                  <a:gd name="connsiteX17" fmla="*/ 22479 w 209550"/>
                  <a:gd name="connsiteY17" fmla="*/ 176117 h 209550"/>
                  <a:gd name="connsiteX18" fmla="*/ 41529 w 209550"/>
                  <a:gd name="connsiteY18" fmla="*/ 194405 h 209550"/>
                  <a:gd name="connsiteX19" fmla="*/ 65532 w 209550"/>
                  <a:gd name="connsiteY19" fmla="*/ 186214 h 209550"/>
                  <a:gd name="connsiteX20" fmla="*/ 85344 w 209550"/>
                  <a:gd name="connsiteY20" fmla="*/ 194405 h 209550"/>
                  <a:gd name="connsiteX21" fmla="*/ 96583 w 209550"/>
                  <a:gd name="connsiteY21" fmla="*/ 216789 h 209550"/>
                  <a:gd name="connsiteX22" fmla="*/ 122111 w 209550"/>
                  <a:gd name="connsiteY22" fmla="*/ 216789 h 209550"/>
                  <a:gd name="connsiteX23" fmla="*/ 133445 w 209550"/>
                  <a:gd name="connsiteY23" fmla="*/ 194786 h 209550"/>
                  <a:gd name="connsiteX24" fmla="*/ 152972 w 209550"/>
                  <a:gd name="connsiteY24" fmla="*/ 186880 h 209550"/>
                  <a:gd name="connsiteX25" fmla="*/ 176879 w 209550"/>
                  <a:gd name="connsiteY25" fmla="*/ 195072 h 209550"/>
                  <a:gd name="connsiteX26" fmla="*/ 195167 w 209550"/>
                  <a:gd name="connsiteY26" fmla="*/ 176689 h 209550"/>
                  <a:gd name="connsiteX27" fmla="*/ 187071 w 209550"/>
                  <a:gd name="connsiteY27" fmla="*/ 152781 h 209550"/>
                  <a:gd name="connsiteX28" fmla="*/ 195739 w 209550"/>
                  <a:gd name="connsiteY28" fmla="*/ 132874 h 209550"/>
                  <a:gd name="connsiteX29" fmla="*/ 218123 w 209550"/>
                  <a:gd name="connsiteY29" fmla="*/ 121634 h 209550"/>
                  <a:gd name="connsiteX30" fmla="*/ 218123 w 209550"/>
                  <a:gd name="connsiteY30" fmla="*/ 95821 h 209550"/>
                  <a:gd name="connsiteX31" fmla="*/ 195644 w 209550"/>
                  <a:gd name="connsiteY31" fmla="*/ 84487 h 209550"/>
                  <a:gd name="connsiteX32" fmla="*/ 187547 w 209550"/>
                  <a:gd name="connsiteY32" fmla="*/ 64675 h 209550"/>
                  <a:gd name="connsiteX33" fmla="*/ 109442 w 209550"/>
                  <a:gd name="connsiteY33" fmla="*/ 146875 h 209550"/>
                  <a:gd name="connsiteX34" fmla="*/ 71342 w 209550"/>
                  <a:gd name="connsiteY34" fmla="*/ 108775 h 209550"/>
                  <a:gd name="connsiteX35" fmla="*/ 109442 w 209550"/>
                  <a:gd name="connsiteY35" fmla="*/ 70675 h 209550"/>
                  <a:gd name="connsiteX36" fmla="*/ 147542 w 209550"/>
                  <a:gd name="connsiteY36" fmla="*/ 108775 h 209550"/>
                  <a:gd name="connsiteX37" fmla="*/ 109442 w 209550"/>
                  <a:gd name="connsiteY37" fmla="*/ 146875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9550" h="209550">
                    <a:moveTo>
                      <a:pt x="187547" y="64675"/>
                    </a:moveTo>
                    <a:lnTo>
                      <a:pt x="195644" y="40672"/>
                    </a:lnTo>
                    <a:lnTo>
                      <a:pt x="177355" y="22384"/>
                    </a:lnTo>
                    <a:lnTo>
                      <a:pt x="153353" y="30480"/>
                    </a:lnTo>
                    <a:cubicBezTo>
                      <a:pt x="147113" y="26964"/>
                      <a:pt x="140457" y="24244"/>
                      <a:pt x="133541" y="22384"/>
                    </a:cubicBezTo>
                    <a:lnTo>
                      <a:pt x="122301" y="0"/>
                    </a:lnTo>
                    <a:lnTo>
                      <a:pt x="96774" y="0"/>
                    </a:lnTo>
                    <a:lnTo>
                      <a:pt x="85439" y="22479"/>
                    </a:lnTo>
                    <a:cubicBezTo>
                      <a:pt x="78498" y="24356"/>
                      <a:pt x="71813" y="27075"/>
                      <a:pt x="65532" y="30575"/>
                    </a:cubicBezTo>
                    <a:lnTo>
                      <a:pt x="41529" y="22479"/>
                    </a:lnTo>
                    <a:lnTo>
                      <a:pt x="23241" y="40767"/>
                    </a:lnTo>
                    <a:lnTo>
                      <a:pt x="30861" y="64770"/>
                    </a:lnTo>
                    <a:cubicBezTo>
                      <a:pt x="27206" y="70976"/>
                      <a:pt x="24388" y="77637"/>
                      <a:pt x="22479" y="84582"/>
                    </a:cubicBezTo>
                    <a:lnTo>
                      <a:pt x="0" y="95821"/>
                    </a:lnTo>
                    <a:lnTo>
                      <a:pt x="0" y="120968"/>
                    </a:lnTo>
                    <a:lnTo>
                      <a:pt x="22479" y="132302"/>
                    </a:lnTo>
                    <a:cubicBezTo>
                      <a:pt x="24332" y="139221"/>
                      <a:pt x="27052" y="145878"/>
                      <a:pt x="30575" y="152114"/>
                    </a:cubicBezTo>
                    <a:lnTo>
                      <a:pt x="22479" y="176117"/>
                    </a:lnTo>
                    <a:lnTo>
                      <a:pt x="41529" y="194405"/>
                    </a:lnTo>
                    <a:lnTo>
                      <a:pt x="65532" y="186214"/>
                    </a:lnTo>
                    <a:cubicBezTo>
                      <a:pt x="71767" y="189763"/>
                      <a:pt x="78423" y="192515"/>
                      <a:pt x="85344" y="194405"/>
                    </a:cubicBezTo>
                    <a:lnTo>
                      <a:pt x="96583" y="216789"/>
                    </a:lnTo>
                    <a:lnTo>
                      <a:pt x="122111" y="216789"/>
                    </a:lnTo>
                    <a:lnTo>
                      <a:pt x="133445" y="194786"/>
                    </a:lnTo>
                    <a:cubicBezTo>
                      <a:pt x="140245" y="192937"/>
                      <a:pt x="146800" y="190283"/>
                      <a:pt x="152972" y="186880"/>
                    </a:cubicBezTo>
                    <a:lnTo>
                      <a:pt x="176879" y="195072"/>
                    </a:lnTo>
                    <a:lnTo>
                      <a:pt x="195167" y="176689"/>
                    </a:lnTo>
                    <a:lnTo>
                      <a:pt x="187071" y="152781"/>
                    </a:lnTo>
                    <a:cubicBezTo>
                      <a:pt x="190710" y="146497"/>
                      <a:pt x="193618" y="139818"/>
                      <a:pt x="195739" y="132874"/>
                    </a:cubicBezTo>
                    <a:lnTo>
                      <a:pt x="218123" y="121634"/>
                    </a:lnTo>
                    <a:lnTo>
                      <a:pt x="218123" y="95821"/>
                    </a:lnTo>
                    <a:lnTo>
                      <a:pt x="195644" y="84487"/>
                    </a:lnTo>
                    <a:cubicBezTo>
                      <a:pt x="193825" y="77556"/>
                      <a:pt x="191103" y="70896"/>
                      <a:pt x="187547" y="64675"/>
                    </a:cubicBezTo>
                    <a:close/>
                    <a:moveTo>
                      <a:pt x="109442" y="146875"/>
                    </a:moveTo>
                    <a:cubicBezTo>
                      <a:pt x="88401" y="146875"/>
                      <a:pt x="71342" y="129817"/>
                      <a:pt x="71342" y="108775"/>
                    </a:cubicBezTo>
                    <a:cubicBezTo>
                      <a:pt x="71342" y="87734"/>
                      <a:pt x="88401" y="70675"/>
                      <a:pt x="109442" y="70675"/>
                    </a:cubicBezTo>
                    <a:cubicBezTo>
                      <a:pt x="130356" y="70982"/>
                      <a:pt x="147236" y="87861"/>
                      <a:pt x="147542" y="108775"/>
                    </a:cubicBezTo>
                    <a:cubicBezTo>
                      <a:pt x="147542" y="129817"/>
                      <a:pt x="130484" y="146875"/>
                      <a:pt x="109442" y="146875"/>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9" name="Freeform: Shape 8">
                <a:extLst>
                  <a:ext uri="{FF2B5EF4-FFF2-40B4-BE49-F238E27FC236}">
                    <a16:creationId xmlns:a16="http://schemas.microsoft.com/office/drawing/2014/main" id="{B11D22D8-1C86-4637-9AAA-479120DB32B4}"/>
                  </a:ext>
                </a:extLst>
              </p:cNvPr>
              <p:cNvSpPr/>
              <p:nvPr/>
            </p:nvSpPr>
            <p:spPr>
              <a:xfrm>
                <a:off x="5979698" y="3684175"/>
                <a:ext cx="209550" cy="47625"/>
              </a:xfrm>
              <a:custGeom>
                <a:avLst/>
                <a:gdLst>
                  <a:gd name="connsiteX0" fmla="*/ 189835 w 209550"/>
                  <a:gd name="connsiteY0" fmla="*/ 0 h 47625"/>
                  <a:gd name="connsiteX1" fmla="*/ 25910 w 209550"/>
                  <a:gd name="connsiteY1" fmla="*/ 0 h 47625"/>
                  <a:gd name="connsiteX2" fmla="*/ 48 w 209550"/>
                  <a:gd name="connsiteY2" fmla="*/ 29098 h 47625"/>
                  <a:gd name="connsiteX3" fmla="*/ 25910 w 209550"/>
                  <a:gd name="connsiteY3" fmla="*/ 54959 h 47625"/>
                  <a:gd name="connsiteX4" fmla="*/ 189835 w 209550"/>
                  <a:gd name="connsiteY4" fmla="*/ 54959 h 47625"/>
                  <a:gd name="connsiteX5" fmla="*/ 215696 w 209550"/>
                  <a:gd name="connsiteY5" fmla="*/ 25861 h 47625"/>
                  <a:gd name="connsiteX6" fmla="*/ 189835 w 209550"/>
                  <a:gd name="connsiteY6" fmla="*/ 0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47625">
                    <a:moveTo>
                      <a:pt x="189835" y="0"/>
                    </a:moveTo>
                    <a:lnTo>
                      <a:pt x="25910" y="0"/>
                    </a:lnTo>
                    <a:cubicBezTo>
                      <a:pt x="10734" y="894"/>
                      <a:pt x="-845" y="13922"/>
                      <a:pt x="48" y="29098"/>
                    </a:cubicBezTo>
                    <a:cubicBezTo>
                      <a:pt x="869" y="43027"/>
                      <a:pt x="11981" y="54139"/>
                      <a:pt x="25910" y="54959"/>
                    </a:cubicBezTo>
                    <a:lnTo>
                      <a:pt x="189835" y="54959"/>
                    </a:lnTo>
                    <a:cubicBezTo>
                      <a:pt x="205011" y="54065"/>
                      <a:pt x="216590" y="41037"/>
                      <a:pt x="215696" y="25861"/>
                    </a:cubicBezTo>
                    <a:cubicBezTo>
                      <a:pt x="214875" y="11932"/>
                      <a:pt x="203763" y="820"/>
                      <a:pt x="189835" y="0"/>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10" name="Freeform: Shape 9">
                <a:extLst>
                  <a:ext uri="{FF2B5EF4-FFF2-40B4-BE49-F238E27FC236}">
                    <a16:creationId xmlns:a16="http://schemas.microsoft.com/office/drawing/2014/main" id="{847F47B0-6DD3-45BE-AF23-B8E0B59B4DC3}"/>
                  </a:ext>
                </a:extLst>
              </p:cNvPr>
              <p:cNvSpPr/>
              <p:nvPr/>
            </p:nvSpPr>
            <p:spPr>
              <a:xfrm>
                <a:off x="6028087" y="3777234"/>
                <a:ext cx="114300" cy="47625"/>
              </a:xfrm>
              <a:custGeom>
                <a:avLst/>
                <a:gdLst>
                  <a:gd name="connsiteX0" fmla="*/ 59531 w 114300"/>
                  <a:gd name="connsiteY0" fmla="*/ 54959 h 47625"/>
                  <a:gd name="connsiteX1" fmla="*/ 118967 w 114300"/>
                  <a:gd name="connsiteY1" fmla="*/ 0 h 47625"/>
                  <a:gd name="connsiteX2" fmla="*/ 0 w 114300"/>
                  <a:gd name="connsiteY2" fmla="*/ 0 h 47625"/>
                  <a:gd name="connsiteX3" fmla="*/ 59531 w 114300"/>
                  <a:gd name="connsiteY3" fmla="*/ 54959 h 47625"/>
                </a:gdLst>
                <a:ahLst/>
                <a:cxnLst>
                  <a:cxn ang="0">
                    <a:pos x="connsiteX0" y="connsiteY0"/>
                  </a:cxn>
                  <a:cxn ang="0">
                    <a:pos x="connsiteX1" y="connsiteY1"/>
                  </a:cxn>
                  <a:cxn ang="0">
                    <a:pos x="connsiteX2" y="connsiteY2"/>
                  </a:cxn>
                  <a:cxn ang="0">
                    <a:pos x="connsiteX3" y="connsiteY3"/>
                  </a:cxn>
                </a:cxnLst>
                <a:rect l="l" t="t" r="r" b="b"/>
                <a:pathLst>
                  <a:path w="114300" h="47625">
                    <a:moveTo>
                      <a:pt x="59531" y="54959"/>
                    </a:moveTo>
                    <a:cubicBezTo>
                      <a:pt x="90631" y="54910"/>
                      <a:pt x="116487" y="31001"/>
                      <a:pt x="118967" y="0"/>
                    </a:cubicBezTo>
                    <a:lnTo>
                      <a:pt x="0" y="0"/>
                    </a:lnTo>
                    <a:cubicBezTo>
                      <a:pt x="2527" y="31016"/>
                      <a:pt x="28413" y="54914"/>
                      <a:pt x="59531" y="54959"/>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11" name="Freeform: Shape 10">
                <a:extLst>
                  <a:ext uri="{FF2B5EF4-FFF2-40B4-BE49-F238E27FC236}">
                    <a16:creationId xmlns:a16="http://schemas.microsoft.com/office/drawing/2014/main" id="{E7F73278-FED0-404A-B708-958182C4ABFC}"/>
                  </a:ext>
                </a:extLst>
              </p:cNvPr>
              <p:cNvSpPr/>
              <p:nvPr/>
            </p:nvSpPr>
            <p:spPr>
              <a:xfrm>
                <a:off x="5849207" y="3152013"/>
                <a:ext cx="466725" cy="485775"/>
              </a:xfrm>
              <a:custGeom>
                <a:avLst/>
                <a:gdLst>
                  <a:gd name="connsiteX0" fmla="*/ 476250 w 466725"/>
                  <a:gd name="connsiteY0" fmla="*/ 243364 h 485775"/>
                  <a:gd name="connsiteX1" fmla="*/ 476250 w 466725"/>
                  <a:gd name="connsiteY1" fmla="*/ 235172 h 485775"/>
                  <a:gd name="connsiteX2" fmla="*/ 238125 w 466725"/>
                  <a:gd name="connsiteY2" fmla="*/ 0 h 485775"/>
                  <a:gd name="connsiteX3" fmla="*/ 238125 w 466725"/>
                  <a:gd name="connsiteY3" fmla="*/ 0 h 485775"/>
                  <a:gd name="connsiteX4" fmla="*/ 0 w 466725"/>
                  <a:gd name="connsiteY4" fmla="*/ 235172 h 485775"/>
                  <a:gd name="connsiteX5" fmla="*/ 0 w 466725"/>
                  <a:gd name="connsiteY5" fmla="*/ 243364 h 485775"/>
                  <a:gd name="connsiteX6" fmla="*/ 16573 w 466725"/>
                  <a:gd name="connsiteY6" fmla="*/ 325755 h 485775"/>
                  <a:gd name="connsiteX7" fmla="*/ 57912 w 466725"/>
                  <a:gd name="connsiteY7" fmla="*/ 393478 h 485775"/>
                  <a:gd name="connsiteX8" fmla="*/ 113633 w 466725"/>
                  <a:gd name="connsiteY8" fmla="*/ 483965 h 485775"/>
                  <a:gd name="connsiteX9" fmla="*/ 130016 w 466725"/>
                  <a:gd name="connsiteY9" fmla="*/ 494062 h 485775"/>
                  <a:gd name="connsiteX10" fmla="*/ 346234 w 466725"/>
                  <a:gd name="connsiteY10" fmla="*/ 494062 h 485775"/>
                  <a:gd name="connsiteX11" fmla="*/ 362617 w 466725"/>
                  <a:gd name="connsiteY11" fmla="*/ 483965 h 485775"/>
                  <a:gd name="connsiteX12" fmla="*/ 418338 w 466725"/>
                  <a:gd name="connsiteY12" fmla="*/ 393478 h 485775"/>
                  <a:gd name="connsiteX13" fmla="*/ 459676 w 466725"/>
                  <a:gd name="connsiteY13" fmla="*/ 325755 h 485775"/>
                  <a:gd name="connsiteX14" fmla="*/ 476250 w 466725"/>
                  <a:gd name="connsiteY14" fmla="*/ 243364 h 485775"/>
                  <a:gd name="connsiteX15" fmla="*/ 421386 w 466725"/>
                  <a:gd name="connsiteY15" fmla="*/ 242507 h 485775"/>
                  <a:gd name="connsiteX16" fmla="*/ 408718 w 466725"/>
                  <a:gd name="connsiteY16" fmla="*/ 306515 h 485775"/>
                  <a:gd name="connsiteX17" fmla="*/ 377857 w 466725"/>
                  <a:gd name="connsiteY17" fmla="*/ 356807 h 485775"/>
                  <a:gd name="connsiteX18" fmla="*/ 323850 w 466725"/>
                  <a:gd name="connsiteY18" fmla="*/ 438912 h 485775"/>
                  <a:gd name="connsiteX19" fmla="*/ 152400 w 466725"/>
                  <a:gd name="connsiteY19" fmla="*/ 438912 h 485775"/>
                  <a:gd name="connsiteX20" fmla="*/ 98870 w 466725"/>
                  <a:gd name="connsiteY20" fmla="*/ 356521 h 485775"/>
                  <a:gd name="connsiteX21" fmla="*/ 68008 w 466725"/>
                  <a:gd name="connsiteY21" fmla="*/ 306229 h 485775"/>
                  <a:gd name="connsiteX22" fmla="*/ 54864 w 466725"/>
                  <a:gd name="connsiteY22" fmla="*/ 242221 h 485775"/>
                  <a:gd name="connsiteX23" fmla="*/ 54864 w 466725"/>
                  <a:gd name="connsiteY23" fmla="*/ 235363 h 485775"/>
                  <a:gd name="connsiteX24" fmla="*/ 237839 w 466725"/>
                  <a:gd name="connsiteY24" fmla="*/ 54388 h 485775"/>
                  <a:gd name="connsiteX25" fmla="*/ 237839 w 466725"/>
                  <a:gd name="connsiteY25" fmla="*/ 54388 h 485775"/>
                  <a:gd name="connsiteX26" fmla="*/ 420814 w 466725"/>
                  <a:gd name="connsiteY26" fmla="*/ 235363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66725" h="485775">
                    <a:moveTo>
                      <a:pt x="476250" y="243364"/>
                    </a:moveTo>
                    <a:lnTo>
                      <a:pt x="476250" y="235172"/>
                    </a:lnTo>
                    <a:cubicBezTo>
                      <a:pt x="473823" y="105160"/>
                      <a:pt x="368157" y="804"/>
                      <a:pt x="238125" y="0"/>
                    </a:cubicBezTo>
                    <a:lnTo>
                      <a:pt x="238125" y="0"/>
                    </a:lnTo>
                    <a:cubicBezTo>
                      <a:pt x="108093" y="804"/>
                      <a:pt x="2427" y="105160"/>
                      <a:pt x="0" y="235172"/>
                    </a:cubicBezTo>
                    <a:lnTo>
                      <a:pt x="0" y="243364"/>
                    </a:lnTo>
                    <a:cubicBezTo>
                      <a:pt x="871" y="271562"/>
                      <a:pt x="6473" y="299414"/>
                      <a:pt x="16573" y="325755"/>
                    </a:cubicBezTo>
                    <a:cubicBezTo>
                      <a:pt x="26214" y="350609"/>
                      <a:pt x="40213" y="373543"/>
                      <a:pt x="57912" y="393478"/>
                    </a:cubicBezTo>
                    <a:cubicBezTo>
                      <a:pt x="79724" y="417195"/>
                      <a:pt x="103537" y="463391"/>
                      <a:pt x="113633" y="483965"/>
                    </a:cubicBezTo>
                    <a:cubicBezTo>
                      <a:pt x="116721" y="490180"/>
                      <a:pt x="123076" y="494096"/>
                      <a:pt x="130016" y="494062"/>
                    </a:cubicBezTo>
                    <a:lnTo>
                      <a:pt x="346234" y="494062"/>
                    </a:lnTo>
                    <a:cubicBezTo>
                      <a:pt x="353174" y="494096"/>
                      <a:pt x="359529" y="490180"/>
                      <a:pt x="362617" y="483965"/>
                    </a:cubicBezTo>
                    <a:cubicBezTo>
                      <a:pt x="372713" y="463391"/>
                      <a:pt x="396526" y="417290"/>
                      <a:pt x="418338" y="393478"/>
                    </a:cubicBezTo>
                    <a:cubicBezTo>
                      <a:pt x="436037" y="373543"/>
                      <a:pt x="450036" y="350609"/>
                      <a:pt x="459676" y="325755"/>
                    </a:cubicBezTo>
                    <a:cubicBezTo>
                      <a:pt x="469777" y="299414"/>
                      <a:pt x="475379" y="271562"/>
                      <a:pt x="476250" y="243364"/>
                    </a:cubicBezTo>
                    <a:close/>
                    <a:moveTo>
                      <a:pt x="421386" y="242507"/>
                    </a:moveTo>
                    <a:cubicBezTo>
                      <a:pt x="420709" y="264394"/>
                      <a:pt x="416429" y="286020"/>
                      <a:pt x="408718" y="306515"/>
                    </a:cubicBezTo>
                    <a:cubicBezTo>
                      <a:pt x="401485" y="324971"/>
                      <a:pt x="391037" y="341999"/>
                      <a:pt x="377857" y="356807"/>
                    </a:cubicBezTo>
                    <a:cubicBezTo>
                      <a:pt x="356714" y="381975"/>
                      <a:pt x="338588" y="409531"/>
                      <a:pt x="323850" y="438912"/>
                    </a:cubicBezTo>
                    <a:lnTo>
                      <a:pt x="152400" y="438912"/>
                    </a:lnTo>
                    <a:cubicBezTo>
                      <a:pt x="137831" y="409455"/>
                      <a:pt x="119864" y="381803"/>
                      <a:pt x="98870" y="356521"/>
                    </a:cubicBezTo>
                    <a:cubicBezTo>
                      <a:pt x="85690" y="341713"/>
                      <a:pt x="75241" y="324685"/>
                      <a:pt x="68008" y="306229"/>
                    </a:cubicBezTo>
                    <a:cubicBezTo>
                      <a:pt x="60135" y="285761"/>
                      <a:pt x="55694" y="264135"/>
                      <a:pt x="54864" y="242221"/>
                    </a:cubicBezTo>
                    <a:lnTo>
                      <a:pt x="54864" y="235363"/>
                    </a:lnTo>
                    <a:cubicBezTo>
                      <a:pt x="56570" y="135350"/>
                      <a:pt x="137813" y="54995"/>
                      <a:pt x="237839" y="54388"/>
                    </a:cubicBezTo>
                    <a:lnTo>
                      <a:pt x="237839" y="54388"/>
                    </a:lnTo>
                    <a:cubicBezTo>
                      <a:pt x="337865" y="54995"/>
                      <a:pt x="419109" y="135350"/>
                      <a:pt x="420814" y="235363"/>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12" name="Freeform: Shape 11">
                <a:extLst>
                  <a:ext uri="{FF2B5EF4-FFF2-40B4-BE49-F238E27FC236}">
                    <a16:creationId xmlns:a16="http://schemas.microsoft.com/office/drawing/2014/main" id="{B630A919-4B7E-4ACE-82E9-650EB7313B85}"/>
                  </a:ext>
                </a:extLst>
              </p:cNvPr>
              <p:cNvSpPr/>
              <p:nvPr/>
            </p:nvSpPr>
            <p:spPr>
              <a:xfrm>
                <a:off x="6070378" y="3009900"/>
                <a:ext cx="38100" cy="104775"/>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13" name="Freeform: Shape 12">
                <a:extLst>
                  <a:ext uri="{FF2B5EF4-FFF2-40B4-BE49-F238E27FC236}">
                    <a16:creationId xmlns:a16="http://schemas.microsoft.com/office/drawing/2014/main" id="{67AF2971-68D2-44CA-B4C5-ACB40C4DD7DD}"/>
                  </a:ext>
                </a:extLst>
              </p:cNvPr>
              <p:cNvSpPr/>
              <p:nvPr/>
            </p:nvSpPr>
            <p:spPr>
              <a:xfrm>
                <a:off x="5811295" y="3119289"/>
                <a:ext cx="76200" cy="76200"/>
              </a:xfrm>
              <a:custGeom>
                <a:avLst/>
                <a:gdLst>
                  <a:gd name="connsiteX0" fmla="*/ 52105 w 76200"/>
                  <a:gd name="connsiteY0" fmla="*/ 79111 h 76200"/>
                  <a:gd name="connsiteX1" fmla="*/ 78965 w 76200"/>
                  <a:gd name="connsiteY1" fmla="*/ 79111 h 76200"/>
                  <a:gd name="connsiteX2" fmla="*/ 78965 w 76200"/>
                  <a:gd name="connsiteY2" fmla="*/ 52250 h 76200"/>
                  <a:gd name="connsiteX3" fmla="*/ 31817 w 76200"/>
                  <a:gd name="connsiteY3" fmla="*/ 4911 h 76200"/>
                  <a:gd name="connsiteX4" fmla="*/ 4910 w 76200"/>
                  <a:gd name="connsiteY4" fmla="*/ 6283 h 76200"/>
                  <a:gd name="connsiteX5" fmla="*/ 4956 w 76200"/>
                  <a:gd name="connsiteY5" fmla="*/ 3186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76200">
                    <a:moveTo>
                      <a:pt x="52105" y="79111"/>
                    </a:moveTo>
                    <a:cubicBezTo>
                      <a:pt x="59535" y="86496"/>
                      <a:pt x="71535" y="86496"/>
                      <a:pt x="78965" y="79111"/>
                    </a:cubicBezTo>
                    <a:cubicBezTo>
                      <a:pt x="86351" y="71680"/>
                      <a:pt x="86351" y="59680"/>
                      <a:pt x="78965" y="52250"/>
                    </a:cubicBezTo>
                    <a:lnTo>
                      <a:pt x="31817" y="4911"/>
                    </a:lnTo>
                    <a:cubicBezTo>
                      <a:pt x="24008" y="-2140"/>
                      <a:pt x="11962" y="-1525"/>
                      <a:pt x="4910" y="6283"/>
                    </a:cubicBezTo>
                    <a:cubicBezTo>
                      <a:pt x="-1654" y="13555"/>
                      <a:pt x="-1634" y="24619"/>
                      <a:pt x="4956" y="31866"/>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14" name="Freeform: Shape 13">
                <a:extLst>
                  <a:ext uri="{FF2B5EF4-FFF2-40B4-BE49-F238E27FC236}">
                    <a16:creationId xmlns:a16="http://schemas.microsoft.com/office/drawing/2014/main" id="{36528593-6CCC-48E3-AA8D-34784D8130A9}"/>
                  </a:ext>
                </a:extLst>
              </p:cNvPr>
              <p:cNvSpPr/>
              <p:nvPr/>
            </p:nvSpPr>
            <p:spPr>
              <a:xfrm>
                <a:off x="6282866" y="3124232"/>
                <a:ext cx="76200" cy="76200"/>
              </a:xfrm>
              <a:custGeom>
                <a:avLst/>
                <a:gdLst>
                  <a:gd name="connsiteX0" fmla="*/ 19446 w 76200"/>
                  <a:gd name="connsiteY0" fmla="*/ 83407 h 76200"/>
                  <a:gd name="connsiteX1" fmla="*/ 32971 w 76200"/>
                  <a:gd name="connsiteY1" fmla="*/ 77787 h 76200"/>
                  <a:gd name="connsiteX2" fmla="*/ 80025 w 76200"/>
                  <a:gd name="connsiteY2" fmla="*/ 30162 h 76200"/>
                  <a:gd name="connsiteX3" fmla="*/ 75664 w 76200"/>
                  <a:gd name="connsiteY3" fmla="*/ 3577 h 76200"/>
                  <a:gd name="connsiteX4" fmla="*/ 53164 w 76200"/>
                  <a:gd name="connsiteY4" fmla="*/ 3778 h 76200"/>
                  <a:gd name="connsiteX5" fmla="*/ 5539 w 76200"/>
                  <a:gd name="connsiteY5" fmla="*/ 51403 h 76200"/>
                  <a:gd name="connsiteX6" fmla="*/ 5539 w 76200"/>
                  <a:gd name="connsiteY6" fmla="*/ 78264 h 76200"/>
                  <a:gd name="connsiteX7" fmla="*/ 19446 w 76200"/>
                  <a:gd name="connsiteY7" fmla="*/ 8340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76200">
                    <a:moveTo>
                      <a:pt x="19446" y="83407"/>
                    </a:moveTo>
                    <a:cubicBezTo>
                      <a:pt x="24523" y="83411"/>
                      <a:pt x="29392" y="81388"/>
                      <a:pt x="32971" y="77787"/>
                    </a:cubicBezTo>
                    <a:lnTo>
                      <a:pt x="80025" y="30162"/>
                    </a:lnTo>
                    <a:cubicBezTo>
                      <a:pt x="86162" y="21617"/>
                      <a:pt x="84210" y="9714"/>
                      <a:pt x="75664" y="3577"/>
                    </a:cubicBezTo>
                    <a:cubicBezTo>
                      <a:pt x="68922" y="-1265"/>
                      <a:pt x="59819" y="-1184"/>
                      <a:pt x="53164" y="3778"/>
                    </a:cubicBezTo>
                    <a:lnTo>
                      <a:pt x="5539" y="51403"/>
                    </a:lnTo>
                    <a:cubicBezTo>
                      <a:pt x="-1846" y="58834"/>
                      <a:pt x="-1846" y="70833"/>
                      <a:pt x="5539" y="78264"/>
                    </a:cubicBezTo>
                    <a:cubicBezTo>
                      <a:pt x="9290" y="81786"/>
                      <a:pt x="14306" y="83641"/>
                      <a:pt x="19446" y="83407"/>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15" name="Freeform: Shape 14">
                <a:extLst>
                  <a:ext uri="{FF2B5EF4-FFF2-40B4-BE49-F238E27FC236}">
                    <a16:creationId xmlns:a16="http://schemas.microsoft.com/office/drawing/2014/main" id="{E6D2746E-5CA9-46B3-A8F5-CAB2E7F86EAE}"/>
                  </a:ext>
                </a:extLst>
              </p:cNvPr>
              <p:cNvSpPr/>
              <p:nvPr/>
            </p:nvSpPr>
            <p:spPr>
              <a:xfrm>
                <a:off x="5707856" y="3367088"/>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16" name="Freeform: Shape 15">
                <a:extLst>
                  <a:ext uri="{FF2B5EF4-FFF2-40B4-BE49-F238E27FC236}">
                    <a16:creationId xmlns:a16="http://schemas.microsoft.com/office/drawing/2014/main" id="{66872645-7DCD-4923-9CAB-4F761C48D27E}"/>
                  </a:ext>
                </a:extLst>
              </p:cNvPr>
              <p:cNvSpPr/>
              <p:nvPr/>
            </p:nvSpPr>
            <p:spPr>
              <a:xfrm>
                <a:off x="5809591" y="3568628"/>
                <a:ext cx="76200" cy="85725"/>
              </a:xfrm>
              <a:custGeom>
                <a:avLst/>
                <a:gdLst>
                  <a:gd name="connsiteX0" fmla="*/ 53808 w 76200"/>
                  <a:gd name="connsiteY0" fmla="*/ 4581 h 85725"/>
                  <a:gd name="connsiteX1" fmla="*/ 6659 w 76200"/>
                  <a:gd name="connsiteY1" fmla="*/ 52206 h 85725"/>
                  <a:gd name="connsiteX2" fmla="*/ 4581 w 76200"/>
                  <a:gd name="connsiteY2" fmla="*/ 79066 h 85725"/>
                  <a:gd name="connsiteX3" fmla="*/ 31442 w 76200"/>
                  <a:gd name="connsiteY3" fmla="*/ 81144 h 85725"/>
                  <a:gd name="connsiteX4" fmla="*/ 33520 w 76200"/>
                  <a:gd name="connsiteY4" fmla="*/ 79066 h 85725"/>
                  <a:gd name="connsiteX5" fmla="*/ 80669 w 76200"/>
                  <a:gd name="connsiteY5" fmla="*/ 31441 h 85725"/>
                  <a:gd name="connsiteX6" fmla="*/ 78590 w 76200"/>
                  <a:gd name="connsiteY6" fmla="*/ 4581 h 85725"/>
                  <a:gd name="connsiteX7" fmla="*/ 53808 w 76200"/>
                  <a:gd name="connsiteY7" fmla="*/ 4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85725">
                    <a:moveTo>
                      <a:pt x="53808" y="4581"/>
                    </a:moveTo>
                    <a:lnTo>
                      <a:pt x="6659" y="52206"/>
                    </a:lnTo>
                    <a:cubicBezTo>
                      <a:pt x="-1332" y="59049"/>
                      <a:pt x="-2263" y="71075"/>
                      <a:pt x="4581" y="79066"/>
                    </a:cubicBezTo>
                    <a:cubicBezTo>
                      <a:pt x="11425" y="87058"/>
                      <a:pt x="23451" y="87987"/>
                      <a:pt x="31442" y="81144"/>
                    </a:cubicBezTo>
                    <a:cubicBezTo>
                      <a:pt x="32187" y="80506"/>
                      <a:pt x="32882" y="79811"/>
                      <a:pt x="33520" y="79066"/>
                    </a:cubicBezTo>
                    <a:lnTo>
                      <a:pt x="80669" y="31441"/>
                    </a:lnTo>
                    <a:cubicBezTo>
                      <a:pt x="87512" y="23450"/>
                      <a:pt x="86582" y="11424"/>
                      <a:pt x="78590" y="4581"/>
                    </a:cubicBezTo>
                    <a:cubicBezTo>
                      <a:pt x="71459" y="-1527"/>
                      <a:pt x="60941" y="-1527"/>
                      <a:pt x="53808" y="4581"/>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17" name="Freeform: Shape 16">
                <a:extLst>
                  <a:ext uri="{FF2B5EF4-FFF2-40B4-BE49-F238E27FC236}">
                    <a16:creationId xmlns:a16="http://schemas.microsoft.com/office/drawing/2014/main" id="{60E9AF4E-3B10-44F6-B771-CADC32623FA8}"/>
                  </a:ext>
                </a:extLst>
              </p:cNvPr>
              <p:cNvSpPr/>
              <p:nvPr/>
            </p:nvSpPr>
            <p:spPr>
              <a:xfrm>
                <a:off x="6282648" y="3563306"/>
                <a:ext cx="85725" cy="85725"/>
              </a:xfrm>
              <a:custGeom>
                <a:avLst/>
                <a:gdLst>
                  <a:gd name="connsiteX0" fmla="*/ 33190 w 85725"/>
                  <a:gd name="connsiteY0" fmla="*/ 6283 h 85725"/>
                  <a:gd name="connsiteX1" fmla="*/ 6283 w 85725"/>
                  <a:gd name="connsiteY1" fmla="*/ 4911 h 85725"/>
                  <a:gd name="connsiteX2" fmla="*/ 4911 w 85725"/>
                  <a:gd name="connsiteY2" fmla="*/ 31817 h 85725"/>
                  <a:gd name="connsiteX3" fmla="*/ 6234 w 85725"/>
                  <a:gd name="connsiteY3" fmla="*/ 33144 h 85725"/>
                  <a:gd name="connsiteX4" fmla="*/ 53859 w 85725"/>
                  <a:gd name="connsiteY4" fmla="*/ 80769 h 85725"/>
                  <a:gd name="connsiteX5" fmla="*/ 80689 w 85725"/>
                  <a:gd name="connsiteY5" fmla="*/ 83213 h 85725"/>
                  <a:gd name="connsiteX6" fmla="*/ 83133 w 85725"/>
                  <a:gd name="connsiteY6" fmla="*/ 56384 h 85725"/>
                  <a:gd name="connsiteX7" fmla="*/ 80052 w 85725"/>
                  <a:gd name="connsiteY7" fmla="*/ 5343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85725">
                    <a:moveTo>
                      <a:pt x="33190" y="6283"/>
                    </a:moveTo>
                    <a:cubicBezTo>
                      <a:pt x="26139" y="-1525"/>
                      <a:pt x="14093" y="-2140"/>
                      <a:pt x="6283" y="4911"/>
                    </a:cubicBezTo>
                    <a:cubicBezTo>
                      <a:pt x="-1525" y="11961"/>
                      <a:pt x="-2140" y="24007"/>
                      <a:pt x="4911" y="31817"/>
                    </a:cubicBezTo>
                    <a:cubicBezTo>
                      <a:pt x="5330" y="32280"/>
                      <a:pt x="5772" y="32724"/>
                      <a:pt x="6234" y="33144"/>
                    </a:cubicBezTo>
                    <a:lnTo>
                      <a:pt x="53859" y="80769"/>
                    </a:lnTo>
                    <a:cubicBezTo>
                      <a:pt x="60593" y="88853"/>
                      <a:pt x="72605" y="89947"/>
                      <a:pt x="80689" y="83213"/>
                    </a:cubicBezTo>
                    <a:cubicBezTo>
                      <a:pt x="88773" y="76480"/>
                      <a:pt x="89866" y="64468"/>
                      <a:pt x="83133" y="56384"/>
                    </a:cubicBezTo>
                    <a:cubicBezTo>
                      <a:pt x="82219" y="55288"/>
                      <a:pt x="81187" y="54298"/>
                      <a:pt x="80052" y="53432"/>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sp>
            <p:nvSpPr>
              <p:cNvPr id="18" name="Freeform: Shape 17">
                <a:extLst>
                  <a:ext uri="{FF2B5EF4-FFF2-40B4-BE49-F238E27FC236}">
                    <a16:creationId xmlns:a16="http://schemas.microsoft.com/office/drawing/2014/main" id="{740E3F7E-06A3-4AC7-B4E6-885F37CDAAD2}"/>
                  </a:ext>
                </a:extLst>
              </p:cNvPr>
              <p:cNvSpPr/>
              <p:nvPr/>
            </p:nvSpPr>
            <p:spPr>
              <a:xfrm>
                <a:off x="6362700" y="3366421"/>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solidFill>
                    <a:schemeClr val="tx1">
                      <a:lumMod val="65000"/>
                      <a:lumOff val="35000"/>
                    </a:schemeClr>
                  </a:solidFill>
                </a:endParaRPr>
              </a:p>
            </p:txBody>
          </p:sp>
        </p:grpSp>
        <p:sp>
          <p:nvSpPr>
            <p:cNvPr id="7" name="TextBox 6">
              <a:extLst>
                <a:ext uri="{FF2B5EF4-FFF2-40B4-BE49-F238E27FC236}">
                  <a16:creationId xmlns:a16="http://schemas.microsoft.com/office/drawing/2014/main" id="{3D0DE1B3-33D4-4EC6-920E-EB76F9DCC17A}"/>
                </a:ext>
              </a:extLst>
            </p:cNvPr>
            <p:cNvSpPr txBox="1"/>
            <p:nvPr/>
          </p:nvSpPr>
          <p:spPr>
            <a:xfrm rot="5400000" flipH="1">
              <a:off x="10999992" y="5208452"/>
              <a:ext cx="1200970" cy="276999"/>
            </a:xfrm>
            <a:prstGeom prst="rect">
              <a:avLst/>
            </a:prstGeom>
            <a:noFill/>
          </p:spPr>
          <p:txBody>
            <a:bodyPr wrap="none" rtlCol="0">
              <a:spAutoFit/>
            </a:bodyPr>
            <a:lstStyle/>
            <a:p>
              <a:r>
                <a:rPr lang="en-US" sz="12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Company.Std</a:t>
              </a:r>
              <a:endParaRPr lang="en-ID" sz="12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9" name="Group 18">
            <a:extLst>
              <a:ext uri="{FF2B5EF4-FFF2-40B4-BE49-F238E27FC236}">
                <a16:creationId xmlns:a16="http://schemas.microsoft.com/office/drawing/2014/main" id="{12154686-C74C-4F2F-93BE-43613FEBEE06}"/>
              </a:ext>
            </a:extLst>
          </p:cNvPr>
          <p:cNvGrpSpPr/>
          <p:nvPr/>
        </p:nvGrpSpPr>
        <p:grpSpPr>
          <a:xfrm>
            <a:off x="3604549" y="424261"/>
            <a:ext cx="1239839" cy="561179"/>
            <a:chOff x="3140294" y="608554"/>
            <a:chExt cx="1239839" cy="561179"/>
          </a:xfrm>
        </p:grpSpPr>
        <p:sp>
          <p:nvSpPr>
            <p:cNvPr id="20" name="Oval 19">
              <a:extLst>
                <a:ext uri="{FF2B5EF4-FFF2-40B4-BE49-F238E27FC236}">
                  <a16:creationId xmlns:a16="http://schemas.microsoft.com/office/drawing/2014/main" id="{3C139574-47F9-4533-A0DF-84A318513C1E}"/>
                </a:ext>
              </a:extLst>
            </p:cNvPr>
            <p:cNvSpPr/>
            <p:nvPr/>
          </p:nvSpPr>
          <p:spPr>
            <a:xfrm>
              <a:off x="4295204"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20">
              <a:extLst>
                <a:ext uri="{FF2B5EF4-FFF2-40B4-BE49-F238E27FC236}">
                  <a16:creationId xmlns:a16="http://schemas.microsoft.com/office/drawing/2014/main" id="{057F39B3-07C3-4160-BB23-F0F655B3B6E8}"/>
                </a:ext>
              </a:extLst>
            </p:cNvPr>
            <p:cNvSpPr/>
            <p:nvPr/>
          </p:nvSpPr>
          <p:spPr>
            <a:xfrm>
              <a:off x="4064222"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21">
              <a:extLst>
                <a:ext uri="{FF2B5EF4-FFF2-40B4-BE49-F238E27FC236}">
                  <a16:creationId xmlns:a16="http://schemas.microsoft.com/office/drawing/2014/main" id="{B1109FA6-B0A2-4C43-BF22-08AFDE362D26}"/>
                </a:ext>
              </a:extLst>
            </p:cNvPr>
            <p:cNvSpPr/>
            <p:nvPr/>
          </p:nvSpPr>
          <p:spPr>
            <a:xfrm>
              <a:off x="3833240"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22">
              <a:extLst>
                <a:ext uri="{FF2B5EF4-FFF2-40B4-BE49-F238E27FC236}">
                  <a16:creationId xmlns:a16="http://schemas.microsoft.com/office/drawing/2014/main" id="{8ADBC186-1AC0-4E2B-B302-327597BFE648}"/>
                </a:ext>
              </a:extLst>
            </p:cNvPr>
            <p:cNvSpPr/>
            <p:nvPr/>
          </p:nvSpPr>
          <p:spPr>
            <a:xfrm>
              <a:off x="3602258"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23">
              <a:extLst>
                <a:ext uri="{FF2B5EF4-FFF2-40B4-BE49-F238E27FC236}">
                  <a16:creationId xmlns:a16="http://schemas.microsoft.com/office/drawing/2014/main" id="{271FBBDC-4A95-4851-9721-DE533E4486B0}"/>
                </a:ext>
              </a:extLst>
            </p:cNvPr>
            <p:cNvSpPr/>
            <p:nvPr/>
          </p:nvSpPr>
          <p:spPr>
            <a:xfrm>
              <a:off x="3371276"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24">
              <a:extLst>
                <a:ext uri="{FF2B5EF4-FFF2-40B4-BE49-F238E27FC236}">
                  <a16:creationId xmlns:a16="http://schemas.microsoft.com/office/drawing/2014/main" id="{DB9E3835-8D02-46B5-8225-1B2E0BA6696B}"/>
                </a:ext>
              </a:extLst>
            </p:cNvPr>
            <p:cNvSpPr/>
            <p:nvPr/>
          </p:nvSpPr>
          <p:spPr>
            <a:xfrm>
              <a:off x="3140294"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25">
              <a:extLst>
                <a:ext uri="{FF2B5EF4-FFF2-40B4-BE49-F238E27FC236}">
                  <a16:creationId xmlns:a16="http://schemas.microsoft.com/office/drawing/2014/main" id="{21B6D833-BBCC-4525-9702-551120C1F88C}"/>
                </a:ext>
              </a:extLst>
            </p:cNvPr>
            <p:cNvSpPr/>
            <p:nvPr/>
          </p:nvSpPr>
          <p:spPr>
            <a:xfrm>
              <a:off x="4295204"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26">
              <a:extLst>
                <a:ext uri="{FF2B5EF4-FFF2-40B4-BE49-F238E27FC236}">
                  <a16:creationId xmlns:a16="http://schemas.microsoft.com/office/drawing/2014/main" id="{975699AB-D63D-4A17-89BC-887A644CC90B}"/>
                </a:ext>
              </a:extLst>
            </p:cNvPr>
            <p:cNvSpPr/>
            <p:nvPr/>
          </p:nvSpPr>
          <p:spPr>
            <a:xfrm>
              <a:off x="4064222"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27">
              <a:extLst>
                <a:ext uri="{FF2B5EF4-FFF2-40B4-BE49-F238E27FC236}">
                  <a16:creationId xmlns:a16="http://schemas.microsoft.com/office/drawing/2014/main" id="{1C1442D2-C01D-4936-B1E4-C2A19339C177}"/>
                </a:ext>
              </a:extLst>
            </p:cNvPr>
            <p:cNvSpPr/>
            <p:nvPr/>
          </p:nvSpPr>
          <p:spPr>
            <a:xfrm>
              <a:off x="3833240"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28">
              <a:extLst>
                <a:ext uri="{FF2B5EF4-FFF2-40B4-BE49-F238E27FC236}">
                  <a16:creationId xmlns:a16="http://schemas.microsoft.com/office/drawing/2014/main" id="{7B1A22D4-E3A2-4CBA-94F4-71363CAAF51E}"/>
                </a:ext>
              </a:extLst>
            </p:cNvPr>
            <p:cNvSpPr/>
            <p:nvPr/>
          </p:nvSpPr>
          <p:spPr>
            <a:xfrm>
              <a:off x="3602258"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29">
              <a:extLst>
                <a:ext uri="{FF2B5EF4-FFF2-40B4-BE49-F238E27FC236}">
                  <a16:creationId xmlns:a16="http://schemas.microsoft.com/office/drawing/2014/main" id="{73A8375A-D2FA-4E62-9F58-7961E1D548A7}"/>
                </a:ext>
              </a:extLst>
            </p:cNvPr>
            <p:cNvSpPr/>
            <p:nvPr/>
          </p:nvSpPr>
          <p:spPr>
            <a:xfrm>
              <a:off x="3371276"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0">
              <a:extLst>
                <a:ext uri="{FF2B5EF4-FFF2-40B4-BE49-F238E27FC236}">
                  <a16:creationId xmlns:a16="http://schemas.microsoft.com/office/drawing/2014/main" id="{F88A1150-92C1-4E03-9D55-3E1A109CA18D}"/>
                </a:ext>
              </a:extLst>
            </p:cNvPr>
            <p:cNvSpPr/>
            <p:nvPr/>
          </p:nvSpPr>
          <p:spPr>
            <a:xfrm>
              <a:off x="3140294"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1">
              <a:extLst>
                <a:ext uri="{FF2B5EF4-FFF2-40B4-BE49-F238E27FC236}">
                  <a16:creationId xmlns:a16="http://schemas.microsoft.com/office/drawing/2014/main" id="{983BC585-FC01-47D9-B498-442229436EC0}"/>
                </a:ext>
              </a:extLst>
            </p:cNvPr>
            <p:cNvSpPr/>
            <p:nvPr/>
          </p:nvSpPr>
          <p:spPr>
            <a:xfrm>
              <a:off x="4295204"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2">
              <a:extLst>
                <a:ext uri="{FF2B5EF4-FFF2-40B4-BE49-F238E27FC236}">
                  <a16:creationId xmlns:a16="http://schemas.microsoft.com/office/drawing/2014/main" id="{488613AB-B268-4414-AE72-90B529C32315}"/>
                </a:ext>
              </a:extLst>
            </p:cNvPr>
            <p:cNvSpPr/>
            <p:nvPr/>
          </p:nvSpPr>
          <p:spPr>
            <a:xfrm>
              <a:off x="4064222"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3">
              <a:extLst>
                <a:ext uri="{FF2B5EF4-FFF2-40B4-BE49-F238E27FC236}">
                  <a16:creationId xmlns:a16="http://schemas.microsoft.com/office/drawing/2014/main" id="{EA423107-24F9-47B3-B04F-A22E5FCF6CF5}"/>
                </a:ext>
              </a:extLst>
            </p:cNvPr>
            <p:cNvSpPr/>
            <p:nvPr/>
          </p:nvSpPr>
          <p:spPr>
            <a:xfrm>
              <a:off x="3833240"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4">
              <a:extLst>
                <a:ext uri="{FF2B5EF4-FFF2-40B4-BE49-F238E27FC236}">
                  <a16:creationId xmlns:a16="http://schemas.microsoft.com/office/drawing/2014/main" id="{1555616A-EED9-410E-B803-4D98713A5308}"/>
                </a:ext>
              </a:extLst>
            </p:cNvPr>
            <p:cNvSpPr/>
            <p:nvPr/>
          </p:nvSpPr>
          <p:spPr>
            <a:xfrm>
              <a:off x="3602258"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5">
              <a:extLst>
                <a:ext uri="{FF2B5EF4-FFF2-40B4-BE49-F238E27FC236}">
                  <a16:creationId xmlns:a16="http://schemas.microsoft.com/office/drawing/2014/main" id="{752C376F-02F4-47A0-9A76-21DAF31F635D}"/>
                </a:ext>
              </a:extLst>
            </p:cNvPr>
            <p:cNvSpPr/>
            <p:nvPr/>
          </p:nvSpPr>
          <p:spPr>
            <a:xfrm>
              <a:off x="3371276"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6">
              <a:extLst>
                <a:ext uri="{FF2B5EF4-FFF2-40B4-BE49-F238E27FC236}">
                  <a16:creationId xmlns:a16="http://schemas.microsoft.com/office/drawing/2014/main" id="{C1831DC6-47D4-4D70-B9C9-678CC1CF837D}"/>
                </a:ext>
              </a:extLst>
            </p:cNvPr>
            <p:cNvSpPr/>
            <p:nvPr/>
          </p:nvSpPr>
          <p:spPr>
            <a:xfrm>
              <a:off x="3140294"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0" name="TextBox 39">
            <a:extLst>
              <a:ext uri="{FF2B5EF4-FFF2-40B4-BE49-F238E27FC236}">
                <a16:creationId xmlns:a16="http://schemas.microsoft.com/office/drawing/2014/main" id="{48D4D0D4-DB91-45F0-84EA-D4C3D7829BF8}"/>
              </a:ext>
            </a:extLst>
          </p:cNvPr>
          <p:cNvSpPr txBox="1"/>
          <p:nvPr/>
        </p:nvSpPr>
        <p:spPr>
          <a:xfrm>
            <a:off x="5735702" y="985440"/>
            <a:ext cx="4715749" cy="1200329"/>
          </a:xfrm>
          <a:prstGeom prst="rect">
            <a:avLst/>
          </a:prstGeom>
          <a:noFill/>
        </p:spPr>
        <p:txBody>
          <a:bodyPr wrap="square" rtlCol="0">
            <a:spAutoFit/>
          </a:bodyPr>
          <a:lstStyle/>
          <a:p>
            <a:r>
              <a:rPr lang="en-US" sz="3600" b="1">
                <a:solidFill>
                  <a:schemeClr val="bg1"/>
                </a:solidFill>
                <a:latin typeface="Inter" panose="020B0502030000000004" pitchFamily="34" charset="0"/>
                <a:ea typeface="Inter" panose="020B0502030000000004" pitchFamily="34" charset="0"/>
                <a:cs typeface="Poppins SemiBold" panose="00000700000000000000" pitchFamily="2" charset="0"/>
              </a:rPr>
              <a:t>Threat Company </a:t>
            </a:r>
            <a:r>
              <a:rPr lang="en-US" sz="3600" b="1">
                <a:solidFill>
                  <a:srgbClr val="ECB400"/>
                </a:solidFill>
                <a:latin typeface="Inter" panose="020B0502030000000004" pitchFamily="34" charset="0"/>
                <a:ea typeface="Inter" panose="020B0502030000000004" pitchFamily="34" charset="0"/>
                <a:cs typeface="Poppins SemiBold" panose="00000700000000000000" pitchFamily="2" charset="0"/>
              </a:rPr>
              <a:t>Analysis Slide</a:t>
            </a:r>
          </a:p>
        </p:txBody>
      </p:sp>
      <p:sp>
        <p:nvSpPr>
          <p:cNvPr id="41" name="TextBox 40">
            <a:extLst>
              <a:ext uri="{FF2B5EF4-FFF2-40B4-BE49-F238E27FC236}">
                <a16:creationId xmlns:a16="http://schemas.microsoft.com/office/drawing/2014/main" id="{42A2AF2C-5FE1-4310-A28F-4D4B3E668C4A}"/>
              </a:ext>
            </a:extLst>
          </p:cNvPr>
          <p:cNvSpPr txBox="1"/>
          <p:nvPr/>
        </p:nvSpPr>
        <p:spPr>
          <a:xfrm>
            <a:off x="5735703" y="2966621"/>
            <a:ext cx="5633883" cy="991041"/>
          </a:xfrm>
          <a:prstGeom prst="rect">
            <a:avLst/>
          </a:prstGeom>
          <a:noFill/>
        </p:spPr>
        <p:txBody>
          <a:bodyPr wrap="square" rtlCol="0">
            <a:spAutoFit/>
          </a:bodyPr>
          <a:lstStyle/>
          <a:p>
            <a:pPr algn="just">
              <a:lnSpc>
                <a:spcPct val="150000"/>
              </a:lnSpc>
            </a:pPr>
            <a:r>
              <a:rPr lang="en-US" sz="10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Sedin viveranik lorem anina lorema notortor, inani consequat sapien gravida inalita mada accumsan sem gravidalin dol loremi gravida est eu dorana hendrerit enimamilati Praesent euismod orci sitamie ametrasu usena animet doloren qongquenalifn quantue pretium lodeniea qongquen.</a:t>
            </a:r>
          </a:p>
        </p:txBody>
      </p:sp>
      <p:cxnSp>
        <p:nvCxnSpPr>
          <p:cNvPr id="42" name="Straight Connector 41">
            <a:extLst>
              <a:ext uri="{FF2B5EF4-FFF2-40B4-BE49-F238E27FC236}">
                <a16:creationId xmlns:a16="http://schemas.microsoft.com/office/drawing/2014/main" id="{0B8A87F0-EB6A-4A60-ABFE-BC906000A80C}"/>
              </a:ext>
            </a:extLst>
          </p:cNvPr>
          <p:cNvCxnSpPr>
            <a:cxnSpLocks/>
          </p:cNvCxnSpPr>
          <p:nvPr/>
        </p:nvCxnSpPr>
        <p:spPr>
          <a:xfrm>
            <a:off x="5842384" y="2268330"/>
            <a:ext cx="81987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C2F950C-364D-48EB-933A-208E2277C5D6}"/>
              </a:ext>
            </a:extLst>
          </p:cNvPr>
          <p:cNvSpPr txBox="1"/>
          <p:nvPr/>
        </p:nvSpPr>
        <p:spPr>
          <a:xfrm>
            <a:off x="5735704" y="2658844"/>
            <a:ext cx="1236236" cy="307777"/>
          </a:xfrm>
          <a:prstGeom prst="rect">
            <a:avLst/>
          </a:prstGeom>
          <a:noFill/>
        </p:spPr>
        <p:txBody>
          <a:bodyPr wrap="none" rtlCol="0">
            <a:spAutoFit/>
          </a:bodyPr>
          <a:lstStyle/>
          <a:p>
            <a:r>
              <a:rPr lang="en-US" sz="1400" b="1">
                <a:solidFill>
                  <a:schemeClr val="bg1"/>
                </a:solidFill>
                <a:latin typeface="Open Sans" panose="020B0606030504020204" pitchFamily="34" charset="0"/>
                <a:ea typeface="Open Sans" panose="020B0606030504020204" pitchFamily="34" charset="0"/>
                <a:cs typeface="Open Sans" panose="020B0606030504020204" pitchFamily="34" charset="0"/>
              </a:rPr>
              <a:t>Capabilities</a:t>
            </a:r>
          </a:p>
        </p:txBody>
      </p:sp>
      <p:sp>
        <p:nvSpPr>
          <p:cNvPr id="44" name="TextBox 43">
            <a:extLst>
              <a:ext uri="{FF2B5EF4-FFF2-40B4-BE49-F238E27FC236}">
                <a16:creationId xmlns:a16="http://schemas.microsoft.com/office/drawing/2014/main" id="{7117C689-A74E-43AD-9D77-A4AD5E75C44D}"/>
              </a:ext>
            </a:extLst>
          </p:cNvPr>
          <p:cNvSpPr txBox="1"/>
          <p:nvPr/>
        </p:nvSpPr>
        <p:spPr>
          <a:xfrm>
            <a:off x="5542677" y="4850348"/>
            <a:ext cx="1385982" cy="616836"/>
          </a:xfrm>
          <a:prstGeom prst="rect">
            <a:avLst/>
          </a:prstGeom>
          <a:noFill/>
        </p:spPr>
        <p:txBody>
          <a:bodyPr wrap="square" rtlCol="0">
            <a:spAutoFit/>
          </a:bodyPr>
          <a:lstStyle/>
          <a:p>
            <a:pPr algn="ctr">
              <a:lnSpc>
                <a:spcPct val="150000"/>
              </a:lnSpc>
            </a:pPr>
            <a:r>
              <a:rPr lang="en-US" sz="1200" b="1">
                <a:solidFill>
                  <a:schemeClr val="bg1"/>
                </a:solidFill>
                <a:latin typeface="Open Sans" panose="020B0606030504020204" pitchFamily="34" charset="0"/>
                <a:ea typeface="Open Sans" panose="020B0606030504020204" pitchFamily="34" charset="0"/>
                <a:cs typeface="Open Sans" panose="020B0606030504020204" pitchFamily="34" charset="0"/>
              </a:rPr>
              <a:t>Target Completed</a:t>
            </a:r>
            <a:endParaRPr lang="en-ID" sz="12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TextBox 44">
            <a:extLst>
              <a:ext uri="{FF2B5EF4-FFF2-40B4-BE49-F238E27FC236}">
                <a16:creationId xmlns:a16="http://schemas.microsoft.com/office/drawing/2014/main" id="{0C408951-B309-4CC0-BF97-0F1B8187C84E}"/>
              </a:ext>
            </a:extLst>
          </p:cNvPr>
          <p:cNvSpPr txBox="1"/>
          <p:nvPr/>
        </p:nvSpPr>
        <p:spPr>
          <a:xfrm>
            <a:off x="9131319" y="4850347"/>
            <a:ext cx="1405062" cy="616836"/>
          </a:xfrm>
          <a:prstGeom prst="rect">
            <a:avLst/>
          </a:prstGeom>
          <a:noFill/>
        </p:spPr>
        <p:txBody>
          <a:bodyPr wrap="square" rtlCol="0">
            <a:spAutoFit/>
          </a:bodyPr>
          <a:lstStyle/>
          <a:p>
            <a:pPr algn="ctr">
              <a:lnSpc>
                <a:spcPct val="150000"/>
              </a:lnSpc>
            </a:pPr>
            <a:r>
              <a:rPr lang="en-US" sz="1200" b="1">
                <a:solidFill>
                  <a:schemeClr val="bg1"/>
                </a:solidFill>
                <a:latin typeface="Open Sans" panose="020B0606030504020204" pitchFamily="34" charset="0"/>
                <a:ea typeface="Open Sans" panose="020B0606030504020204" pitchFamily="34" charset="0"/>
                <a:cs typeface="Open Sans" panose="020B0606030504020204" pitchFamily="34" charset="0"/>
              </a:rPr>
              <a:t>Happy Customer</a:t>
            </a:r>
            <a:endParaRPr lang="en-ID" sz="12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6" name="TextBox 45">
            <a:extLst>
              <a:ext uri="{FF2B5EF4-FFF2-40B4-BE49-F238E27FC236}">
                <a16:creationId xmlns:a16="http://schemas.microsoft.com/office/drawing/2014/main" id="{6CC54E84-897A-4490-A4B0-86933479F489}"/>
              </a:ext>
            </a:extLst>
          </p:cNvPr>
          <p:cNvSpPr txBox="1"/>
          <p:nvPr/>
        </p:nvSpPr>
        <p:spPr>
          <a:xfrm>
            <a:off x="5808307" y="4355335"/>
            <a:ext cx="854722" cy="400110"/>
          </a:xfrm>
          <a:prstGeom prst="rect">
            <a:avLst/>
          </a:prstGeom>
          <a:noFill/>
        </p:spPr>
        <p:txBody>
          <a:bodyPr wrap="none" rtlCol="0">
            <a:spAutoFit/>
          </a:bodyPr>
          <a:lstStyle/>
          <a:p>
            <a:pPr algn="ctr"/>
            <a:r>
              <a:rPr lang="en-US" sz="2000">
                <a:solidFill>
                  <a:srgbClr val="FFC000"/>
                </a:solidFill>
                <a:latin typeface="Open Sans SemiBold" panose="020B0706030804020204" pitchFamily="34" charset="0"/>
                <a:ea typeface="Open Sans SemiBold" panose="020B0706030804020204" pitchFamily="34" charset="0"/>
                <a:cs typeface="Open Sans SemiBold" panose="020B0706030804020204" pitchFamily="34" charset="0"/>
              </a:rPr>
              <a:t>8,79K</a:t>
            </a:r>
            <a:endParaRPr lang="en-ID" sz="2000">
              <a:solidFill>
                <a:srgbClr val="FFC0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7" name="TextBox 46">
            <a:extLst>
              <a:ext uri="{FF2B5EF4-FFF2-40B4-BE49-F238E27FC236}">
                <a16:creationId xmlns:a16="http://schemas.microsoft.com/office/drawing/2014/main" id="{764D6E20-F62F-4EAD-8CC3-A2AEA50DBFFE}"/>
              </a:ext>
            </a:extLst>
          </p:cNvPr>
          <p:cNvSpPr txBox="1"/>
          <p:nvPr/>
        </p:nvSpPr>
        <p:spPr>
          <a:xfrm>
            <a:off x="9376834" y="4355335"/>
            <a:ext cx="914033" cy="400110"/>
          </a:xfrm>
          <a:prstGeom prst="rect">
            <a:avLst/>
          </a:prstGeom>
          <a:noFill/>
        </p:spPr>
        <p:txBody>
          <a:bodyPr wrap="none" rtlCol="0">
            <a:spAutoFit/>
          </a:bodyPr>
          <a:lstStyle/>
          <a:p>
            <a:pPr algn="ctr"/>
            <a:r>
              <a:rPr lang="en-US" sz="2000">
                <a:solidFill>
                  <a:srgbClr val="FFC000"/>
                </a:solidFill>
                <a:latin typeface="Open Sans SemiBold" panose="020B0706030804020204" pitchFamily="34" charset="0"/>
                <a:ea typeface="Open Sans SemiBold" panose="020B0706030804020204" pitchFamily="34" charset="0"/>
                <a:cs typeface="Open Sans SemiBold" panose="020B0706030804020204" pitchFamily="34" charset="0"/>
              </a:rPr>
              <a:t>10278</a:t>
            </a:r>
            <a:endParaRPr lang="en-ID" sz="2000">
              <a:solidFill>
                <a:srgbClr val="FFC0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8" name="TextBox 47">
            <a:extLst>
              <a:ext uri="{FF2B5EF4-FFF2-40B4-BE49-F238E27FC236}">
                <a16:creationId xmlns:a16="http://schemas.microsoft.com/office/drawing/2014/main" id="{38F27E13-61CD-4902-BEBA-53FD08FB4DB2}"/>
              </a:ext>
            </a:extLst>
          </p:cNvPr>
          <p:cNvSpPr txBox="1"/>
          <p:nvPr/>
        </p:nvSpPr>
        <p:spPr>
          <a:xfrm>
            <a:off x="7327458" y="4850347"/>
            <a:ext cx="1405062" cy="616836"/>
          </a:xfrm>
          <a:prstGeom prst="rect">
            <a:avLst/>
          </a:prstGeom>
          <a:noFill/>
        </p:spPr>
        <p:txBody>
          <a:bodyPr wrap="square" rtlCol="0">
            <a:spAutoFit/>
          </a:bodyPr>
          <a:lstStyle/>
          <a:p>
            <a:pPr algn="ctr">
              <a:lnSpc>
                <a:spcPct val="150000"/>
              </a:lnSpc>
            </a:pPr>
            <a:r>
              <a:rPr lang="en-US" sz="1200" b="1">
                <a:solidFill>
                  <a:schemeClr val="bg1"/>
                </a:solidFill>
                <a:latin typeface="Open Sans" panose="020B0606030504020204" pitchFamily="34" charset="0"/>
                <a:ea typeface="Open Sans" panose="020B0606030504020204" pitchFamily="34" charset="0"/>
                <a:cs typeface="Open Sans" panose="020B0606030504020204" pitchFamily="34" charset="0"/>
              </a:rPr>
              <a:t>Mision Completed</a:t>
            </a:r>
            <a:endParaRPr lang="en-ID" sz="12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TextBox 48">
            <a:extLst>
              <a:ext uri="{FF2B5EF4-FFF2-40B4-BE49-F238E27FC236}">
                <a16:creationId xmlns:a16="http://schemas.microsoft.com/office/drawing/2014/main" id="{8ED5F659-7299-49D9-B35A-E5434FB5EFFC}"/>
              </a:ext>
            </a:extLst>
          </p:cNvPr>
          <p:cNvSpPr txBox="1"/>
          <p:nvPr/>
        </p:nvSpPr>
        <p:spPr>
          <a:xfrm>
            <a:off x="7681176" y="4355335"/>
            <a:ext cx="697627" cy="400110"/>
          </a:xfrm>
          <a:prstGeom prst="rect">
            <a:avLst/>
          </a:prstGeom>
          <a:noFill/>
        </p:spPr>
        <p:txBody>
          <a:bodyPr wrap="none" rtlCol="0">
            <a:spAutoFit/>
          </a:bodyPr>
          <a:lstStyle/>
          <a:p>
            <a:pPr algn="ctr"/>
            <a:r>
              <a:rPr lang="en-US" sz="2000">
                <a:solidFill>
                  <a:srgbClr val="FFC000"/>
                </a:solidFill>
                <a:latin typeface="Open Sans SemiBold" panose="020B0706030804020204" pitchFamily="34" charset="0"/>
                <a:ea typeface="Open Sans SemiBold" panose="020B0706030804020204" pitchFamily="34" charset="0"/>
                <a:cs typeface="Open Sans SemiBold" panose="020B0706030804020204" pitchFamily="34" charset="0"/>
              </a:rPr>
              <a:t>89%</a:t>
            </a:r>
            <a:endParaRPr lang="en-ID" sz="2000">
              <a:solidFill>
                <a:srgbClr val="FFC0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52" name="TextBox 51">
            <a:extLst>
              <a:ext uri="{FF2B5EF4-FFF2-40B4-BE49-F238E27FC236}">
                <a16:creationId xmlns:a16="http://schemas.microsoft.com/office/drawing/2014/main" id="{8048A258-976F-4768-9DE4-FC7226F43D48}"/>
              </a:ext>
            </a:extLst>
          </p:cNvPr>
          <p:cNvSpPr txBox="1"/>
          <p:nvPr/>
        </p:nvSpPr>
        <p:spPr>
          <a:xfrm>
            <a:off x="2128089" y="1903672"/>
            <a:ext cx="2030322" cy="2688707"/>
          </a:xfrm>
          <a:custGeom>
            <a:avLst/>
            <a:gdLst/>
            <a:ahLst/>
            <a:cxnLst/>
            <a:rect l="l" t="t" r="r" b="b"/>
            <a:pathLst>
              <a:path w="2356767" h="3121009">
                <a:moveTo>
                  <a:pt x="0" y="0"/>
                </a:moveTo>
                <a:lnTo>
                  <a:pt x="2356767" y="0"/>
                </a:lnTo>
                <a:lnTo>
                  <a:pt x="2356767" y="550766"/>
                </a:lnTo>
                <a:lnTo>
                  <a:pt x="1509270" y="550766"/>
                </a:lnTo>
                <a:lnTo>
                  <a:pt x="1509270" y="3121009"/>
                </a:lnTo>
                <a:lnTo>
                  <a:pt x="847497" y="3121009"/>
                </a:lnTo>
                <a:lnTo>
                  <a:pt x="847497" y="550766"/>
                </a:lnTo>
                <a:lnTo>
                  <a:pt x="0" y="550766"/>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ID" sz="344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83838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DFB992-CDEF-4D70-84A6-3972262087DA}"/>
              </a:ext>
            </a:extLst>
          </p:cNvPr>
          <p:cNvSpPr txBox="1"/>
          <p:nvPr/>
        </p:nvSpPr>
        <p:spPr>
          <a:xfrm>
            <a:off x="778478" y="1443969"/>
            <a:ext cx="5517345" cy="1200329"/>
          </a:xfrm>
          <a:prstGeom prst="rect">
            <a:avLst/>
          </a:prstGeom>
          <a:noFill/>
        </p:spPr>
        <p:txBody>
          <a:bodyPr wrap="square" rtlCol="0">
            <a:spAutoFit/>
          </a:bodyPr>
          <a:lstStyle/>
          <a:p>
            <a:r>
              <a:rPr lang="en-US" sz="3600" b="1">
                <a:solidFill>
                  <a:srgbClr val="203864"/>
                </a:solidFill>
                <a:latin typeface="Inter" panose="020B0502030000000004" pitchFamily="34" charset="0"/>
                <a:ea typeface="Inter" panose="020B0502030000000004" pitchFamily="34" charset="0"/>
                <a:cs typeface="Open Sans" panose="020B0606030504020204" pitchFamily="34" charset="0"/>
              </a:rPr>
              <a:t>Welcome To Our </a:t>
            </a:r>
            <a:r>
              <a:rPr lang="en-US" sz="3600" b="1">
                <a:solidFill>
                  <a:srgbClr val="ECB400"/>
                </a:solidFill>
                <a:latin typeface="Inter" panose="020B0502030000000004" pitchFamily="34" charset="0"/>
                <a:ea typeface="Inter" panose="020B0502030000000004" pitchFamily="34" charset="0"/>
                <a:cs typeface="Open Sans" panose="020B0606030504020204" pitchFamily="34" charset="0"/>
              </a:rPr>
              <a:t>Project Proposal 2021</a:t>
            </a:r>
            <a:endParaRPr lang="en-ID" sz="3600" b="1">
              <a:solidFill>
                <a:srgbClr val="ECB400"/>
              </a:solidFill>
              <a:latin typeface="Inter" panose="020B0502030000000004" pitchFamily="34" charset="0"/>
              <a:ea typeface="Inter" panose="020B05020300000000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5B8145E4-7CC6-4EC6-BF10-30686888A1F9}"/>
              </a:ext>
            </a:extLst>
          </p:cNvPr>
          <p:cNvSpPr txBox="1"/>
          <p:nvPr/>
        </p:nvSpPr>
        <p:spPr>
          <a:xfrm>
            <a:off x="778479" y="1166970"/>
            <a:ext cx="885179" cy="276999"/>
          </a:xfrm>
          <a:prstGeom prst="rect">
            <a:avLst/>
          </a:prstGeom>
          <a:noFill/>
        </p:spPr>
        <p:txBody>
          <a:bodyPr wrap="none" rtlCol="0">
            <a:spAutoFit/>
          </a:bodyPr>
          <a:lstStyle/>
          <a:p>
            <a:r>
              <a:rPr lang="en-US" sz="1200" b="1">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About Us</a:t>
            </a:r>
            <a:endParaRPr lang="en-ID" sz="1200" b="1">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3B8CF378-C17E-4DDA-B550-72969D6ACD4F}"/>
              </a:ext>
            </a:extLst>
          </p:cNvPr>
          <p:cNvSpPr txBox="1"/>
          <p:nvPr/>
        </p:nvSpPr>
        <p:spPr>
          <a:xfrm>
            <a:off x="778478" y="3127056"/>
            <a:ext cx="5381275" cy="1080937"/>
          </a:xfrm>
          <a:prstGeom prst="rect">
            <a:avLst/>
          </a:prstGeom>
          <a:noFill/>
        </p:spPr>
        <p:txBody>
          <a:bodyPr wrap="square" rtlCol="0">
            <a:spAutoFit/>
          </a:bodyPr>
          <a:lstStyle/>
          <a:p>
            <a:pPr algn="just">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Sediniatin lore viveranik lorema notortor, inani consequat sapien gravida inalita mada mi accumsan sem gravidalin loremi gravida est eu dora hendrerit enima rit leivta enimamilati Praesent euismod orciniland.</a:t>
            </a:r>
          </a:p>
        </p:txBody>
      </p:sp>
      <p:sp>
        <p:nvSpPr>
          <p:cNvPr id="8" name="TextBox 7">
            <a:extLst>
              <a:ext uri="{FF2B5EF4-FFF2-40B4-BE49-F238E27FC236}">
                <a16:creationId xmlns:a16="http://schemas.microsoft.com/office/drawing/2014/main" id="{4D839F25-8AD9-48A0-8510-D873CD3B1423}"/>
              </a:ext>
            </a:extLst>
          </p:cNvPr>
          <p:cNvSpPr txBox="1"/>
          <p:nvPr/>
        </p:nvSpPr>
        <p:spPr>
          <a:xfrm>
            <a:off x="778479" y="4521876"/>
            <a:ext cx="1524776" cy="307777"/>
          </a:xfrm>
          <a:prstGeom prst="rect">
            <a:avLst/>
          </a:prstGeom>
          <a:noFill/>
        </p:spPr>
        <p:txBody>
          <a:bodyPr wrap="non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Your Text Here</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18209983-1FAB-4B30-9BC8-9AF085B40839}"/>
              </a:ext>
            </a:extLst>
          </p:cNvPr>
          <p:cNvSpPr txBox="1"/>
          <p:nvPr/>
        </p:nvSpPr>
        <p:spPr>
          <a:xfrm>
            <a:off x="778478" y="4829653"/>
            <a:ext cx="2541464" cy="827021"/>
          </a:xfrm>
          <a:prstGeom prst="rect">
            <a:avLst/>
          </a:prstGeom>
          <a:noFill/>
        </p:spPr>
        <p:txBody>
          <a:bodyPr wrap="square" rtlCol="0">
            <a:spAutoFit/>
          </a:bodyPr>
          <a:lstStyle/>
          <a:p>
            <a:pPr algn="just">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 tetur adipiscing elit. Sediniatin lorevi ranik lorema notortor inani.</a:t>
            </a:r>
          </a:p>
        </p:txBody>
      </p:sp>
      <p:sp>
        <p:nvSpPr>
          <p:cNvPr id="10" name="TextBox 9">
            <a:extLst>
              <a:ext uri="{FF2B5EF4-FFF2-40B4-BE49-F238E27FC236}">
                <a16:creationId xmlns:a16="http://schemas.microsoft.com/office/drawing/2014/main" id="{F36A7EA2-107F-4CD4-9EF0-36018D27F7EA}"/>
              </a:ext>
            </a:extLst>
          </p:cNvPr>
          <p:cNvSpPr txBox="1"/>
          <p:nvPr/>
        </p:nvSpPr>
        <p:spPr>
          <a:xfrm>
            <a:off x="3618290" y="4521876"/>
            <a:ext cx="1524776" cy="307777"/>
          </a:xfrm>
          <a:prstGeom prst="rect">
            <a:avLst/>
          </a:prstGeom>
          <a:noFill/>
        </p:spPr>
        <p:txBody>
          <a:bodyPr wrap="non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Your Text Here</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06267B47-76AC-400D-976B-5AD47B3BA22A}"/>
              </a:ext>
            </a:extLst>
          </p:cNvPr>
          <p:cNvSpPr txBox="1"/>
          <p:nvPr/>
        </p:nvSpPr>
        <p:spPr>
          <a:xfrm>
            <a:off x="3618289" y="4829653"/>
            <a:ext cx="2541464" cy="827021"/>
          </a:xfrm>
          <a:prstGeom prst="rect">
            <a:avLst/>
          </a:prstGeom>
          <a:noFill/>
        </p:spPr>
        <p:txBody>
          <a:bodyPr wrap="square" rtlCol="0">
            <a:spAutoFit/>
          </a:bodyPr>
          <a:lstStyle/>
          <a:p>
            <a:pPr algn="just">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 tetur adipiscing elit. Sediniatin lorevi ranik lorema notortor inani.</a:t>
            </a:r>
          </a:p>
        </p:txBody>
      </p:sp>
      <p:sp>
        <p:nvSpPr>
          <p:cNvPr id="3" name="Picture Placeholder 2">
            <a:extLst>
              <a:ext uri="{FF2B5EF4-FFF2-40B4-BE49-F238E27FC236}">
                <a16:creationId xmlns:a16="http://schemas.microsoft.com/office/drawing/2014/main" id="{31EC1A81-A028-4292-9459-185315126018}"/>
              </a:ext>
            </a:extLst>
          </p:cNvPr>
          <p:cNvSpPr>
            <a:spLocks noGrp="1"/>
          </p:cNvSpPr>
          <p:nvPr>
            <p:ph type="pic" sz="quarter" idx="10"/>
          </p:nvPr>
        </p:nvSpPr>
        <p:spPr/>
      </p:sp>
      <p:sp>
        <p:nvSpPr>
          <p:cNvPr id="12" name="Picture Placeholder 11">
            <a:extLst>
              <a:ext uri="{FF2B5EF4-FFF2-40B4-BE49-F238E27FC236}">
                <a16:creationId xmlns:a16="http://schemas.microsoft.com/office/drawing/2014/main" id="{888742AE-51C1-4D3C-9BD5-D0BABB19B193}"/>
              </a:ext>
            </a:extLst>
          </p:cNvPr>
          <p:cNvSpPr>
            <a:spLocks noGrp="1"/>
          </p:cNvSpPr>
          <p:nvPr>
            <p:ph type="pic" sz="quarter" idx="11"/>
          </p:nvPr>
        </p:nvSpPr>
        <p:spPr/>
      </p:sp>
    </p:spTree>
    <p:extLst>
      <p:ext uri="{BB962C8B-B14F-4D97-AF65-F5344CB8AC3E}">
        <p14:creationId xmlns:p14="http://schemas.microsoft.com/office/powerpoint/2010/main" val="2895845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D5CCC8D-24D3-4278-A652-D04594B9CDC8}"/>
              </a:ext>
            </a:extLst>
          </p:cNvPr>
          <p:cNvGrpSpPr/>
          <p:nvPr/>
        </p:nvGrpSpPr>
        <p:grpSpPr>
          <a:xfrm>
            <a:off x="7818139" y="3809032"/>
            <a:ext cx="1239839" cy="561179"/>
            <a:chOff x="3140294" y="608554"/>
            <a:chExt cx="1239839" cy="561179"/>
          </a:xfrm>
        </p:grpSpPr>
        <p:sp>
          <p:nvSpPr>
            <p:cNvPr id="23" name="Oval 22">
              <a:extLst>
                <a:ext uri="{FF2B5EF4-FFF2-40B4-BE49-F238E27FC236}">
                  <a16:creationId xmlns:a16="http://schemas.microsoft.com/office/drawing/2014/main" id="{2DD26266-EBBD-42EA-BDC5-609D26B7F758}"/>
                </a:ext>
              </a:extLst>
            </p:cNvPr>
            <p:cNvSpPr/>
            <p:nvPr/>
          </p:nvSpPr>
          <p:spPr>
            <a:xfrm>
              <a:off x="4295204"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23">
              <a:extLst>
                <a:ext uri="{FF2B5EF4-FFF2-40B4-BE49-F238E27FC236}">
                  <a16:creationId xmlns:a16="http://schemas.microsoft.com/office/drawing/2014/main" id="{D71ED523-5323-4993-A693-FB95F30A0A11}"/>
                </a:ext>
              </a:extLst>
            </p:cNvPr>
            <p:cNvSpPr/>
            <p:nvPr/>
          </p:nvSpPr>
          <p:spPr>
            <a:xfrm>
              <a:off x="4064222"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24">
              <a:extLst>
                <a:ext uri="{FF2B5EF4-FFF2-40B4-BE49-F238E27FC236}">
                  <a16:creationId xmlns:a16="http://schemas.microsoft.com/office/drawing/2014/main" id="{68DA1F62-9A40-4873-B98C-8A15E66F01EE}"/>
                </a:ext>
              </a:extLst>
            </p:cNvPr>
            <p:cNvSpPr/>
            <p:nvPr/>
          </p:nvSpPr>
          <p:spPr>
            <a:xfrm>
              <a:off x="3833240"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25">
              <a:extLst>
                <a:ext uri="{FF2B5EF4-FFF2-40B4-BE49-F238E27FC236}">
                  <a16:creationId xmlns:a16="http://schemas.microsoft.com/office/drawing/2014/main" id="{9A3C907D-DFAB-41F8-89A6-9FA84E3743AA}"/>
                </a:ext>
              </a:extLst>
            </p:cNvPr>
            <p:cNvSpPr/>
            <p:nvPr/>
          </p:nvSpPr>
          <p:spPr>
            <a:xfrm>
              <a:off x="3602258"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26">
              <a:extLst>
                <a:ext uri="{FF2B5EF4-FFF2-40B4-BE49-F238E27FC236}">
                  <a16:creationId xmlns:a16="http://schemas.microsoft.com/office/drawing/2014/main" id="{AD9CEBF2-4E93-40FD-A4D3-9FBD0B1FAA1A}"/>
                </a:ext>
              </a:extLst>
            </p:cNvPr>
            <p:cNvSpPr/>
            <p:nvPr/>
          </p:nvSpPr>
          <p:spPr>
            <a:xfrm>
              <a:off x="3371276"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27">
              <a:extLst>
                <a:ext uri="{FF2B5EF4-FFF2-40B4-BE49-F238E27FC236}">
                  <a16:creationId xmlns:a16="http://schemas.microsoft.com/office/drawing/2014/main" id="{ACD9CA02-3535-4117-9B73-74BB5CCC813E}"/>
                </a:ext>
              </a:extLst>
            </p:cNvPr>
            <p:cNvSpPr/>
            <p:nvPr/>
          </p:nvSpPr>
          <p:spPr>
            <a:xfrm>
              <a:off x="3140294" y="60855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28">
              <a:extLst>
                <a:ext uri="{FF2B5EF4-FFF2-40B4-BE49-F238E27FC236}">
                  <a16:creationId xmlns:a16="http://schemas.microsoft.com/office/drawing/2014/main" id="{5CEFFEAB-2A5F-4E35-B870-05FE900214A7}"/>
                </a:ext>
              </a:extLst>
            </p:cNvPr>
            <p:cNvSpPr/>
            <p:nvPr/>
          </p:nvSpPr>
          <p:spPr>
            <a:xfrm>
              <a:off x="4295204"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29">
              <a:extLst>
                <a:ext uri="{FF2B5EF4-FFF2-40B4-BE49-F238E27FC236}">
                  <a16:creationId xmlns:a16="http://schemas.microsoft.com/office/drawing/2014/main" id="{DD106B4B-BB69-4BBA-AA54-49432CA8E139}"/>
                </a:ext>
              </a:extLst>
            </p:cNvPr>
            <p:cNvSpPr/>
            <p:nvPr/>
          </p:nvSpPr>
          <p:spPr>
            <a:xfrm>
              <a:off x="4064222"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0">
              <a:extLst>
                <a:ext uri="{FF2B5EF4-FFF2-40B4-BE49-F238E27FC236}">
                  <a16:creationId xmlns:a16="http://schemas.microsoft.com/office/drawing/2014/main" id="{8C747034-CAFA-4187-98C7-336B70B41BBA}"/>
                </a:ext>
              </a:extLst>
            </p:cNvPr>
            <p:cNvSpPr/>
            <p:nvPr/>
          </p:nvSpPr>
          <p:spPr>
            <a:xfrm>
              <a:off x="3833240"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1">
              <a:extLst>
                <a:ext uri="{FF2B5EF4-FFF2-40B4-BE49-F238E27FC236}">
                  <a16:creationId xmlns:a16="http://schemas.microsoft.com/office/drawing/2014/main" id="{398040C9-6E9C-4843-8F60-BE0EEE1FF0BB}"/>
                </a:ext>
              </a:extLst>
            </p:cNvPr>
            <p:cNvSpPr/>
            <p:nvPr/>
          </p:nvSpPr>
          <p:spPr>
            <a:xfrm>
              <a:off x="3602258"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2">
              <a:extLst>
                <a:ext uri="{FF2B5EF4-FFF2-40B4-BE49-F238E27FC236}">
                  <a16:creationId xmlns:a16="http://schemas.microsoft.com/office/drawing/2014/main" id="{CB72DA06-BCA6-4DEE-89AE-3261BF9723FC}"/>
                </a:ext>
              </a:extLst>
            </p:cNvPr>
            <p:cNvSpPr/>
            <p:nvPr/>
          </p:nvSpPr>
          <p:spPr>
            <a:xfrm>
              <a:off x="3371276"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3">
              <a:extLst>
                <a:ext uri="{FF2B5EF4-FFF2-40B4-BE49-F238E27FC236}">
                  <a16:creationId xmlns:a16="http://schemas.microsoft.com/office/drawing/2014/main" id="{BEE2E2F7-7C0B-47E0-B54F-309C7F80EB4D}"/>
                </a:ext>
              </a:extLst>
            </p:cNvPr>
            <p:cNvSpPr/>
            <p:nvPr/>
          </p:nvSpPr>
          <p:spPr>
            <a:xfrm>
              <a:off x="3140294" y="846679"/>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4">
              <a:extLst>
                <a:ext uri="{FF2B5EF4-FFF2-40B4-BE49-F238E27FC236}">
                  <a16:creationId xmlns:a16="http://schemas.microsoft.com/office/drawing/2014/main" id="{6A45E0DA-C6C5-4496-A86A-FA986E68C856}"/>
                </a:ext>
              </a:extLst>
            </p:cNvPr>
            <p:cNvSpPr/>
            <p:nvPr/>
          </p:nvSpPr>
          <p:spPr>
            <a:xfrm>
              <a:off x="4295204"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5">
              <a:extLst>
                <a:ext uri="{FF2B5EF4-FFF2-40B4-BE49-F238E27FC236}">
                  <a16:creationId xmlns:a16="http://schemas.microsoft.com/office/drawing/2014/main" id="{3DEFA101-6DC8-45F9-BDD1-5B90991BC6E3}"/>
                </a:ext>
              </a:extLst>
            </p:cNvPr>
            <p:cNvSpPr/>
            <p:nvPr/>
          </p:nvSpPr>
          <p:spPr>
            <a:xfrm>
              <a:off x="4064222"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6">
              <a:extLst>
                <a:ext uri="{FF2B5EF4-FFF2-40B4-BE49-F238E27FC236}">
                  <a16:creationId xmlns:a16="http://schemas.microsoft.com/office/drawing/2014/main" id="{45531F72-264D-4D84-9004-BD2DC5E3FFD4}"/>
                </a:ext>
              </a:extLst>
            </p:cNvPr>
            <p:cNvSpPr/>
            <p:nvPr/>
          </p:nvSpPr>
          <p:spPr>
            <a:xfrm>
              <a:off x="3833240"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7">
              <a:extLst>
                <a:ext uri="{FF2B5EF4-FFF2-40B4-BE49-F238E27FC236}">
                  <a16:creationId xmlns:a16="http://schemas.microsoft.com/office/drawing/2014/main" id="{41A9806C-BBFD-48F6-8A74-E5779FE1B51B}"/>
                </a:ext>
              </a:extLst>
            </p:cNvPr>
            <p:cNvSpPr/>
            <p:nvPr/>
          </p:nvSpPr>
          <p:spPr>
            <a:xfrm>
              <a:off x="3602258"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3A017E8D-6C02-4914-9EC6-D08B5E8D7D78}"/>
                </a:ext>
              </a:extLst>
            </p:cNvPr>
            <p:cNvSpPr/>
            <p:nvPr/>
          </p:nvSpPr>
          <p:spPr>
            <a:xfrm>
              <a:off x="3371276"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34D5C35E-F82B-40AD-AEEC-D387F26786D9}"/>
                </a:ext>
              </a:extLst>
            </p:cNvPr>
            <p:cNvSpPr/>
            <p:nvPr/>
          </p:nvSpPr>
          <p:spPr>
            <a:xfrm>
              <a:off x="3140294" y="1084804"/>
              <a:ext cx="84929" cy="8492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TextBox 3">
            <a:extLst>
              <a:ext uri="{FF2B5EF4-FFF2-40B4-BE49-F238E27FC236}">
                <a16:creationId xmlns:a16="http://schemas.microsoft.com/office/drawing/2014/main" id="{C44FB3A6-B17F-4AB6-895F-63D7BF81B4FC}"/>
              </a:ext>
            </a:extLst>
          </p:cNvPr>
          <p:cNvSpPr txBox="1"/>
          <p:nvPr/>
        </p:nvSpPr>
        <p:spPr>
          <a:xfrm>
            <a:off x="6737319" y="539466"/>
            <a:ext cx="4758722" cy="1200329"/>
          </a:xfrm>
          <a:prstGeom prst="rect">
            <a:avLst/>
          </a:prstGeom>
          <a:noFill/>
        </p:spPr>
        <p:txBody>
          <a:bodyPr wrap="square" rtlCol="0">
            <a:spAutoFit/>
          </a:bodyPr>
          <a:lstStyle/>
          <a:p>
            <a:r>
              <a:rPr lang="en-US" sz="3600" b="1">
                <a:solidFill>
                  <a:srgbClr val="203864"/>
                </a:solidFill>
                <a:latin typeface="Inter" panose="020B0502030000000004" pitchFamily="34" charset="0"/>
                <a:ea typeface="Inter" panose="020B0502030000000004" pitchFamily="34" charset="0"/>
                <a:cs typeface="Open Sans" panose="020B0606030504020204" pitchFamily="34" charset="0"/>
              </a:rPr>
              <a:t>Let’s Check Our </a:t>
            </a:r>
            <a:r>
              <a:rPr lang="en-US" sz="3600" b="1">
                <a:solidFill>
                  <a:srgbClr val="ECB400"/>
                </a:solidFill>
                <a:latin typeface="Inter" panose="020B0502030000000004" pitchFamily="34" charset="0"/>
                <a:ea typeface="Inter" panose="020B0502030000000004" pitchFamily="34" charset="0"/>
                <a:cs typeface="Open Sans" panose="020B0606030504020204" pitchFamily="34" charset="0"/>
              </a:rPr>
              <a:t>Best Work 2021</a:t>
            </a:r>
            <a:endParaRPr lang="en-ID" sz="3600" b="1">
              <a:solidFill>
                <a:srgbClr val="ECB400"/>
              </a:solidFill>
              <a:latin typeface="Inter" panose="020B0502030000000004" pitchFamily="34" charset="0"/>
              <a:ea typeface="Inter" panose="020B05020300000000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5B5AB195-86D1-4C0C-B70C-5152168217CB}"/>
              </a:ext>
            </a:extLst>
          </p:cNvPr>
          <p:cNvSpPr txBox="1"/>
          <p:nvPr/>
        </p:nvSpPr>
        <p:spPr>
          <a:xfrm>
            <a:off x="6737318" y="2062514"/>
            <a:ext cx="4758722" cy="827021"/>
          </a:xfrm>
          <a:prstGeom prst="rect">
            <a:avLst/>
          </a:prstGeom>
          <a:noFill/>
        </p:spPr>
        <p:txBody>
          <a:bodyPr wrap="square" rtlCol="0">
            <a:spAutoFit/>
          </a:bodyPr>
          <a:lstStyle/>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Sediniatin lore viveranik lorema notortor, inani consequat sapien gravida inalita mada mi accumsan sem gravidalin loremi.</a:t>
            </a:r>
          </a:p>
        </p:txBody>
      </p:sp>
      <p:sp>
        <p:nvSpPr>
          <p:cNvPr id="6" name="TextBox 5">
            <a:extLst>
              <a:ext uri="{FF2B5EF4-FFF2-40B4-BE49-F238E27FC236}">
                <a16:creationId xmlns:a16="http://schemas.microsoft.com/office/drawing/2014/main" id="{CCFB3731-FF3B-43B2-828F-8F78BEF79EF6}"/>
              </a:ext>
            </a:extLst>
          </p:cNvPr>
          <p:cNvSpPr txBox="1"/>
          <p:nvPr/>
        </p:nvSpPr>
        <p:spPr>
          <a:xfrm>
            <a:off x="707089" y="3976867"/>
            <a:ext cx="737702" cy="553998"/>
          </a:xfrm>
          <a:prstGeom prst="rect">
            <a:avLst/>
          </a:prstGeom>
          <a:noFill/>
        </p:spPr>
        <p:txBody>
          <a:bodyPr wrap="none" rtlCol="0">
            <a:spAutoFit/>
          </a:bodyPr>
          <a:lstStyle/>
          <a:p>
            <a:pPr algn="r"/>
            <a:r>
              <a:rPr lang="en-US" sz="3000" b="1">
                <a:solidFill>
                  <a:srgbClr val="ECB400"/>
                </a:solidFill>
                <a:latin typeface="Inter SemiBold" panose="020B0502030000000004" pitchFamily="34" charset="0"/>
                <a:ea typeface="Inter SemiBold" panose="020B0502030000000004" pitchFamily="34" charset="0"/>
              </a:rPr>
              <a:t>01.</a:t>
            </a:r>
            <a:endParaRPr lang="en-ID" sz="3000" b="1">
              <a:solidFill>
                <a:srgbClr val="ECB400"/>
              </a:solidFill>
              <a:latin typeface="Inter SemiBold" panose="020B0502030000000004" pitchFamily="34" charset="0"/>
              <a:ea typeface="Inter SemiBold" panose="020B0502030000000004" pitchFamily="34" charset="0"/>
            </a:endParaRPr>
          </a:p>
        </p:txBody>
      </p:sp>
      <p:sp>
        <p:nvSpPr>
          <p:cNvPr id="7" name="TextBox 6">
            <a:extLst>
              <a:ext uri="{FF2B5EF4-FFF2-40B4-BE49-F238E27FC236}">
                <a16:creationId xmlns:a16="http://schemas.microsoft.com/office/drawing/2014/main" id="{D931ADCF-0F8C-4D14-A259-75AEBC58C782}"/>
              </a:ext>
            </a:extLst>
          </p:cNvPr>
          <p:cNvSpPr txBox="1"/>
          <p:nvPr/>
        </p:nvSpPr>
        <p:spPr>
          <a:xfrm>
            <a:off x="1494484" y="3976064"/>
            <a:ext cx="2466055" cy="307777"/>
          </a:xfrm>
          <a:prstGeom prst="rect">
            <a:avLst/>
          </a:prstGeom>
          <a:noFill/>
        </p:spPr>
        <p:txBody>
          <a:bodyPr wrap="squar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The About One </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D4B3020A-B808-43C0-8F5B-D446E7F85EB7}"/>
              </a:ext>
            </a:extLst>
          </p:cNvPr>
          <p:cNvSpPr txBox="1"/>
          <p:nvPr/>
        </p:nvSpPr>
        <p:spPr>
          <a:xfrm>
            <a:off x="1494484" y="4283841"/>
            <a:ext cx="3839516" cy="573106"/>
          </a:xfrm>
          <a:prstGeom prst="rect">
            <a:avLst/>
          </a:prstGeom>
          <a:noFill/>
        </p:spPr>
        <p:txBody>
          <a:bodyPr wrap="square" rtlCol="0">
            <a:spAutoFit/>
          </a:bodyPr>
          <a:lstStyle/>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Sediniatin lore viveranik lorema notortor, inani consena</a:t>
            </a:r>
          </a:p>
        </p:txBody>
      </p:sp>
      <p:sp>
        <p:nvSpPr>
          <p:cNvPr id="9" name="TextBox 8">
            <a:extLst>
              <a:ext uri="{FF2B5EF4-FFF2-40B4-BE49-F238E27FC236}">
                <a16:creationId xmlns:a16="http://schemas.microsoft.com/office/drawing/2014/main" id="{C1E1D908-FF77-48DA-98C9-BD501F4E4E97}"/>
              </a:ext>
            </a:extLst>
          </p:cNvPr>
          <p:cNvSpPr txBox="1"/>
          <p:nvPr/>
        </p:nvSpPr>
        <p:spPr>
          <a:xfrm>
            <a:off x="1494484" y="5430053"/>
            <a:ext cx="2466055" cy="307777"/>
          </a:xfrm>
          <a:prstGeom prst="rect">
            <a:avLst/>
          </a:prstGeom>
          <a:noFill/>
        </p:spPr>
        <p:txBody>
          <a:bodyPr wrap="squar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The About Two</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60033F96-C440-4D4A-BD69-D72112F4BEB1}"/>
              </a:ext>
            </a:extLst>
          </p:cNvPr>
          <p:cNvSpPr txBox="1"/>
          <p:nvPr/>
        </p:nvSpPr>
        <p:spPr>
          <a:xfrm>
            <a:off x="1494484" y="5737830"/>
            <a:ext cx="3839516" cy="573106"/>
          </a:xfrm>
          <a:prstGeom prst="rect">
            <a:avLst/>
          </a:prstGeom>
          <a:noFill/>
        </p:spPr>
        <p:txBody>
          <a:bodyPr wrap="square" rtlCol="0">
            <a:spAutoFit/>
          </a:bodyPr>
          <a:lstStyle/>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Sediniatin lore viveranik lorema notortor, inani consena</a:t>
            </a:r>
          </a:p>
        </p:txBody>
      </p:sp>
      <p:sp>
        <p:nvSpPr>
          <p:cNvPr id="11" name="TextBox 10">
            <a:extLst>
              <a:ext uri="{FF2B5EF4-FFF2-40B4-BE49-F238E27FC236}">
                <a16:creationId xmlns:a16="http://schemas.microsoft.com/office/drawing/2014/main" id="{F495AD29-9E61-4E1B-B22D-DD108613D003}"/>
              </a:ext>
            </a:extLst>
          </p:cNvPr>
          <p:cNvSpPr txBox="1"/>
          <p:nvPr/>
        </p:nvSpPr>
        <p:spPr>
          <a:xfrm>
            <a:off x="702279" y="5430053"/>
            <a:ext cx="792205" cy="553998"/>
          </a:xfrm>
          <a:prstGeom prst="rect">
            <a:avLst/>
          </a:prstGeom>
          <a:noFill/>
        </p:spPr>
        <p:txBody>
          <a:bodyPr wrap="none" rtlCol="0">
            <a:spAutoFit/>
          </a:bodyPr>
          <a:lstStyle/>
          <a:p>
            <a:pPr algn="r"/>
            <a:r>
              <a:rPr lang="en-US" sz="3000" b="1">
                <a:solidFill>
                  <a:srgbClr val="ECB400"/>
                </a:solidFill>
                <a:latin typeface="Inter SemiBold" panose="020B0502030000000004" pitchFamily="34" charset="0"/>
                <a:ea typeface="Inter SemiBold" panose="020B0502030000000004" pitchFamily="34" charset="0"/>
              </a:rPr>
              <a:t>02.</a:t>
            </a:r>
            <a:endParaRPr lang="en-ID" sz="3000" b="1">
              <a:solidFill>
                <a:srgbClr val="ECB400"/>
              </a:solidFill>
              <a:latin typeface="Inter SemiBold" panose="020B0502030000000004" pitchFamily="34" charset="0"/>
              <a:ea typeface="Inter SemiBold" panose="020B0502030000000004" pitchFamily="34" charset="0"/>
            </a:endParaRPr>
          </a:p>
        </p:txBody>
      </p:sp>
      <p:sp>
        <p:nvSpPr>
          <p:cNvPr id="14" name="TextBox 13">
            <a:extLst>
              <a:ext uri="{FF2B5EF4-FFF2-40B4-BE49-F238E27FC236}">
                <a16:creationId xmlns:a16="http://schemas.microsoft.com/office/drawing/2014/main" id="{4BAA0E71-B85A-404C-B31B-3A2FD870DF31}"/>
              </a:ext>
            </a:extLst>
          </p:cNvPr>
          <p:cNvSpPr txBox="1"/>
          <p:nvPr/>
        </p:nvSpPr>
        <p:spPr>
          <a:xfrm>
            <a:off x="9351543" y="5016542"/>
            <a:ext cx="2253326" cy="827021"/>
          </a:xfrm>
          <a:prstGeom prst="rect">
            <a:avLst/>
          </a:prstGeom>
          <a:noFill/>
        </p:spPr>
        <p:txBody>
          <a:bodyPr wrap="square" rtlCol="0">
            <a:spAutoFit/>
          </a:bodyPr>
          <a:lstStyle/>
          <a:p>
            <a:pPr>
              <a:lnSpc>
                <a:spcPct val="150000"/>
              </a:lnSpc>
            </a:pPr>
            <a:r>
              <a:rPr lang="en-US" sz="11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deni Sediniatin lore viveranik lorem.</a:t>
            </a:r>
          </a:p>
        </p:txBody>
      </p:sp>
      <p:sp>
        <p:nvSpPr>
          <p:cNvPr id="15" name="TextBox 14">
            <a:extLst>
              <a:ext uri="{FF2B5EF4-FFF2-40B4-BE49-F238E27FC236}">
                <a16:creationId xmlns:a16="http://schemas.microsoft.com/office/drawing/2014/main" id="{DFAA4C1F-99A2-42AE-839A-33A9D3DDD31D}"/>
              </a:ext>
            </a:extLst>
          </p:cNvPr>
          <p:cNvSpPr txBox="1"/>
          <p:nvPr/>
        </p:nvSpPr>
        <p:spPr>
          <a:xfrm>
            <a:off x="9351543" y="4370211"/>
            <a:ext cx="1713304" cy="584775"/>
          </a:xfrm>
          <a:prstGeom prst="rect">
            <a:avLst/>
          </a:prstGeom>
          <a:noFill/>
        </p:spPr>
        <p:txBody>
          <a:bodyPr wrap="square" rtlCol="0">
            <a:spAutoFit/>
          </a:bodyPr>
          <a:lstStyle/>
          <a:p>
            <a:r>
              <a:rPr lang="en-GB" sz="3200" b="1">
                <a:solidFill>
                  <a:srgbClr val="ECB400"/>
                </a:solidFill>
                <a:latin typeface="Inter" panose="020B0502030000000004" pitchFamily="34" charset="0"/>
                <a:ea typeface="Inter" panose="020B0502030000000004" pitchFamily="34" charset="0"/>
                <a:cs typeface="Open Sans" panose="020B0606030504020204" pitchFamily="34" charset="0"/>
              </a:rPr>
              <a:t>$ 1M</a:t>
            </a:r>
          </a:p>
        </p:txBody>
      </p:sp>
      <p:sp>
        <p:nvSpPr>
          <p:cNvPr id="3" name="Picture Placeholder 2">
            <a:extLst>
              <a:ext uri="{FF2B5EF4-FFF2-40B4-BE49-F238E27FC236}">
                <a16:creationId xmlns:a16="http://schemas.microsoft.com/office/drawing/2014/main" id="{7DC41712-BCA8-4BA4-8ABC-B836A9A0CCFC}"/>
              </a:ext>
            </a:extLst>
          </p:cNvPr>
          <p:cNvSpPr>
            <a:spLocks noGrp="1"/>
          </p:cNvSpPr>
          <p:nvPr>
            <p:ph type="pic" sz="quarter" idx="10"/>
          </p:nvPr>
        </p:nvSpPr>
        <p:spPr/>
      </p:sp>
      <p:sp>
        <p:nvSpPr>
          <p:cNvPr id="13" name="Picture Placeholder 12">
            <a:extLst>
              <a:ext uri="{FF2B5EF4-FFF2-40B4-BE49-F238E27FC236}">
                <a16:creationId xmlns:a16="http://schemas.microsoft.com/office/drawing/2014/main" id="{FA7A4BB3-52A3-4C37-9EF9-A1B801FAE812}"/>
              </a:ext>
            </a:extLst>
          </p:cNvPr>
          <p:cNvSpPr>
            <a:spLocks noGrp="1"/>
          </p:cNvSpPr>
          <p:nvPr>
            <p:ph type="pic" sz="quarter" idx="11"/>
          </p:nvPr>
        </p:nvSpPr>
        <p:spPr/>
      </p:sp>
    </p:spTree>
    <p:extLst>
      <p:ext uri="{BB962C8B-B14F-4D97-AF65-F5344CB8AC3E}">
        <p14:creationId xmlns:p14="http://schemas.microsoft.com/office/powerpoint/2010/main" val="2821745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DC5A75-3787-4841-9F90-180FDD109E1B}"/>
              </a:ext>
            </a:extLst>
          </p:cNvPr>
          <p:cNvSpPr txBox="1"/>
          <p:nvPr/>
        </p:nvSpPr>
        <p:spPr>
          <a:xfrm>
            <a:off x="900399" y="637042"/>
            <a:ext cx="4758722" cy="1200329"/>
          </a:xfrm>
          <a:prstGeom prst="rect">
            <a:avLst/>
          </a:prstGeom>
          <a:noFill/>
        </p:spPr>
        <p:txBody>
          <a:bodyPr wrap="square" rtlCol="0">
            <a:spAutoFit/>
          </a:bodyPr>
          <a:lstStyle/>
          <a:p>
            <a:r>
              <a:rPr lang="en-US" sz="3600" b="1">
                <a:solidFill>
                  <a:srgbClr val="203864"/>
                </a:solidFill>
                <a:latin typeface="Inter" panose="020B0502030000000004" pitchFamily="34" charset="0"/>
                <a:ea typeface="Inter" panose="020B0502030000000004" pitchFamily="34" charset="0"/>
                <a:cs typeface="Open Sans" panose="020B0606030504020204" pitchFamily="34" charset="0"/>
              </a:rPr>
              <a:t>Company Business </a:t>
            </a:r>
            <a:r>
              <a:rPr lang="en-US" sz="3600" b="1">
                <a:solidFill>
                  <a:srgbClr val="ECB400"/>
                </a:solidFill>
                <a:latin typeface="Inter" panose="020B0502030000000004" pitchFamily="34" charset="0"/>
                <a:ea typeface="Inter" panose="020B0502030000000004" pitchFamily="34" charset="0"/>
                <a:cs typeface="Open Sans" panose="020B0606030504020204" pitchFamily="34" charset="0"/>
              </a:rPr>
              <a:t>Strategi 2021</a:t>
            </a:r>
            <a:endParaRPr lang="en-ID" sz="3600" b="1">
              <a:solidFill>
                <a:srgbClr val="ECB400"/>
              </a:solidFill>
              <a:latin typeface="Inter" panose="020B0502030000000004" pitchFamily="34" charset="0"/>
              <a:ea typeface="Inter" panose="020B05020300000000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D48036AD-F8CE-43E6-9828-2D8109B5707B}"/>
              </a:ext>
            </a:extLst>
          </p:cNvPr>
          <p:cNvSpPr txBox="1"/>
          <p:nvPr/>
        </p:nvSpPr>
        <p:spPr>
          <a:xfrm>
            <a:off x="900398" y="2200460"/>
            <a:ext cx="6064282" cy="573106"/>
          </a:xfrm>
          <a:prstGeom prst="rect">
            <a:avLst/>
          </a:prstGeom>
          <a:noFill/>
        </p:spPr>
        <p:txBody>
          <a:bodyPr wrap="square" rtlCol="0">
            <a:spAutoFit/>
          </a:bodyPr>
          <a:lstStyle/>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Sediniatin lore viveranik lorema notortor, inani consequat sapien gravida inalita mada mi accumsan sem gravidalin loremi.</a:t>
            </a:r>
          </a:p>
        </p:txBody>
      </p:sp>
      <p:sp>
        <p:nvSpPr>
          <p:cNvPr id="8" name="TextBox 7">
            <a:extLst>
              <a:ext uri="{FF2B5EF4-FFF2-40B4-BE49-F238E27FC236}">
                <a16:creationId xmlns:a16="http://schemas.microsoft.com/office/drawing/2014/main" id="{C6B29FC8-9D05-4336-9250-D4E93386DD84}"/>
              </a:ext>
            </a:extLst>
          </p:cNvPr>
          <p:cNvSpPr txBox="1"/>
          <p:nvPr/>
        </p:nvSpPr>
        <p:spPr>
          <a:xfrm>
            <a:off x="990601" y="5174640"/>
            <a:ext cx="1641796" cy="307777"/>
          </a:xfrm>
          <a:prstGeom prst="rect">
            <a:avLst/>
          </a:prstGeom>
          <a:noFill/>
        </p:spPr>
        <p:txBody>
          <a:bodyPr wrap="non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Our Project One</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33A80BF4-43D4-4587-B7EF-E70F920D4B57}"/>
              </a:ext>
            </a:extLst>
          </p:cNvPr>
          <p:cNvSpPr txBox="1"/>
          <p:nvPr/>
        </p:nvSpPr>
        <p:spPr>
          <a:xfrm>
            <a:off x="990600" y="5482417"/>
            <a:ext cx="2834640" cy="827021"/>
          </a:xfrm>
          <a:prstGeom prst="rect">
            <a:avLst/>
          </a:prstGeom>
          <a:noFill/>
        </p:spPr>
        <p:txBody>
          <a:bodyPr wrap="square" rtlCol="0">
            <a:spAutoFit/>
          </a:bodyPr>
          <a:lstStyle/>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atin loreipusna viveranike lorema notortor, inani consequ</a:t>
            </a:r>
          </a:p>
        </p:txBody>
      </p:sp>
      <p:sp>
        <p:nvSpPr>
          <p:cNvPr id="10" name="TextBox 9">
            <a:extLst>
              <a:ext uri="{FF2B5EF4-FFF2-40B4-BE49-F238E27FC236}">
                <a16:creationId xmlns:a16="http://schemas.microsoft.com/office/drawing/2014/main" id="{5F732220-70CA-406D-98A9-85871C360B92}"/>
              </a:ext>
            </a:extLst>
          </p:cNvPr>
          <p:cNvSpPr txBox="1"/>
          <p:nvPr/>
        </p:nvSpPr>
        <p:spPr>
          <a:xfrm>
            <a:off x="4221481" y="5174640"/>
            <a:ext cx="1625766" cy="307777"/>
          </a:xfrm>
          <a:prstGeom prst="rect">
            <a:avLst/>
          </a:prstGeom>
          <a:noFill/>
        </p:spPr>
        <p:txBody>
          <a:bodyPr wrap="non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Our Project Two</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53656FD8-CF89-4398-B8A4-F363A5CAA318}"/>
              </a:ext>
            </a:extLst>
          </p:cNvPr>
          <p:cNvSpPr txBox="1"/>
          <p:nvPr/>
        </p:nvSpPr>
        <p:spPr>
          <a:xfrm>
            <a:off x="4221480" y="5482417"/>
            <a:ext cx="2834640" cy="827021"/>
          </a:xfrm>
          <a:prstGeom prst="rect">
            <a:avLst/>
          </a:prstGeom>
          <a:noFill/>
        </p:spPr>
        <p:txBody>
          <a:bodyPr wrap="square" rtlCol="0">
            <a:spAutoFit/>
          </a:bodyPr>
          <a:lstStyle/>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atin loreipusna viveranike lorema notortor, inani consequ</a:t>
            </a:r>
          </a:p>
        </p:txBody>
      </p:sp>
      <p:sp>
        <p:nvSpPr>
          <p:cNvPr id="13" name="Rectangle 12">
            <a:extLst>
              <a:ext uri="{FF2B5EF4-FFF2-40B4-BE49-F238E27FC236}">
                <a16:creationId xmlns:a16="http://schemas.microsoft.com/office/drawing/2014/main" id="{8A8E46A7-42F5-4A8F-A638-FBEFCC1459A3}"/>
              </a:ext>
            </a:extLst>
          </p:cNvPr>
          <p:cNvSpPr/>
          <p:nvPr/>
        </p:nvSpPr>
        <p:spPr>
          <a:xfrm>
            <a:off x="990600" y="4347619"/>
            <a:ext cx="647700" cy="521856"/>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13">
            <a:extLst>
              <a:ext uri="{FF2B5EF4-FFF2-40B4-BE49-F238E27FC236}">
                <a16:creationId xmlns:a16="http://schemas.microsoft.com/office/drawing/2014/main" id="{BA899141-344D-413E-806E-5D4789957398}"/>
              </a:ext>
            </a:extLst>
          </p:cNvPr>
          <p:cNvSpPr/>
          <p:nvPr/>
        </p:nvSpPr>
        <p:spPr>
          <a:xfrm>
            <a:off x="4221480" y="4347619"/>
            <a:ext cx="648000" cy="522000"/>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5" name="Graphic 217" descr="Rocket">
            <a:extLst>
              <a:ext uri="{FF2B5EF4-FFF2-40B4-BE49-F238E27FC236}">
                <a16:creationId xmlns:a16="http://schemas.microsoft.com/office/drawing/2014/main" id="{52F92E10-01B4-45DB-8970-0DCAE41929AD}"/>
              </a:ext>
            </a:extLst>
          </p:cNvPr>
          <p:cNvGrpSpPr/>
          <p:nvPr/>
        </p:nvGrpSpPr>
        <p:grpSpPr>
          <a:xfrm rot="167334">
            <a:off x="4391255" y="4454394"/>
            <a:ext cx="308451" cy="308451"/>
            <a:chOff x="4107543" y="2638334"/>
            <a:chExt cx="745540" cy="745540"/>
          </a:xfrm>
          <a:solidFill>
            <a:schemeClr val="bg1"/>
          </a:solidFill>
        </p:grpSpPr>
        <p:sp>
          <p:nvSpPr>
            <p:cNvPr id="16" name="Freeform: Shape 15">
              <a:extLst>
                <a:ext uri="{FF2B5EF4-FFF2-40B4-BE49-F238E27FC236}">
                  <a16:creationId xmlns:a16="http://schemas.microsoft.com/office/drawing/2014/main" id="{A13BB2F6-F9A4-4BDC-A55A-24D24E746E46}"/>
                </a:ext>
              </a:extLst>
            </p:cNvPr>
            <p:cNvSpPr/>
            <p:nvPr/>
          </p:nvSpPr>
          <p:spPr>
            <a:xfrm>
              <a:off x="4650389" y="2699458"/>
              <a:ext cx="139789" cy="132023"/>
            </a:xfrm>
            <a:custGeom>
              <a:avLst/>
              <a:gdLst>
                <a:gd name="connsiteX0" fmla="*/ 139012 w 139788"/>
                <a:gd name="connsiteY0" fmla="*/ 4111 h 132022"/>
                <a:gd name="connsiteX1" fmla="*/ 0 w 139788"/>
                <a:gd name="connsiteY1" fmla="*/ 21196 h 132022"/>
                <a:gd name="connsiteX2" fmla="*/ 63682 w 139788"/>
                <a:gd name="connsiteY2" fmla="*/ 71676 h 132022"/>
                <a:gd name="connsiteX3" fmla="*/ 114937 w 139788"/>
                <a:gd name="connsiteY3" fmla="*/ 136910 h 132022"/>
                <a:gd name="connsiteX4" fmla="*/ 139012 w 139788"/>
                <a:gd name="connsiteY4" fmla="*/ 4111 h 132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88" h="132022">
                  <a:moveTo>
                    <a:pt x="139012" y="4111"/>
                  </a:moveTo>
                  <a:cubicBezTo>
                    <a:pt x="128140" y="-6761"/>
                    <a:pt x="58245" y="5664"/>
                    <a:pt x="0" y="21196"/>
                  </a:cubicBezTo>
                  <a:cubicBezTo>
                    <a:pt x="20968" y="33622"/>
                    <a:pt x="42713" y="50707"/>
                    <a:pt x="63682" y="71676"/>
                  </a:cubicBezTo>
                  <a:cubicBezTo>
                    <a:pt x="85426" y="93421"/>
                    <a:pt x="102512" y="115166"/>
                    <a:pt x="114937" y="136910"/>
                  </a:cubicBezTo>
                  <a:cubicBezTo>
                    <a:pt x="130469" y="77112"/>
                    <a:pt x="150661" y="14984"/>
                    <a:pt x="139012" y="4111"/>
                  </a:cubicBezTo>
                  <a:close/>
                </a:path>
              </a:pathLst>
            </a:custGeom>
            <a:grpFill/>
            <a:ln w="7739" cap="flat">
              <a:noFill/>
              <a:prstDash val="solid"/>
              <a:miter/>
            </a:ln>
          </p:spPr>
          <p:txBody>
            <a:bodyPr rtlCol="0" anchor="ctr"/>
            <a:lstStyle/>
            <a:p>
              <a:endParaRPr lang="en-US">
                <a:solidFill>
                  <a:schemeClr val="bg1"/>
                </a:solidFill>
              </a:endParaRPr>
            </a:p>
          </p:txBody>
        </p:sp>
        <p:sp>
          <p:nvSpPr>
            <p:cNvPr id="17" name="Freeform: Shape 16">
              <a:extLst>
                <a:ext uri="{FF2B5EF4-FFF2-40B4-BE49-F238E27FC236}">
                  <a16:creationId xmlns:a16="http://schemas.microsoft.com/office/drawing/2014/main" id="{1F73266D-78ED-4A95-9F3F-23F6904EBF47}"/>
                </a:ext>
              </a:extLst>
            </p:cNvPr>
            <p:cNvSpPr/>
            <p:nvPr/>
          </p:nvSpPr>
          <p:spPr>
            <a:xfrm>
              <a:off x="4167394" y="2912960"/>
              <a:ext cx="186385" cy="178619"/>
            </a:xfrm>
            <a:custGeom>
              <a:avLst/>
              <a:gdLst>
                <a:gd name="connsiteX0" fmla="*/ 189439 w 186385"/>
                <a:gd name="connsiteY0" fmla="*/ 11940 h 178618"/>
                <a:gd name="connsiteX1" fmla="*/ 163034 w 186385"/>
                <a:gd name="connsiteY1" fmla="*/ 1845 h 178618"/>
                <a:gd name="connsiteX2" fmla="*/ 131970 w 186385"/>
                <a:gd name="connsiteY2" fmla="*/ 8057 h 178618"/>
                <a:gd name="connsiteX3" fmla="*/ 8490 w 186385"/>
                <a:gd name="connsiteY3" fmla="*/ 131537 h 178618"/>
                <a:gd name="connsiteX4" fmla="*/ 34895 w 186385"/>
                <a:gd name="connsiteY4" fmla="*/ 180464 h 178618"/>
                <a:gd name="connsiteX5" fmla="*/ 138183 w 186385"/>
                <a:gd name="connsiteY5" fmla="*/ 157165 h 178618"/>
                <a:gd name="connsiteX6" fmla="*/ 189439 w 186385"/>
                <a:gd name="connsiteY6" fmla="*/ 11940 h 17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385" h="178618">
                  <a:moveTo>
                    <a:pt x="189439" y="11940"/>
                  </a:moveTo>
                  <a:lnTo>
                    <a:pt x="163034" y="1845"/>
                  </a:lnTo>
                  <a:cubicBezTo>
                    <a:pt x="152162" y="-2038"/>
                    <a:pt x="140513" y="291"/>
                    <a:pt x="131970" y="8057"/>
                  </a:cubicBezTo>
                  <a:lnTo>
                    <a:pt x="8490" y="131537"/>
                  </a:lnTo>
                  <a:cubicBezTo>
                    <a:pt x="-11701" y="151729"/>
                    <a:pt x="6937" y="186676"/>
                    <a:pt x="34895" y="180464"/>
                  </a:cubicBezTo>
                  <a:lnTo>
                    <a:pt x="138183" y="157165"/>
                  </a:lnTo>
                  <a:cubicBezTo>
                    <a:pt x="146726" y="118335"/>
                    <a:pt x="160705" y="66303"/>
                    <a:pt x="189439" y="11940"/>
                  </a:cubicBezTo>
                  <a:close/>
                </a:path>
              </a:pathLst>
            </a:custGeom>
            <a:grpFill/>
            <a:ln w="7739" cap="flat">
              <a:noFill/>
              <a:prstDash val="solid"/>
              <a:miter/>
            </a:ln>
          </p:spPr>
          <p:txBody>
            <a:bodyPr rtlCol="0" anchor="ctr"/>
            <a:lstStyle/>
            <a:p>
              <a:endParaRPr lang="en-US">
                <a:solidFill>
                  <a:schemeClr val="bg1"/>
                </a:solidFill>
              </a:endParaRPr>
            </a:p>
          </p:txBody>
        </p:sp>
        <p:sp>
          <p:nvSpPr>
            <p:cNvPr id="18" name="Freeform: Shape 17">
              <a:extLst>
                <a:ext uri="{FF2B5EF4-FFF2-40B4-BE49-F238E27FC236}">
                  <a16:creationId xmlns:a16="http://schemas.microsoft.com/office/drawing/2014/main" id="{143A4B99-A9F3-40E4-B012-A1530676D393}"/>
                </a:ext>
              </a:extLst>
            </p:cNvPr>
            <p:cNvSpPr/>
            <p:nvPr/>
          </p:nvSpPr>
          <p:spPr>
            <a:xfrm>
              <a:off x="4395696" y="3127595"/>
              <a:ext cx="178619" cy="194151"/>
            </a:xfrm>
            <a:custGeom>
              <a:avLst/>
              <a:gdLst>
                <a:gd name="connsiteX0" fmla="*/ 166937 w 178618"/>
                <a:gd name="connsiteY0" fmla="*/ 0 h 194151"/>
                <a:gd name="connsiteX1" fmla="*/ 24818 w 178618"/>
                <a:gd name="connsiteY1" fmla="*/ 49703 h 194151"/>
                <a:gd name="connsiteX2" fmla="*/ 743 w 178618"/>
                <a:gd name="connsiteY2" fmla="*/ 159980 h 194151"/>
                <a:gd name="connsiteX3" fmla="*/ 49669 w 178618"/>
                <a:gd name="connsiteY3" fmla="*/ 186385 h 194151"/>
                <a:gd name="connsiteX4" fmla="*/ 173149 w 178618"/>
                <a:gd name="connsiteY4" fmla="*/ 62905 h 194151"/>
                <a:gd name="connsiteX5" fmla="*/ 179362 w 178618"/>
                <a:gd name="connsiteY5" fmla="*/ 31841 h 194151"/>
                <a:gd name="connsiteX6" fmla="*/ 166937 w 178618"/>
                <a:gd name="connsiteY6" fmla="*/ 0 h 194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618" h="194151">
                  <a:moveTo>
                    <a:pt x="166937" y="0"/>
                  </a:moveTo>
                  <a:cubicBezTo>
                    <a:pt x="114904" y="27181"/>
                    <a:pt x="65201" y="41937"/>
                    <a:pt x="24818" y="49703"/>
                  </a:cubicBezTo>
                  <a:lnTo>
                    <a:pt x="743" y="159980"/>
                  </a:lnTo>
                  <a:cubicBezTo>
                    <a:pt x="-5469" y="187938"/>
                    <a:pt x="28701" y="207353"/>
                    <a:pt x="49669" y="186385"/>
                  </a:cubicBezTo>
                  <a:lnTo>
                    <a:pt x="173149" y="62905"/>
                  </a:lnTo>
                  <a:cubicBezTo>
                    <a:pt x="180916" y="55139"/>
                    <a:pt x="184022" y="42713"/>
                    <a:pt x="179362" y="31841"/>
                  </a:cubicBezTo>
                  <a:lnTo>
                    <a:pt x="166937" y="0"/>
                  </a:lnTo>
                  <a:close/>
                </a:path>
              </a:pathLst>
            </a:custGeom>
            <a:grpFill/>
            <a:ln w="7739" cap="flat">
              <a:noFill/>
              <a:prstDash val="solid"/>
              <a:miter/>
            </a:ln>
          </p:spPr>
          <p:txBody>
            <a:bodyPr rtlCol="0" anchor="ctr"/>
            <a:lstStyle/>
            <a:p>
              <a:endParaRPr lang="en-US">
                <a:solidFill>
                  <a:schemeClr val="bg1"/>
                </a:solidFill>
              </a:endParaRPr>
            </a:p>
          </p:txBody>
        </p:sp>
        <p:sp>
          <p:nvSpPr>
            <p:cNvPr id="19" name="Freeform: Shape 18">
              <a:extLst>
                <a:ext uri="{FF2B5EF4-FFF2-40B4-BE49-F238E27FC236}">
                  <a16:creationId xmlns:a16="http://schemas.microsoft.com/office/drawing/2014/main" id="{FDFE515C-5EB7-4239-8C43-3EC2853210D9}"/>
                </a:ext>
              </a:extLst>
            </p:cNvPr>
            <p:cNvSpPr/>
            <p:nvPr/>
          </p:nvSpPr>
          <p:spPr>
            <a:xfrm>
              <a:off x="4332758" y="2734633"/>
              <a:ext cx="411600" cy="411600"/>
            </a:xfrm>
            <a:custGeom>
              <a:avLst/>
              <a:gdLst>
                <a:gd name="connsiteX0" fmla="*/ 275694 w 411600"/>
                <a:gd name="connsiteY0" fmla="*/ 0 h 411600"/>
                <a:gd name="connsiteX1" fmla="*/ 127363 w 411600"/>
                <a:gd name="connsiteY1" fmla="*/ 100959 h 411600"/>
                <a:gd name="connsiteX2" fmla="*/ 0 w 411600"/>
                <a:gd name="connsiteY2" fmla="*/ 368887 h 411600"/>
                <a:gd name="connsiteX3" fmla="*/ 48149 w 411600"/>
                <a:gd name="connsiteY3" fmla="*/ 417036 h 411600"/>
                <a:gd name="connsiteX4" fmla="*/ 316855 w 411600"/>
                <a:gd name="connsiteY4" fmla="*/ 290450 h 411600"/>
                <a:gd name="connsiteX5" fmla="*/ 417813 w 411600"/>
                <a:gd name="connsiteY5" fmla="*/ 142895 h 411600"/>
                <a:gd name="connsiteX6" fmla="*/ 358791 w 411600"/>
                <a:gd name="connsiteY6" fmla="*/ 57469 h 411600"/>
                <a:gd name="connsiteX7" fmla="*/ 275694 w 411600"/>
                <a:gd name="connsiteY7" fmla="*/ 0 h 411600"/>
                <a:gd name="connsiteX8" fmla="*/ 315301 w 411600"/>
                <a:gd name="connsiteY8" fmla="*/ 167747 h 411600"/>
                <a:gd name="connsiteX9" fmla="*/ 249290 w 411600"/>
                <a:gd name="connsiteY9" fmla="*/ 167747 h 411600"/>
                <a:gd name="connsiteX10" fmla="*/ 249290 w 411600"/>
                <a:gd name="connsiteY10" fmla="*/ 101735 h 411600"/>
                <a:gd name="connsiteX11" fmla="*/ 315301 w 411600"/>
                <a:gd name="connsiteY11" fmla="*/ 101735 h 411600"/>
                <a:gd name="connsiteX12" fmla="*/ 315301 w 411600"/>
                <a:gd name="connsiteY12" fmla="*/ 167747 h 41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1600" h="411600">
                  <a:moveTo>
                    <a:pt x="275694" y="0"/>
                  </a:moveTo>
                  <a:cubicBezTo>
                    <a:pt x="229875" y="18639"/>
                    <a:pt x="177842" y="50479"/>
                    <a:pt x="127363" y="100959"/>
                  </a:cubicBezTo>
                  <a:cubicBezTo>
                    <a:pt x="34947" y="193374"/>
                    <a:pt x="7766" y="305205"/>
                    <a:pt x="0" y="368887"/>
                  </a:cubicBezTo>
                  <a:lnTo>
                    <a:pt x="48149" y="417036"/>
                  </a:lnTo>
                  <a:cubicBezTo>
                    <a:pt x="111831" y="409270"/>
                    <a:pt x="224439" y="382866"/>
                    <a:pt x="316855" y="290450"/>
                  </a:cubicBezTo>
                  <a:cubicBezTo>
                    <a:pt x="367334" y="239971"/>
                    <a:pt x="399175" y="188715"/>
                    <a:pt x="417813" y="142895"/>
                  </a:cubicBezTo>
                  <a:cubicBezTo>
                    <a:pt x="407717" y="117267"/>
                    <a:pt x="387526" y="86980"/>
                    <a:pt x="358791" y="57469"/>
                  </a:cubicBezTo>
                  <a:cubicBezTo>
                    <a:pt x="330833" y="30288"/>
                    <a:pt x="301322" y="10096"/>
                    <a:pt x="275694" y="0"/>
                  </a:cubicBezTo>
                  <a:close/>
                  <a:moveTo>
                    <a:pt x="315301" y="167747"/>
                  </a:moveTo>
                  <a:cubicBezTo>
                    <a:pt x="297439" y="185608"/>
                    <a:pt x="267928" y="185608"/>
                    <a:pt x="249290" y="167747"/>
                  </a:cubicBezTo>
                  <a:cubicBezTo>
                    <a:pt x="231428" y="149885"/>
                    <a:pt x="231428" y="120374"/>
                    <a:pt x="249290" y="101735"/>
                  </a:cubicBezTo>
                  <a:cubicBezTo>
                    <a:pt x="267152" y="83873"/>
                    <a:pt x="296663" y="83873"/>
                    <a:pt x="315301" y="101735"/>
                  </a:cubicBezTo>
                  <a:cubicBezTo>
                    <a:pt x="333163" y="120374"/>
                    <a:pt x="333163" y="149885"/>
                    <a:pt x="315301" y="167747"/>
                  </a:cubicBezTo>
                  <a:close/>
                </a:path>
              </a:pathLst>
            </a:custGeom>
            <a:grpFill/>
            <a:ln w="7739" cap="flat">
              <a:noFill/>
              <a:prstDash val="solid"/>
              <a:miter/>
            </a:ln>
          </p:spPr>
          <p:txBody>
            <a:bodyPr rtlCol="0" anchor="ctr"/>
            <a:lstStyle/>
            <a:p>
              <a:endParaRPr lang="en-US">
                <a:solidFill>
                  <a:schemeClr val="bg1"/>
                </a:solidFill>
              </a:endParaRPr>
            </a:p>
          </p:txBody>
        </p:sp>
        <p:sp>
          <p:nvSpPr>
            <p:cNvPr id="20" name="Freeform: Shape 19">
              <a:extLst>
                <a:ext uri="{FF2B5EF4-FFF2-40B4-BE49-F238E27FC236}">
                  <a16:creationId xmlns:a16="http://schemas.microsoft.com/office/drawing/2014/main" id="{A060B99B-680C-4FA2-9DE6-7F162406CE50}"/>
                </a:ext>
              </a:extLst>
            </p:cNvPr>
            <p:cNvSpPr/>
            <p:nvPr/>
          </p:nvSpPr>
          <p:spPr>
            <a:xfrm>
              <a:off x="4241288" y="3132529"/>
              <a:ext cx="108725" cy="108725"/>
            </a:xfrm>
            <a:custGeom>
              <a:avLst/>
              <a:gdLst>
                <a:gd name="connsiteX0" fmla="*/ 90693 w 108724"/>
                <a:gd name="connsiteY0" fmla="*/ 19917 h 108724"/>
                <a:gd name="connsiteX1" fmla="*/ 54193 w 108724"/>
                <a:gd name="connsiteY1" fmla="*/ 12151 h 108724"/>
                <a:gd name="connsiteX2" fmla="*/ 2161 w 108724"/>
                <a:gd name="connsiteY2" fmla="*/ 108450 h 108724"/>
                <a:gd name="connsiteX3" fmla="*/ 98460 w 108724"/>
                <a:gd name="connsiteY3" fmla="*/ 56417 h 108724"/>
                <a:gd name="connsiteX4" fmla="*/ 90693 w 108724"/>
                <a:gd name="connsiteY4" fmla="*/ 19917 h 108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24" h="108724">
                  <a:moveTo>
                    <a:pt x="90693" y="19917"/>
                  </a:moveTo>
                  <a:cubicBezTo>
                    <a:pt x="78268" y="7491"/>
                    <a:pt x="79821" y="-13477"/>
                    <a:pt x="54193" y="12151"/>
                  </a:cubicBezTo>
                  <a:cubicBezTo>
                    <a:pt x="28565" y="37779"/>
                    <a:pt x="-9488" y="96024"/>
                    <a:pt x="2161" y="108450"/>
                  </a:cubicBezTo>
                  <a:cubicBezTo>
                    <a:pt x="14586" y="120875"/>
                    <a:pt x="72832" y="82045"/>
                    <a:pt x="98460" y="56417"/>
                  </a:cubicBezTo>
                  <a:cubicBezTo>
                    <a:pt x="124087" y="30013"/>
                    <a:pt x="103119" y="31566"/>
                    <a:pt x="90693" y="19917"/>
                  </a:cubicBezTo>
                  <a:close/>
                </a:path>
              </a:pathLst>
            </a:custGeom>
            <a:grpFill/>
            <a:ln w="7739" cap="flat">
              <a:noFill/>
              <a:prstDash val="solid"/>
              <a:miter/>
            </a:ln>
          </p:spPr>
          <p:txBody>
            <a:bodyPr rtlCol="0" anchor="ctr"/>
            <a:lstStyle/>
            <a:p>
              <a:endParaRPr lang="en-US">
                <a:solidFill>
                  <a:schemeClr val="bg1"/>
                </a:solidFill>
              </a:endParaRPr>
            </a:p>
          </p:txBody>
        </p:sp>
      </p:grpSp>
      <p:grpSp>
        <p:nvGrpSpPr>
          <p:cNvPr id="21" name="Graphic 260" descr="Lightbulb and gear">
            <a:extLst>
              <a:ext uri="{FF2B5EF4-FFF2-40B4-BE49-F238E27FC236}">
                <a16:creationId xmlns:a16="http://schemas.microsoft.com/office/drawing/2014/main" id="{7F637F34-0D99-4A7A-BA61-3C48381F1C46}"/>
              </a:ext>
            </a:extLst>
          </p:cNvPr>
          <p:cNvGrpSpPr/>
          <p:nvPr/>
        </p:nvGrpSpPr>
        <p:grpSpPr>
          <a:xfrm>
            <a:off x="1128915" y="4424984"/>
            <a:ext cx="365650" cy="365650"/>
            <a:chOff x="9688800" y="7021800"/>
            <a:chExt cx="914400" cy="914400"/>
          </a:xfrm>
          <a:solidFill>
            <a:schemeClr val="bg1"/>
          </a:solidFill>
        </p:grpSpPr>
        <p:sp>
          <p:nvSpPr>
            <p:cNvPr id="22" name="Freeform: Shape 21">
              <a:extLst>
                <a:ext uri="{FF2B5EF4-FFF2-40B4-BE49-F238E27FC236}">
                  <a16:creationId xmlns:a16="http://schemas.microsoft.com/office/drawing/2014/main" id="{B69A6E10-DAE3-4E64-B65C-2DAF34DB7888}"/>
                </a:ext>
              </a:extLst>
            </p:cNvPr>
            <p:cNvSpPr/>
            <p:nvPr/>
          </p:nvSpPr>
          <p:spPr>
            <a:xfrm>
              <a:off x="10028271" y="7330220"/>
              <a:ext cx="209550" cy="209550"/>
            </a:xfrm>
            <a:custGeom>
              <a:avLst/>
              <a:gdLst>
                <a:gd name="connsiteX0" fmla="*/ 187547 w 209550"/>
                <a:gd name="connsiteY0" fmla="*/ 64675 h 209550"/>
                <a:gd name="connsiteX1" fmla="*/ 195644 w 209550"/>
                <a:gd name="connsiteY1" fmla="*/ 40672 h 209550"/>
                <a:gd name="connsiteX2" fmla="*/ 177355 w 209550"/>
                <a:gd name="connsiteY2" fmla="*/ 22384 h 209550"/>
                <a:gd name="connsiteX3" fmla="*/ 153353 w 209550"/>
                <a:gd name="connsiteY3" fmla="*/ 30480 h 209550"/>
                <a:gd name="connsiteX4" fmla="*/ 133541 w 209550"/>
                <a:gd name="connsiteY4" fmla="*/ 22384 h 209550"/>
                <a:gd name="connsiteX5" fmla="*/ 122301 w 209550"/>
                <a:gd name="connsiteY5" fmla="*/ 0 h 209550"/>
                <a:gd name="connsiteX6" fmla="*/ 96774 w 209550"/>
                <a:gd name="connsiteY6" fmla="*/ 0 h 209550"/>
                <a:gd name="connsiteX7" fmla="*/ 85439 w 209550"/>
                <a:gd name="connsiteY7" fmla="*/ 22479 h 209550"/>
                <a:gd name="connsiteX8" fmla="*/ 65532 w 209550"/>
                <a:gd name="connsiteY8" fmla="*/ 30575 h 209550"/>
                <a:gd name="connsiteX9" fmla="*/ 41529 w 209550"/>
                <a:gd name="connsiteY9" fmla="*/ 22479 h 209550"/>
                <a:gd name="connsiteX10" fmla="*/ 23241 w 209550"/>
                <a:gd name="connsiteY10" fmla="*/ 40767 h 209550"/>
                <a:gd name="connsiteX11" fmla="*/ 30861 w 209550"/>
                <a:gd name="connsiteY11" fmla="*/ 64770 h 209550"/>
                <a:gd name="connsiteX12" fmla="*/ 22479 w 209550"/>
                <a:gd name="connsiteY12" fmla="*/ 84582 h 209550"/>
                <a:gd name="connsiteX13" fmla="*/ 0 w 209550"/>
                <a:gd name="connsiteY13" fmla="*/ 95821 h 209550"/>
                <a:gd name="connsiteX14" fmla="*/ 0 w 209550"/>
                <a:gd name="connsiteY14" fmla="*/ 120968 h 209550"/>
                <a:gd name="connsiteX15" fmla="*/ 22479 w 209550"/>
                <a:gd name="connsiteY15" fmla="*/ 132302 h 209550"/>
                <a:gd name="connsiteX16" fmla="*/ 30575 w 209550"/>
                <a:gd name="connsiteY16" fmla="*/ 152114 h 209550"/>
                <a:gd name="connsiteX17" fmla="*/ 22479 w 209550"/>
                <a:gd name="connsiteY17" fmla="*/ 176117 h 209550"/>
                <a:gd name="connsiteX18" fmla="*/ 41529 w 209550"/>
                <a:gd name="connsiteY18" fmla="*/ 194405 h 209550"/>
                <a:gd name="connsiteX19" fmla="*/ 65532 w 209550"/>
                <a:gd name="connsiteY19" fmla="*/ 186214 h 209550"/>
                <a:gd name="connsiteX20" fmla="*/ 85344 w 209550"/>
                <a:gd name="connsiteY20" fmla="*/ 194405 h 209550"/>
                <a:gd name="connsiteX21" fmla="*/ 96583 w 209550"/>
                <a:gd name="connsiteY21" fmla="*/ 216789 h 209550"/>
                <a:gd name="connsiteX22" fmla="*/ 122111 w 209550"/>
                <a:gd name="connsiteY22" fmla="*/ 216789 h 209550"/>
                <a:gd name="connsiteX23" fmla="*/ 133445 w 209550"/>
                <a:gd name="connsiteY23" fmla="*/ 194786 h 209550"/>
                <a:gd name="connsiteX24" fmla="*/ 152972 w 209550"/>
                <a:gd name="connsiteY24" fmla="*/ 186880 h 209550"/>
                <a:gd name="connsiteX25" fmla="*/ 176879 w 209550"/>
                <a:gd name="connsiteY25" fmla="*/ 195072 h 209550"/>
                <a:gd name="connsiteX26" fmla="*/ 195167 w 209550"/>
                <a:gd name="connsiteY26" fmla="*/ 176689 h 209550"/>
                <a:gd name="connsiteX27" fmla="*/ 187071 w 209550"/>
                <a:gd name="connsiteY27" fmla="*/ 152781 h 209550"/>
                <a:gd name="connsiteX28" fmla="*/ 195739 w 209550"/>
                <a:gd name="connsiteY28" fmla="*/ 132874 h 209550"/>
                <a:gd name="connsiteX29" fmla="*/ 218123 w 209550"/>
                <a:gd name="connsiteY29" fmla="*/ 121634 h 209550"/>
                <a:gd name="connsiteX30" fmla="*/ 218123 w 209550"/>
                <a:gd name="connsiteY30" fmla="*/ 95821 h 209550"/>
                <a:gd name="connsiteX31" fmla="*/ 195644 w 209550"/>
                <a:gd name="connsiteY31" fmla="*/ 84487 h 209550"/>
                <a:gd name="connsiteX32" fmla="*/ 187547 w 209550"/>
                <a:gd name="connsiteY32" fmla="*/ 64675 h 209550"/>
                <a:gd name="connsiteX33" fmla="*/ 109442 w 209550"/>
                <a:gd name="connsiteY33" fmla="*/ 146875 h 209550"/>
                <a:gd name="connsiteX34" fmla="*/ 71342 w 209550"/>
                <a:gd name="connsiteY34" fmla="*/ 108775 h 209550"/>
                <a:gd name="connsiteX35" fmla="*/ 109442 w 209550"/>
                <a:gd name="connsiteY35" fmla="*/ 70675 h 209550"/>
                <a:gd name="connsiteX36" fmla="*/ 147542 w 209550"/>
                <a:gd name="connsiteY36" fmla="*/ 108775 h 209550"/>
                <a:gd name="connsiteX37" fmla="*/ 109442 w 209550"/>
                <a:gd name="connsiteY37" fmla="*/ 146875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9550" h="209550">
                  <a:moveTo>
                    <a:pt x="187547" y="64675"/>
                  </a:moveTo>
                  <a:lnTo>
                    <a:pt x="195644" y="40672"/>
                  </a:lnTo>
                  <a:lnTo>
                    <a:pt x="177355" y="22384"/>
                  </a:lnTo>
                  <a:lnTo>
                    <a:pt x="153353" y="30480"/>
                  </a:lnTo>
                  <a:cubicBezTo>
                    <a:pt x="147113" y="26964"/>
                    <a:pt x="140457" y="24244"/>
                    <a:pt x="133541" y="22384"/>
                  </a:cubicBezTo>
                  <a:lnTo>
                    <a:pt x="122301" y="0"/>
                  </a:lnTo>
                  <a:lnTo>
                    <a:pt x="96774" y="0"/>
                  </a:lnTo>
                  <a:lnTo>
                    <a:pt x="85439" y="22479"/>
                  </a:lnTo>
                  <a:cubicBezTo>
                    <a:pt x="78498" y="24356"/>
                    <a:pt x="71813" y="27075"/>
                    <a:pt x="65532" y="30575"/>
                  </a:cubicBezTo>
                  <a:lnTo>
                    <a:pt x="41529" y="22479"/>
                  </a:lnTo>
                  <a:lnTo>
                    <a:pt x="23241" y="40767"/>
                  </a:lnTo>
                  <a:lnTo>
                    <a:pt x="30861" y="64770"/>
                  </a:lnTo>
                  <a:cubicBezTo>
                    <a:pt x="27206" y="70976"/>
                    <a:pt x="24388" y="77637"/>
                    <a:pt x="22479" y="84582"/>
                  </a:cubicBezTo>
                  <a:lnTo>
                    <a:pt x="0" y="95821"/>
                  </a:lnTo>
                  <a:lnTo>
                    <a:pt x="0" y="120968"/>
                  </a:lnTo>
                  <a:lnTo>
                    <a:pt x="22479" y="132302"/>
                  </a:lnTo>
                  <a:cubicBezTo>
                    <a:pt x="24332" y="139221"/>
                    <a:pt x="27052" y="145878"/>
                    <a:pt x="30575" y="152114"/>
                  </a:cubicBezTo>
                  <a:lnTo>
                    <a:pt x="22479" y="176117"/>
                  </a:lnTo>
                  <a:lnTo>
                    <a:pt x="41529" y="194405"/>
                  </a:lnTo>
                  <a:lnTo>
                    <a:pt x="65532" y="186214"/>
                  </a:lnTo>
                  <a:cubicBezTo>
                    <a:pt x="71767" y="189763"/>
                    <a:pt x="78423" y="192515"/>
                    <a:pt x="85344" y="194405"/>
                  </a:cubicBezTo>
                  <a:lnTo>
                    <a:pt x="96583" y="216789"/>
                  </a:lnTo>
                  <a:lnTo>
                    <a:pt x="122111" y="216789"/>
                  </a:lnTo>
                  <a:lnTo>
                    <a:pt x="133445" y="194786"/>
                  </a:lnTo>
                  <a:cubicBezTo>
                    <a:pt x="140245" y="192937"/>
                    <a:pt x="146800" y="190283"/>
                    <a:pt x="152972" y="186880"/>
                  </a:cubicBezTo>
                  <a:lnTo>
                    <a:pt x="176879" y="195072"/>
                  </a:lnTo>
                  <a:lnTo>
                    <a:pt x="195167" y="176689"/>
                  </a:lnTo>
                  <a:lnTo>
                    <a:pt x="187071" y="152781"/>
                  </a:lnTo>
                  <a:cubicBezTo>
                    <a:pt x="190710" y="146497"/>
                    <a:pt x="193618" y="139818"/>
                    <a:pt x="195739" y="132874"/>
                  </a:cubicBezTo>
                  <a:lnTo>
                    <a:pt x="218123" y="121634"/>
                  </a:lnTo>
                  <a:lnTo>
                    <a:pt x="218123" y="95821"/>
                  </a:lnTo>
                  <a:lnTo>
                    <a:pt x="195644" y="84487"/>
                  </a:lnTo>
                  <a:cubicBezTo>
                    <a:pt x="193825" y="77556"/>
                    <a:pt x="191103" y="70896"/>
                    <a:pt x="187547" y="64675"/>
                  </a:cubicBezTo>
                  <a:close/>
                  <a:moveTo>
                    <a:pt x="109442" y="146875"/>
                  </a:moveTo>
                  <a:cubicBezTo>
                    <a:pt x="88401" y="146875"/>
                    <a:pt x="71342" y="129817"/>
                    <a:pt x="71342" y="108775"/>
                  </a:cubicBezTo>
                  <a:cubicBezTo>
                    <a:pt x="71342" y="87734"/>
                    <a:pt x="88401" y="70675"/>
                    <a:pt x="109442" y="70675"/>
                  </a:cubicBezTo>
                  <a:cubicBezTo>
                    <a:pt x="130356" y="70982"/>
                    <a:pt x="147236" y="87861"/>
                    <a:pt x="147542" y="108775"/>
                  </a:cubicBezTo>
                  <a:cubicBezTo>
                    <a:pt x="147542" y="129817"/>
                    <a:pt x="130484" y="146875"/>
                    <a:pt x="109442" y="146875"/>
                  </a:cubicBezTo>
                  <a:close/>
                </a:path>
              </a:pathLst>
            </a:custGeom>
            <a:grpFill/>
            <a:ln w="9525" cap="flat">
              <a:noFill/>
              <a:prstDash val="solid"/>
              <a:miter/>
            </a:ln>
          </p:spPr>
          <p:txBody>
            <a:bodyPr rtlCol="0" anchor="ctr"/>
            <a:lstStyle/>
            <a:p>
              <a:endParaRPr lang="en-ID">
                <a:solidFill>
                  <a:schemeClr val="bg1"/>
                </a:solidFill>
              </a:endParaRPr>
            </a:p>
          </p:txBody>
        </p:sp>
        <p:sp>
          <p:nvSpPr>
            <p:cNvPr id="23" name="Freeform: Shape 22">
              <a:extLst>
                <a:ext uri="{FF2B5EF4-FFF2-40B4-BE49-F238E27FC236}">
                  <a16:creationId xmlns:a16="http://schemas.microsoft.com/office/drawing/2014/main" id="{604AE8B3-AE05-413B-A2C2-FD049AAD82FE}"/>
                </a:ext>
              </a:extLst>
            </p:cNvPr>
            <p:cNvSpPr/>
            <p:nvPr/>
          </p:nvSpPr>
          <p:spPr>
            <a:xfrm>
              <a:off x="10029698" y="7734175"/>
              <a:ext cx="209550" cy="47625"/>
            </a:xfrm>
            <a:custGeom>
              <a:avLst/>
              <a:gdLst>
                <a:gd name="connsiteX0" fmla="*/ 189835 w 209550"/>
                <a:gd name="connsiteY0" fmla="*/ 0 h 47625"/>
                <a:gd name="connsiteX1" fmla="*/ 25910 w 209550"/>
                <a:gd name="connsiteY1" fmla="*/ 0 h 47625"/>
                <a:gd name="connsiteX2" fmla="*/ 48 w 209550"/>
                <a:gd name="connsiteY2" fmla="*/ 29098 h 47625"/>
                <a:gd name="connsiteX3" fmla="*/ 25910 w 209550"/>
                <a:gd name="connsiteY3" fmla="*/ 54959 h 47625"/>
                <a:gd name="connsiteX4" fmla="*/ 189835 w 209550"/>
                <a:gd name="connsiteY4" fmla="*/ 54959 h 47625"/>
                <a:gd name="connsiteX5" fmla="*/ 215696 w 209550"/>
                <a:gd name="connsiteY5" fmla="*/ 25861 h 47625"/>
                <a:gd name="connsiteX6" fmla="*/ 189835 w 209550"/>
                <a:gd name="connsiteY6" fmla="*/ 0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47625">
                  <a:moveTo>
                    <a:pt x="189835" y="0"/>
                  </a:moveTo>
                  <a:lnTo>
                    <a:pt x="25910" y="0"/>
                  </a:lnTo>
                  <a:cubicBezTo>
                    <a:pt x="10734" y="894"/>
                    <a:pt x="-845" y="13922"/>
                    <a:pt x="48" y="29098"/>
                  </a:cubicBezTo>
                  <a:cubicBezTo>
                    <a:pt x="869" y="43027"/>
                    <a:pt x="11981" y="54139"/>
                    <a:pt x="25910" y="54959"/>
                  </a:cubicBezTo>
                  <a:lnTo>
                    <a:pt x="189835" y="54959"/>
                  </a:lnTo>
                  <a:cubicBezTo>
                    <a:pt x="205011" y="54065"/>
                    <a:pt x="216590" y="41037"/>
                    <a:pt x="215696" y="25861"/>
                  </a:cubicBezTo>
                  <a:cubicBezTo>
                    <a:pt x="214875" y="11932"/>
                    <a:pt x="203763" y="820"/>
                    <a:pt x="189835" y="0"/>
                  </a:cubicBezTo>
                  <a:close/>
                </a:path>
              </a:pathLst>
            </a:custGeom>
            <a:grpFill/>
            <a:ln w="9525" cap="flat">
              <a:noFill/>
              <a:prstDash val="solid"/>
              <a:miter/>
            </a:ln>
          </p:spPr>
          <p:txBody>
            <a:bodyPr rtlCol="0" anchor="ctr"/>
            <a:lstStyle/>
            <a:p>
              <a:endParaRPr lang="en-ID">
                <a:solidFill>
                  <a:schemeClr val="bg1"/>
                </a:solidFill>
              </a:endParaRPr>
            </a:p>
          </p:txBody>
        </p:sp>
        <p:sp>
          <p:nvSpPr>
            <p:cNvPr id="24" name="Freeform: Shape 23">
              <a:extLst>
                <a:ext uri="{FF2B5EF4-FFF2-40B4-BE49-F238E27FC236}">
                  <a16:creationId xmlns:a16="http://schemas.microsoft.com/office/drawing/2014/main" id="{BD4AC22C-4B41-418F-8E9E-F37F7085D3DA}"/>
                </a:ext>
              </a:extLst>
            </p:cNvPr>
            <p:cNvSpPr/>
            <p:nvPr/>
          </p:nvSpPr>
          <p:spPr>
            <a:xfrm>
              <a:off x="10078087" y="7827234"/>
              <a:ext cx="114300" cy="47625"/>
            </a:xfrm>
            <a:custGeom>
              <a:avLst/>
              <a:gdLst>
                <a:gd name="connsiteX0" fmla="*/ 59531 w 114300"/>
                <a:gd name="connsiteY0" fmla="*/ 54959 h 47625"/>
                <a:gd name="connsiteX1" fmla="*/ 118967 w 114300"/>
                <a:gd name="connsiteY1" fmla="*/ 0 h 47625"/>
                <a:gd name="connsiteX2" fmla="*/ 0 w 114300"/>
                <a:gd name="connsiteY2" fmla="*/ 0 h 47625"/>
                <a:gd name="connsiteX3" fmla="*/ 59531 w 114300"/>
                <a:gd name="connsiteY3" fmla="*/ 54959 h 47625"/>
              </a:gdLst>
              <a:ahLst/>
              <a:cxnLst>
                <a:cxn ang="0">
                  <a:pos x="connsiteX0" y="connsiteY0"/>
                </a:cxn>
                <a:cxn ang="0">
                  <a:pos x="connsiteX1" y="connsiteY1"/>
                </a:cxn>
                <a:cxn ang="0">
                  <a:pos x="connsiteX2" y="connsiteY2"/>
                </a:cxn>
                <a:cxn ang="0">
                  <a:pos x="connsiteX3" y="connsiteY3"/>
                </a:cxn>
              </a:cxnLst>
              <a:rect l="l" t="t" r="r" b="b"/>
              <a:pathLst>
                <a:path w="114300" h="47625">
                  <a:moveTo>
                    <a:pt x="59531" y="54959"/>
                  </a:moveTo>
                  <a:cubicBezTo>
                    <a:pt x="90631" y="54910"/>
                    <a:pt x="116487" y="31001"/>
                    <a:pt x="118967" y="0"/>
                  </a:cubicBezTo>
                  <a:lnTo>
                    <a:pt x="0" y="0"/>
                  </a:lnTo>
                  <a:cubicBezTo>
                    <a:pt x="2527" y="31016"/>
                    <a:pt x="28413" y="54914"/>
                    <a:pt x="59531" y="54959"/>
                  </a:cubicBezTo>
                  <a:close/>
                </a:path>
              </a:pathLst>
            </a:custGeom>
            <a:grpFill/>
            <a:ln w="9525" cap="flat">
              <a:noFill/>
              <a:prstDash val="solid"/>
              <a:miter/>
            </a:ln>
          </p:spPr>
          <p:txBody>
            <a:bodyPr rtlCol="0" anchor="ctr"/>
            <a:lstStyle/>
            <a:p>
              <a:endParaRPr lang="en-ID">
                <a:solidFill>
                  <a:schemeClr val="bg1"/>
                </a:solidFill>
              </a:endParaRPr>
            </a:p>
          </p:txBody>
        </p:sp>
        <p:sp>
          <p:nvSpPr>
            <p:cNvPr id="25" name="Freeform: Shape 24">
              <a:extLst>
                <a:ext uri="{FF2B5EF4-FFF2-40B4-BE49-F238E27FC236}">
                  <a16:creationId xmlns:a16="http://schemas.microsoft.com/office/drawing/2014/main" id="{C5CC867A-B7AD-43FF-ABAC-F5FD489BBC1D}"/>
                </a:ext>
              </a:extLst>
            </p:cNvPr>
            <p:cNvSpPr/>
            <p:nvPr/>
          </p:nvSpPr>
          <p:spPr>
            <a:xfrm>
              <a:off x="9899207" y="7202013"/>
              <a:ext cx="466725" cy="485775"/>
            </a:xfrm>
            <a:custGeom>
              <a:avLst/>
              <a:gdLst>
                <a:gd name="connsiteX0" fmla="*/ 476250 w 466725"/>
                <a:gd name="connsiteY0" fmla="*/ 243364 h 485775"/>
                <a:gd name="connsiteX1" fmla="*/ 476250 w 466725"/>
                <a:gd name="connsiteY1" fmla="*/ 235172 h 485775"/>
                <a:gd name="connsiteX2" fmla="*/ 238125 w 466725"/>
                <a:gd name="connsiteY2" fmla="*/ 0 h 485775"/>
                <a:gd name="connsiteX3" fmla="*/ 238125 w 466725"/>
                <a:gd name="connsiteY3" fmla="*/ 0 h 485775"/>
                <a:gd name="connsiteX4" fmla="*/ 0 w 466725"/>
                <a:gd name="connsiteY4" fmla="*/ 235172 h 485775"/>
                <a:gd name="connsiteX5" fmla="*/ 0 w 466725"/>
                <a:gd name="connsiteY5" fmla="*/ 243364 h 485775"/>
                <a:gd name="connsiteX6" fmla="*/ 16573 w 466725"/>
                <a:gd name="connsiteY6" fmla="*/ 325755 h 485775"/>
                <a:gd name="connsiteX7" fmla="*/ 57912 w 466725"/>
                <a:gd name="connsiteY7" fmla="*/ 393478 h 485775"/>
                <a:gd name="connsiteX8" fmla="*/ 113633 w 466725"/>
                <a:gd name="connsiteY8" fmla="*/ 483965 h 485775"/>
                <a:gd name="connsiteX9" fmla="*/ 130016 w 466725"/>
                <a:gd name="connsiteY9" fmla="*/ 494062 h 485775"/>
                <a:gd name="connsiteX10" fmla="*/ 346234 w 466725"/>
                <a:gd name="connsiteY10" fmla="*/ 494062 h 485775"/>
                <a:gd name="connsiteX11" fmla="*/ 362617 w 466725"/>
                <a:gd name="connsiteY11" fmla="*/ 483965 h 485775"/>
                <a:gd name="connsiteX12" fmla="*/ 418338 w 466725"/>
                <a:gd name="connsiteY12" fmla="*/ 393478 h 485775"/>
                <a:gd name="connsiteX13" fmla="*/ 459676 w 466725"/>
                <a:gd name="connsiteY13" fmla="*/ 325755 h 485775"/>
                <a:gd name="connsiteX14" fmla="*/ 476250 w 466725"/>
                <a:gd name="connsiteY14" fmla="*/ 243364 h 485775"/>
                <a:gd name="connsiteX15" fmla="*/ 421386 w 466725"/>
                <a:gd name="connsiteY15" fmla="*/ 242507 h 485775"/>
                <a:gd name="connsiteX16" fmla="*/ 408718 w 466725"/>
                <a:gd name="connsiteY16" fmla="*/ 306515 h 485775"/>
                <a:gd name="connsiteX17" fmla="*/ 377857 w 466725"/>
                <a:gd name="connsiteY17" fmla="*/ 356807 h 485775"/>
                <a:gd name="connsiteX18" fmla="*/ 323850 w 466725"/>
                <a:gd name="connsiteY18" fmla="*/ 438912 h 485775"/>
                <a:gd name="connsiteX19" fmla="*/ 152400 w 466725"/>
                <a:gd name="connsiteY19" fmla="*/ 438912 h 485775"/>
                <a:gd name="connsiteX20" fmla="*/ 98870 w 466725"/>
                <a:gd name="connsiteY20" fmla="*/ 356521 h 485775"/>
                <a:gd name="connsiteX21" fmla="*/ 68008 w 466725"/>
                <a:gd name="connsiteY21" fmla="*/ 306229 h 485775"/>
                <a:gd name="connsiteX22" fmla="*/ 54864 w 466725"/>
                <a:gd name="connsiteY22" fmla="*/ 242221 h 485775"/>
                <a:gd name="connsiteX23" fmla="*/ 54864 w 466725"/>
                <a:gd name="connsiteY23" fmla="*/ 235363 h 485775"/>
                <a:gd name="connsiteX24" fmla="*/ 237839 w 466725"/>
                <a:gd name="connsiteY24" fmla="*/ 54388 h 485775"/>
                <a:gd name="connsiteX25" fmla="*/ 237839 w 466725"/>
                <a:gd name="connsiteY25" fmla="*/ 54388 h 485775"/>
                <a:gd name="connsiteX26" fmla="*/ 420814 w 466725"/>
                <a:gd name="connsiteY26" fmla="*/ 235363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66725" h="485775">
                  <a:moveTo>
                    <a:pt x="476250" y="243364"/>
                  </a:moveTo>
                  <a:lnTo>
                    <a:pt x="476250" y="235172"/>
                  </a:lnTo>
                  <a:cubicBezTo>
                    <a:pt x="473823" y="105160"/>
                    <a:pt x="368157" y="804"/>
                    <a:pt x="238125" y="0"/>
                  </a:cubicBezTo>
                  <a:lnTo>
                    <a:pt x="238125" y="0"/>
                  </a:lnTo>
                  <a:cubicBezTo>
                    <a:pt x="108093" y="804"/>
                    <a:pt x="2427" y="105160"/>
                    <a:pt x="0" y="235172"/>
                  </a:cubicBezTo>
                  <a:lnTo>
                    <a:pt x="0" y="243364"/>
                  </a:lnTo>
                  <a:cubicBezTo>
                    <a:pt x="871" y="271562"/>
                    <a:pt x="6473" y="299414"/>
                    <a:pt x="16573" y="325755"/>
                  </a:cubicBezTo>
                  <a:cubicBezTo>
                    <a:pt x="26214" y="350609"/>
                    <a:pt x="40213" y="373543"/>
                    <a:pt x="57912" y="393478"/>
                  </a:cubicBezTo>
                  <a:cubicBezTo>
                    <a:pt x="79724" y="417195"/>
                    <a:pt x="103537" y="463391"/>
                    <a:pt x="113633" y="483965"/>
                  </a:cubicBezTo>
                  <a:cubicBezTo>
                    <a:pt x="116721" y="490180"/>
                    <a:pt x="123076" y="494096"/>
                    <a:pt x="130016" y="494062"/>
                  </a:cubicBezTo>
                  <a:lnTo>
                    <a:pt x="346234" y="494062"/>
                  </a:lnTo>
                  <a:cubicBezTo>
                    <a:pt x="353174" y="494096"/>
                    <a:pt x="359529" y="490180"/>
                    <a:pt x="362617" y="483965"/>
                  </a:cubicBezTo>
                  <a:cubicBezTo>
                    <a:pt x="372713" y="463391"/>
                    <a:pt x="396526" y="417290"/>
                    <a:pt x="418338" y="393478"/>
                  </a:cubicBezTo>
                  <a:cubicBezTo>
                    <a:pt x="436037" y="373543"/>
                    <a:pt x="450036" y="350609"/>
                    <a:pt x="459676" y="325755"/>
                  </a:cubicBezTo>
                  <a:cubicBezTo>
                    <a:pt x="469777" y="299414"/>
                    <a:pt x="475379" y="271562"/>
                    <a:pt x="476250" y="243364"/>
                  </a:cubicBezTo>
                  <a:close/>
                  <a:moveTo>
                    <a:pt x="421386" y="242507"/>
                  </a:moveTo>
                  <a:cubicBezTo>
                    <a:pt x="420709" y="264394"/>
                    <a:pt x="416429" y="286020"/>
                    <a:pt x="408718" y="306515"/>
                  </a:cubicBezTo>
                  <a:cubicBezTo>
                    <a:pt x="401485" y="324971"/>
                    <a:pt x="391037" y="341999"/>
                    <a:pt x="377857" y="356807"/>
                  </a:cubicBezTo>
                  <a:cubicBezTo>
                    <a:pt x="356714" y="381975"/>
                    <a:pt x="338588" y="409531"/>
                    <a:pt x="323850" y="438912"/>
                  </a:cubicBezTo>
                  <a:lnTo>
                    <a:pt x="152400" y="438912"/>
                  </a:lnTo>
                  <a:cubicBezTo>
                    <a:pt x="137831" y="409455"/>
                    <a:pt x="119864" y="381803"/>
                    <a:pt x="98870" y="356521"/>
                  </a:cubicBezTo>
                  <a:cubicBezTo>
                    <a:pt x="85690" y="341713"/>
                    <a:pt x="75241" y="324685"/>
                    <a:pt x="68008" y="306229"/>
                  </a:cubicBezTo>
                  <a:cubicBezTo>
                    <a:pt x="60135" y="285761"/>
                    <a:pt x="55694" y="264135"/>
                    <a:pt x="54864" y="242221"/>
                  </a:cubicBezTo>
                  <a:lnTo>
                    <a:pt x="54864" y="235363"/>
                  </a:lnTo>
                  <a:cubicBezTo>
                    <a:pt x="56570" y="135350"/>
                    <a:pt x="137813" y="54995"/>
                    <a:pt x="237839" y="54388"/>
                  </a:cubicBezTo>
                  <a:lnTo>
                    <a:pt x="237839" y="54388"/>
                  </a:lnTo>
                  <a:cubicBezTo>
                    <a:pt x="337865" y="54995"/>
                    <a:pt x="419109" y="135350"/>
                    <a:pt x="420814" y="235363"/>
                  </a:cubicBezTo>
                  <a:close/>
                </a:path>
              </a:pathLst>
            </a:custGeom>
            <a:grpFill/>
            <a:ln w="9525" cap="flat">
              <a:noFill/>
              <a:prstDash val="solid"/>
              <a:miter/>
            </a:ln>
          </p:spPr>
          <p:txBody>
            <a:bodyPr rtlCol="0" anchor="ctr"/>
            <a:lstStyle/>
            <a:p>
              <a:endParaRPr lang="en-ID">
                <a:solidFill>
                  <a:schemeClr val="bg1"/>
                </a:solidFill>
              </a:endParaRPr>
            </a:p>
          </p:txBody>
        </p:sp>
        <p:sp>
          <p:nvSpPr>
            <p:cNvPr id="26" name="Freeform: Shape 25">
              <a:extLst>
                <a:ext uri="{FF2B5EF4-FFF2-40B4-BE49-F238E27FC236}">
                  <a16:creationId xmlns:a16="http://schemas.microsoft.com/office/drawing/2014/main" id="{EA48E8FF-DCB5-420C-B4A3-06E2EC4D77BA}"/>
                </a:ext>
              </a:extLst>
            </p:cNvPr>
            <p:cNvSpPr/>
            <p:nvPr/>
          </p:nvSpPr>
          <p:spPr>
            <a:xfrm>
              <a:off x="10120378" y="7059900"/>
              <a:ext cx="38100" cy="104775"/>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grpFill/>
            <a:ln w="9525" cap="flat">
              <a:noFill/>
              <a:prstDash val="solid"/>
              <a:miter/>
            </a:ln>
          </p:spPr>
          <p:txBody>
            <a:bodyPr rtlCol="0" anchor="ctr"/>
            <a:lstStyle/>
            <a:p>
              <a:endParaRPr lang="en-ID">
                <a:solidFill>
                  <a:schemeClr val="bg1"/>
                </a:solidFill>
              </a:endParaRPr>
            </a:p>
          </p:txBody>
        </p:sp>
        <p:sp>
          <p:nvSpPr>
            <p:cNvPr id="27" name="Freeform: Shape 26">
              <a:extLst>
                <a:ext uri="{FF2B5EF4-FFF2-40B4-BE49-F238E27FC236}">
                  <a16:creationId xmlns:a16="http://schemas.microsoft.com/office/drawing/2014/main" id="{AEE0257C-847E-4C54-A3B4-F86E09E7FE35}"/>
                </a:ext>
              </a:extLst>
            </p:cNvPr>
            <p:cNvSpPr/>
            <p:nvPr/>
          </p:nvSpPr>
          <p:spPr>
            <a:xfrm>
              <a:off x="9861295" y="7169289"/>
              <a:ext cx="76200" cy="76200"/>
            </a:xfrm>
            <a:custGeom>
              <a:avLst/>
              <a:gdLst>
                <a:gd name="connsiteX0" fmla="*/ 52105 w 76200"/>
                <a:gd name="connsiteY0" fmla="*/ 79111 h 76200"/>
                <a:gd name="connsiteX1" fmla="*/ 78965 w 76200"/>
                <a:gd name="connsiteY1" fmla="*/ 79111 h 76200"/>
                <a:gd name="connsiteX2" fmla="*/ 78965 w 76200"/>
                <a:gd name="connsiteY2" fmla="*/ 52250 h 76200"/>
                <a:gd name="connsiteX3" fmla="*/ 31817 w 76200"/>
                <a:gd name="connsiteY3" fmla="*/ 4911 h 76200"/>
                <a:gd name="connsiteX4" fmla="*/ 4910 w 76200"/>
                <a:gd name="connsiteY4" fmla="*/ 6283 h 76200"/>
                <a:gd name="connsiteX5" fmla="*/ 4956 w 76200"/>
                <a:gd name="connsiteY5" fmla="*/ 3186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76200">
                  <a:moveTo>
                    <a:pt x="52105" y="79111"/>
                  </a:moveTo>
                  <a:cubicBezTo>
                    <a:pt x="59535" y="86496"/>
                    <a:pt x="71535" y="86496"/>
                    <a:pt x="78965" y="79111"/>
                  </a:cubicBezTo>
                  <a:cubicBezTo>
                    <a:pt x="86351" y="71680"/>
                    <a:pt x="86351" y="59680"/>
                    <a:pt x="78965" y="52250"/>
                  </a:cubicBezTo>
                  <a:lnTo>
                    <a:pt x="31817" y="4911"/>
                  </a:lnTo>
                  <a:cubicBezTo>
                    <a:pt x="24008" y="-2140"/>
                    <a:pt x="11962" y="-1525"/>
                    <a:pt x="4910" y="6283"/>
                  </a:cubicBezTo>
                  <a:cubicBezTo>
                    <a:pt x="-1654" y="13555"/>
                    <a:pt x="-1634" y="24619"/>
                    <a:pt x="4956" y="31866"/>
                  </a:cubicBezTo>
                  <a:close/>
                </a:path>
              </a:pathLst>
            </a:custGeom>
            <a:grpFill/>
            <a:ln w="9525" cap="flat">
              <a:noFill/>
              <a:prstDash val="solid"/>
              <a:miter/>
            </a:ln>
          </p:spPr>
          <p:txBody>
            <a:bodyPr rtlCol="0" anchor="ctr"/>
            <a:lstStyle/>
            <a:p>
              <a:endParaRPr lang="en-ID">
                <a:solidFill>
                  <a:schemeClr val="bg1"/>
                </a:solidFill>
              </a:endParaRPr>
            </a:p>
          </p:txBody>
        </p:sp>
        <p:sp>
          <p:nvSpPr>
            <p:cNvPr id="28" name="Freeform: Shape 27">
              <a:extLst>
                <a:ext uri="{FF2B5EF4-FFF2-40B4-BE49-F238E27FC236}">
                  <a16:creationId xmlns:a16="http://schemas.microsoft.com/office/drawing/2014/main" id="{96A6E776-1044-402A-92CD-3FCFEB4568BB}"/>
                </a:ext>
              </a:extLst>
            </p:cNvPr>
            <p:cNvSpPr/>
            <p:nvPr/>
          </p:nvSpPr>
          <p:spPr>
            <a:xfrm>
              <a:off x="10332866" y="7174232"/>
              <a:ext cx="76200" cy="76200"/>
            </a:xfrm>
            <a:custGeom>
              <a:avLst/>
              <a:gdLst>
                <a:gd name="connsiteX0" fmla="*/ 19446 w 76200"/>
                <a:gd name="connsiteY0" fmla="*/ 83407 h 76200"/>
                <a:gd name="connsiteX1" fmla="*/ 32971 w 76200"/>
                <a:gd name="connsiteY1" fmla="*/ 77787 h 76200"/>
                <a:gd name="connsiteX2" fmla="*/ 80025 w 76200"/>
                <a:gd name="connsiteY2" fmla="*/ 30162 h 76200"/>
                <a:gd name="connsiteX3" fmla="*/ 75664 w 76200"/>
                <a:gd name="connsiteY3" fmla="*/ 3577 h 76200"/>
                <a:gd name="connsiteX4" fmla="*/ 53164 w 76200"/>
                <a:gd name="connsiteY4" fmla="*/ 3778 h 76200"/>
                <a:gd name="connsiteX5" fmla="*/ 5539 w 76200"/>
                <a:gd name="connsiteY5" fmla="*/ 51403 h 76200"/>
                <a:gd name="connsiteX6" fmla="*/ 5539 w 76200"/>
                <a:gd name="connsiteY6" fmla="*/ 78264 h 76200"/>
                <a:gd name="connsiteX7" fmla="*/ 19446 w 76200"/>
                <a:gd name="connsiteY7" fmla="*/ 8340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76200">
                  <a:moveTo>
                    <a:pt x="19446" y="83407"/>
                  </a:moveTo>
                  <a:cubicBezTo>
                    <a:pt x="24523" y="83411"/>
                    <a:pt x="29392" y="81388"/>
                    <a:pt x="32971" y="77787"/>
                  </a:cubicBezTo>
                  <a:lnTo>
                    <a:pt x="80025" y="30162"/>
                  </a:lnTo>
                  <a:cubicBezTo>
                    <a:pt x="86162" y="21617"/>
                    <a:pt x="84210" y="9714"/>
                    <a:pt x="75664" y="3577"/>
                  </a:cubicBezTo>
                  <a:cubicBezTo>
                    <a:pt x="68922" y="-1265"/>
                    <a:pt x="59819" y="-1184"/>
                    <a:pt x="53164" y="3778"/>
                  </a:cubicBezTo>
                  <a:lnTo>
                    <a:pt x="5539" y="51403"/>
                  </a:lnTo>
                  <a:cubicBezTo>
                    <a:pt x="-1846" y="58834"/>
                    <a:pt x="-1846" y="70833"/>
                    <a:pt x="5539" y="78264"/>
                  </a:cubicBezTo>
                  <a:cubicBezTo>
                    <a:pt x="9290" y="81786"/>
                    <a:pt x="14306" y="83641"/>
                    <a:pt x="19446" y="83407"/>
                  </a:cubicBezTo>
                  <a:close/>
                </a:path>
              </a:pathLst>
            </a:custGeom>
            <a:grpFill/>
            <a:ln w="9525" cap="flat">
              <a:noFill/>
              <a:prstDash val="solid"/>
              <a:miter/>
            </a:ln>
          </p:spPr>
          <p:txBody>
            <a:bodyPr rtlCol="0" anchor="ctr"/>
            <a:lstStyle/>
            <a:p>
              <a:endParaRPr lang="en-ID">
                <a:solidFill>
                  <a:schemeClr val="bg1"/>
                </a:solidFill>
              </a:endParaRPr>
            </a:p>
          </p:txBody>
        </p:sp>
        <p:sp>
          <p:nvSpPr>
            <p:cNvPr id="29" name="Freeform: Shape 28">
              <a:extLst>
                <a:ext uri="{FF2B5EF4-FFF2-40B4-BE49-F238E27FC236}">
                  <a16:creationId xmlns:a16="http://schemas.microsoft.com/office/drawing/2014/main" id="{E7A682CB-0513-4BF8-AE37-42B419205C06}"/>
                </a:ext>
              </a:extLst>
            </p:cNvPr>
            <p:cNvSpPr/>
            <p:nvPr/>
          </p:nvSpPr>
          <p:spPr>
            <a:xfrm>
              <a:off x="9757856" y="7417088"/>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solidFill>
                  <a:schemeClr val="bg1"/>
                </a:solidFill>
              </a:endParaRPr>
            </a:p>
          </p:txBody>
        </p:sp>
        <p:sp>
          <p:nvSpPr>
            <p:cNvPr id="30" name="Freeform: Shape 29">
              <a:extLst>
                <a:ext uri="{FF2B5EF4-FFF2-40B4-BE49-F238E27FC236}">
                  <a16:creationId xmlns:a16="http://schemas.microsoft.com/office/drawing/2014/main" id="{C60E388F-8AEB-46CB-AE8D-7C3675B5F5D5}"/>
                </a:ext>
              </a:extLst>
            </p:cNvPr>
            <p:cNvSpPr/>
            <p:nvPr/>
          </p:nvSpPr>
          <p:spPr>
            <a:xfrm>
              <a:off x="9859591" y="7618628"/>
              <a:ext cx="76200" cy="85725"/>
            </a:xfrm>
            <a:custGeom>
              <a:avLst/>
              <a:gdLst>
                <a:gd name="connsiteX0" fmla="*/ 53808 w 76200"/>
                <a:gd name="connsiteY0" fmla="*/ 4581 h 85725"/>
                <a:gd name="connsiteX1" fmla="*/ 6659 w 76200"/>
                <a:gd name="connsiteY1" fmla="*/ 52206 h 85725"/>
                <a:gd name="connsiteX2" fmla="*/ 4581 w 76200"/>
                <a:gd name="connsiteY2" fmla="*/ 79066 h 85725"/>
                <a:gd name="connsiteX3" fmla="*/ 31442 w 76200"/>
                <a:gd name="connsiteY3" fmla="*/ 81144 h 85725"/>
                <a:gd name="connsiteX4" fmla="*/ 33520 w 76200"/>
                <a:gd name="connsiteY4" fmla="*/ 79066 h 85725"/>
                <a:gd name="connsiteX5" fmla="*/ 80669 w 76200"/>
                <a:gd name="connsiteY5" fmla="*/ 31441 h 85725"/>
                <a:gd name="connsiteX6" fmla="*/ 78590 w 76200"/>
                <a:gd name="connsiteY6" fmla="*/ 4581 h 85725"/>
                <a:gd name="connsiteX7" fmla="*/ 53808 w 76200"/>
                <a:gd name="connsiteY7" fmla="*/ 4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85725">
                  <a:moveTo>
                    <a:pt x="53808" y="4581"/>
                  </a:moveTo>
                  <a:lnTo>
                    <a:pt x="6659" y="52206"/>
                  </a:lnTo>
                  <a:cubicBezTo>
                    <a:pt x="-1332" y="59049"/>
                    <a:pt x="-2263" y="71075"/>
                    <a:pt x="4581" y="79066"/>
                  </a:cubicBezTo>
                  <a:cubicBezTo>
                    <a:pt x="11425" y="87058"/>
                    <a:pt x="23451" y="87987"/>
                    <a:pt x="31442" y="81144"/>
                  </a:cubicBezTo>
                  <a:cubicBezTo>
                    <a:pt x="32187" y="80506"/>
                    <a:pt x="32882" y="79811"/>
                    <a:pt x="33520" y="79066"/>
                  </a:cubicBezTo>
                  <a:lnTo>
                    <a:pt x="80669" y="31441"/>
                  </a:lnTo>
                  <a:cubicBezTo>
                    <a:pt x="87512" y="23450"/>
                    <a:pt x="86582" y="11424"/>
                    <a:pt x="78590" y="4581"/>
                  </a:cubicBezTo>
                  <a:cubicBezTo>
                    <a:pt x="71459" y="-1527"/>
                    <a:pt x="60941" y="-1527"/>
                    <a:pt x="53808" y="4581"/>
                  </a:cubicBezTo>
                  <a:close/>
                </a:path>
              </a:pathLst>
            </a:custGeom>
            <a:grpFill/>
            <a:ln w="9525" cap="flat">
              <a:noFill/>
              <a:prstDash val="solid"/>
              <a:miter/>
            </a:ln>
          </p:spPr>
          <p:txBody>
            <a:bodyPr rtlCol="0" anchor="ctr"/>
            <a:lstStyle/>
            <a:p>
              <a:endParaRPr lang="en-ID">
                <a:solidFill>
                  <a:schemeClr val="bg1"/>
                </a:solidFill>
              </a:endParaRPr>
            </a:p>
          </p:txBody>
        </p:sp>
        <p:sp>
          <p:nvSpPr>
            <p:cNvPr id="31" name="Freeform: Shape 30">
              <a:extLst>
                <a:ext uri="{FF2B5EF4-FFF2-40B4-BE49-F238E27FC236}">
                  <a16:creationId xmlns:a16="http://schemas.microsoft.com/office/drawing/2014/main" id="{F88CF84E-9FD7-4425-8432-768E7A793FDB}"/>
                </a:ext>
              </a:extLst>
            </p:cNvPr>
            <p:cNvSpPr/>
            <p:nvPr/>
          </p:nvSpPr>
          <p:spPr>
            <a:xfrm>
              <a:off x="10332648" y="7613306"/>
              <a:ext cx="85725" cy="85725"/>
            </a:xfrm>
            <a:custGeom>
              <a:avLst/>
              <a:gdLst>
                <a:gd name="connsiteX0" fmla="*/ 33190 w 85725"/>
                <a:gd name="connsiteY0" fmla="*/ 6283 h 85725"/>
                <a:gd name="connsiteX1" fmla="*/ 6283 w 85725"/>
                <a:gd name="connsiteY1" fmla="*/ 4911 h 85725"/>
                <a:gd name="connsiteX2" fmla="*/ 4911 w 85725"/>
                <a:gd name="connsiteY2" fmla="*/ 31817 h 85725"/>
                <a:gd name="connsiteX3" fmla="*/ 6234 w 85725"/>
                <a:gd name="connsiteY3" fmla="*/ 33144 h 85725"/>
                <a:gd name="connsiteX4" fmla="*/ 53859 w 85725"/>
                <a:gd name="connsiteY4" fmla="*/ 80769 h 85725"/>
                <a:gd name="connsiteX5" fmla="*/ 80689 w 85725"/>
                <a:gd name="connsiteY5" fmla="*/ 83213 h 85725"/>
                <a:gd name="connsiteX6" fmla="*/ 83133 w 85725"/>
                <a:gd name="connsiteY6" fmla="*/ 56384 h 85725"/>
                <a:gd name="connsiteX7" fmla="*/ 80052 w 85725"/>
                <a:gd name="connsiteY7" fmla="*/ 5343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85725">
                  <a:moveTo>
                    <a:pt x="33190" y="6283"/>
                  </a:moveTo>
                  <a:cubicBezTo>
                    <a:pt x="26139" y="-1525"/>
                    <a:pt x="14093" y="-2140"/>
                    <a:pt x="6283" y="4911"/>
                  </a:cubicBezTo>
                  <a:cubicBezTo>
                    <a:pt x="-1525" y="11961"/>
                    <a:pt x="-2140" y="24007"/>
                    <a:pt x="4911" y="31817"/>
                  </a:cubicBezTo>
                  <a:cubicBezTo>
                    <a:pt x="5330" y="32280"/>
                    <a:pt x="5772" y="32724"/>
                    <a:pt x="6234" y="33144"/>
                  </a:cubicBezTo>
                  <a:lnTo>
                    <a:pt x="53859" y="80769"/>
                  </a:lnTo>
                  <a:cubicBezTo>
                    <a:pt x="60593" y="88853"/>
                    <a:pt x="72605" y="89947"/>
                    <a:pt x="80689" y="83213"/>
                  </a:cubicBezTo>
                  <a:cubicBezTo>
                    <a:pt x="88773" y="76480"/>
                    <a:pt x="89866" y="64468"/>
                    <a:pt x="83133" y="56384"/>
                  </a:cubicBezTo>
                  <a:cubicBezTo>
                    <a:pt x="82219" y="55288"/>
                    <a:pt x="81187" y="54298"/>
                    <a:pt x="80052" y="53432"/>
                  </a:cubicBezTo>
                  <a:close/>
                </a:path>
              </a:pathLst>
            </a:custGeom>
            <a:grpFill/>
            <a:ln w="9525" cap="flat">
              <a:noFill/>
              <a:prstDash val="solid"/>
              <a:miter/>
            </a:ln>
          </p:spPr>
          <p:txBody>
            <a:bodyPr rtlCol="0" anchor="ctr"/>
            <a:lstStyle/>
            <a:p>
              <a:endParaRPr lang="en-ID">
                <a:solidFill>
                  <a:schemeClr val="bg1"/>
                </a:solidFill>
              </a:endParaRPr>
            </a:p>
          </p:txBody>
        </p:sp>
        <p:sp>
          <p:nvSpPr>
            <p:cNvPr id="32" name="Freeform: Shape 31">
              <a:extLst>
                <a:ext uri="{FF2B5EF4-FFF2-40B4-BE49-F238E27FC236}">
                  <a16:creationId xmlns:a16="http://schemas.microsoft.com/office/drawing/2014/main" id="{5B2AB0BF-83D9-47B9-8950-70A036A739BF}"/>
                </a:ext>
              </a:extLst>
            </p:cNvPr>
            <p:cNvSpPr/>
            <p:nvPr/>
          </p:nvSpPr>
          <p:spPr>
            <a:xfrm>
              <a:off x="10412700" y="7416421"/>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solidFill>
                  <a:schemeClr val="bg1"/>
                </a:solidFill>
              </a:endParaRPr>
            </a:p>
          </p:txBody>
        </p:sp>
      </p:grpSp>
      <p:sp>
        <p:nvSpPr>
          <p:cNvPr id="5" name="Picture Placeholder 4">
            <a:extLst>
              <a:ext uri="{FF2B5EF4-FFF2-40B4-BE49-F238E27FC236}">
                <a16:creationId xmlns:a16="http://schemas.microsoft.com/office/drawing/2014/main" id="{5E148880-85D8-4635-B42D-2342E33907DE}"/>
              </a:ext>
            </a:extLst>
          </p:cNvPr>
          <p:cNvSpPr>
            <a:spLocks noGrp="1"/>
          </p:cNvSpPr>
          <p:nvPr>
            <p:ph type="pic" sz="quarter" idx="12"/>
          </p:nvPr>
        </p:nvSpPr>
        <p:spPr/>
      </p:sp>
      <p:sp>
        <p:nvSpPr>
          <p:cNvPr id="7" name="Picture Placeholder 6">
            <a:extLst>
              <a:ext uri="{FF2B5EF4-FFF2-40B4-BE49-F238E27FC236}">
                <a16:creationId xmlns:a16="http://schemas.microsoft.com/office/drawing/2014/main" id="{03FE19AC-761F-4F8F-8182-5358A127955B}"/>
              </a:ext>
            </a:extLst>
          </p:cNvPr>
          <p:cNvSpPr>
            <a:spLocks noGrp="1"/>
          </p:cNvSpPr>
          <p:nvPr>
            <p:ph type="pic" sz="quarter" idx="11"/>
          </p:nvPr>
        </p:nvSpPr>
        <p:spPr/>
      </p:sp>
      <p:sp>
        <p:nvSpPr>
          <p:cNvPr id="33" name="Picture Placeholder 32">
            <a:extLst>
              <a:ext uri="{FF2B5EF4-FFF2-40B4-BE49-F238E27FC236}">
                <a16:creationId xmlns:a16="http://schemas.microsoft.com/office/drawing/2014/main" id="{F5493EDC-72C6-4A2C-A995-1F954156CA41}"/>
              </a:ext>
            </a:extLst>
          </p:cNvPr>
          <p:cNvSpPr>
            <a:spLocks noGrp="1"/>
          </p:cNvSpPr>
          <p:nvPr>
            <p:ph type="pic" sz="quarter" idx="10"/>
          </p:nvPr>
        </p:nvSpPr>
        <p:spPr/>
      </p:sp>
    </p:spTree>
    <p:extLst>
      <p:ext uri="{BB962C8B-B14F-4D97-AF65-F5344CB8AC3E}">
        <p14:creationId xmlns:p14="http://schemas.microsoft.com/office/powerpoint/2010/main" val="3627401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303B2F7-21E9-4B6E-BC98-CD14DA43DFF3}"/>
              </a:ext>
            </a:extLst>
          </p:cNvPr>
          <p:cNvSpPr txBox="1"/>
          <p:nvPr/>
        </p:nvSpPr>
        <p:spPr>
          <a:xfrm>
            <a:off x="668639" y="4364706"/>
            <a:ext cx="4758722" cy="1200329"/>
          </a:xfrm>
          <a:prstGeom prst="rect">
            <a:avLst/>
          </a:prstGeom>
          <a:noFill/>
        </p:spPr>
        <p:txBody>
          <a:bodyPr wrap="square" rtlCol="0">
            <a:spAutoFit/>
          </a:bodyPr>
          <a:lstStyle/>
          <a:p>
            <a:r>
              <a:rPr lang="en-US" sz="3600" b="1">
                <a:solidFill>
                  <a:srgbClr val="203864"/>
                </a:solidFill>
                <a:latin typeface="Inter" panose="020B0502030000000004" pitchFamily="34" charset="0"/>
                <a:ea typeface="Inter" panose="020B0502030000000004" pitchFamily="34" charset="0"/>
                <a:cs typeface="Open Sans" panose="020B0606030504020204" pitchFamily="34" charset="0"/>
              </a:rPr>
              <a:t>Let’s Check Our </a:t>
            </a:r>
            <a:r>
              <a:rPr lang="en-US" sz="3600" b="1">
                <a:solidFill>
                  <a:srgbClr val="ECB400"/>
                </a:solidFill>
                <a:latin typeface="Inter" panose="020B0502030000000004" pitchFamily="34" charset="0"/>
                <a:ea typeface="Inter" panose="020B0502030000000004" pitchFamily="34" charset="0"/>
                <a:cs typeface="Open Sans" panose="020B0606030504020204" pitchFamily="34" charset="0"/>
              </a:rPr>
              <a:t>Best Work 2021</a:t>
            </a:r>
            <a:endParaRPr lang="en-ID" sz="3600" b="1">
              <a:solidFill>
                <a:srgbClr val="ECB400"/>
              </a:solidFill>
              <a:latin typeface="Inter" panose="020B0502030000000004" pitchFamily="34" charset="0"/>
              <a:ea typeface="Inter" panose="020B05020300000000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6248D2B5-1721-40C9-AFE6-A0FA90AE218C}"/>
              </a:ext>
            </a:extLst>
          </p:cNvPr>
          <p:cNvSpPr txBox="1"/>
          <p:nvPr/>
        </p:nvSpPr>
        <p:spPr>
          <a:xfrm>
            <a:off x="668639" y="5704874"/>
            <a:ext cx="4758722" cy="573106"/>
          </a:xfrm>
          <a:prstGeom prst="rect">
            <a:avLst/>
          </a:prstGeom>
          <a:noFill/>
        </p:spPr>
        <p:txBody>
          <a:bodyPr wrap="square" rtlCol="0">
            <a:spAutoFit/>
          </a:bodyPr>
          <a:lstStyle/>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Sediniatin lore viveranik lorema notortor, inani consequat sapien gravida inalita.</a:t>
            </a:r>
          </a:p>
        </p:txBody>
      </p:sp>
      <p:sp>
        <p:nvSpPr>
          <p:cNvPr id="28" name="TextBox 27">
            <a:extLst>
              <a:ext uri="{FF2B5EF4-FFF2-40B4-BE49-F238E27FC236}">
                <a16:creationId xmlns:a16="http://schemas.microsoft.com/office/drawing/2014/main" id="{CAA5AA29-2704-4646-A567-8FB133B0ADB7}"/>
              </a:ext>
            </a:extLst>
          </p:cNvPr>
          <p:cNvSpPr txBox="1"/>
          <p:nvPr/>
        </p:nvSpPr>
        <p:spPr>
          <a:xfrm>
            <a:off x="6370456" y="5298983"/>
            <a:ext cx="2253326" cy="827021"/>
          </a:xfrm>
          <a:prstGeom prst="rect">
            <a:avLst/>
          </a:prstGeom>
          <a:noFill/>
        </p:spPr>
        <p:txBody>
          <a:bodyPr wrap="square" rtlCol="0">
            <a:spAutoFit/>
          </a:bodyPr>
          <a:lstStyle/>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deni Sediniatin lore viveranik lorem.</a:t>
            </a:r>
          </a:p>
        </p:txBody>
      </p:sp>
      <p:sp>
        <p:nvSpPr>
          <p:cNvPr id="29" name="TextBox 28">
            <a:extLst>
              <a:ext uri="{FF2B5EF4-FFF2-40B4-BE49-F238E27FC236}">
                <a16:creationId xmlns:a16="http://schemas.microsoft.com/office/drawing/2014/main" id="{C6488303-F579-4490-A0FC-237E8708BCC3}"/>
              </a:ext>
            </a:extLst>
          </p:cNvPr>
          <p:cNvSpPr txBox="1"/>
          <p:nvPr/>
        </p:nvSpPr>
        <p:spPr>
          <a:xfrm>
            <a:off x="6370456" y="4652652"/>
            <a:ext cx="1713304" cy="584775"/>
          </a:xfrm>
          <a:prstGeom prst="rect">
            <a:avLst/>
          </a:prstGeom>
          <a:noFill/>
        </p:spPr>
        <p:txBody>
          <a:bodyPr wrap="square" rtlCol="0">
            <a:spAutoFit/>
          </a:bodyPr>
          <a:lstStyle/>
          <a:p>
            <a:r>
              <a:rPr lang="en-GB" sz="3200" b="1">
                <a:solidFill>
                  <a:srgbClr val="ECB400"/>
                </a:solidFill>
                <a:latin typeface="Inter" panose="020B0502030000000004" pitchFamily="34" charset="0"/>
                <a:ea typeface="Inter" panose="020B0502030000000004" pitchFamily="34" charset="0"/>
                <a:cs typeface="Open Sans" panose="020B0606030504020204" pitchFamily="34" charset="0"/>
              </a:rPr>
              <a:t>800+</a:t>
            </a:r>
          </a:p>
        </p:txBody>
      </p:sp>
      <p:sp>
        <p:nvSpPr>
          <p:cNvPr id="30" name="TextBox 29">
            <a:extLst>
              <a:ext uri="{FF2B5EF4-FFF2-40B4-BE49-F238E27FC236}">
                <a16:creationId xmlns:a16="http://schemas.microsoft.com/office/drawing/2014/main" id="{C2BAB946-F506-436A-B3F3-E76576591DB3}"/>
              </a:ext>
            </a:extLst>
          </p:cNvPr>
          <p:cNvSpPr txBox="1"/>
          <p:nvPr/>
        </p:nvSpPr>
        <p:spPr>
          <a:xfrm>
            <a:off x="8924048" y="5298983"/>
            <a:ext cx="2253326" cy="827021"/>
          </a:xfrm>
          <a:prstGeom prst="rect">
            <a:avLst/>
          </a:prstGeom>
          <a:noFill/>
        </p:spPr>
        <p:txBody>
          <a:bodyPr wrap="square" rtlCol="0">
            <a:spAutoFit/>
          </a:bodyPr>
          <a:lstStyle/>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deni Sediniatin lore viveranik lorem.</a:t>
            </a:r>
          </a:p>
        </p:txBody>
      </p:sp>
      <p:sp>
        <p:nvSpPr>
          <p:cNvPr id="31" name="TextBox 30">
            <a:extLst>
              <a:ext uri="{FF2B5EF4-FFF2-40B4-BE49-F238E27FC236}">
                <a16:creationId xmlns:a16="http://schemas.microsoft.com/office/drawing/2014/main" id="{88060BE6-618A-4E15-9C59-74FA9FBAA597}"/>
              </a:ext>
            </a:extLst>
          </p:cNvPr>
          <p:cNvSpPr txBox="1"/>
          <p:nvPr/>
        </p:nvSpPr>
        <p:spPr>
          <a:xfrm>
            <a:off x="8924048" y="4652652"/>
            <a:ext cx="1713304" cy="584775"/>
          </a:xfrm>
          <a:prstGeom prst="rect">
            <a:avLst/>
          </a:prstGeom>
          <a:noFill/>
        </p:spPr>
        <p:txBody>
          <a:bodyPr wrap="square" rtlCol="0">
            <a:spAutoFit/>
          </a:bodyPr>
          <a:lstStyle/>
          <a:p>
            <a:r>
              <a:rPr lang="en-GB" sz="3200" b="1">
                <a:solidFill>
                  <a:srgbClr val="ECB400"/>
                </a:solidFill>
                <a:latin typeface="Inter" panose="020B0502030000000004" pitchFamily="34" charset="0"/>
                <a:ea typeface="Inter" panose="020B0502030000000004" pitchFamily="34" charset="0"/>
                <a:cs typeface="Open Sans" panose="020B0606030504020204" pitchFamily="34" charset="0"/>
              </a:rPr>
              <a:t>$ 1M</a:t>
            </a:r>
          </a:p>
        </p:txBody>
      </p:sp>
      <p:sp>
        <p:nvSpPr>
          <p:cNvPr id="3" name="Picture Placeholder 2">
            <a:extLst>
              <a:ext uri="{FF2B5EF4-FFF2-40B4-BE49-F238E27FC236}">
                <a16:creationId xmlns:a16="http://schemas.microsoft.com/office/drawing/2014/main" id="{CEEE1104-0493-4B92-84B3-FEE157828BE5}"/>
              </a:ext>
            </a:extLst>
          </p:cNvPr>
          <p:cNvSpPr>
            <a:spLocks noGrp="1"/>
          </p:cNvSpPr>
          <p:nvPr>
            <p:ph type="pic" sz="quarter" idx="11"/>
          </p:nvPr>
        </p:nvSpPr>
        <p:spPr/>
      </p:sp>
      <p:sp>
        <p:nvSpPr>
          <p:cNvPr id="5" name="Picture Placeholder 4">
            <a:extLst>
              <a:ext uri="{FF2B5EF4-FFF2-40B4-BE49-F238E27FC236}">
                <a16:creationId xmlns:a16="http://schemas.microsoft.com/office/drawing/2014/main" id="{2EA3E32C-390E-4357-BB88-BC9AC2E18D99}"/>
              </a:ext>
            </a:extLst>
          </p:cNvPr>
          <p:cNvSpPr>
            <a:spLocks noGrp="1"/>
          </p:cNvSpPr>
          <p:nvPr>
            <p:ph type="pic" sz="quarter" idx="12"/>
          </p:nvPr>
        </p:nvSpPr>
        <p:spPr/>
      </p:sp>
      <p:sp>
        <p:nvSpPr>
          <p:cNvPr id="9" name="Picture Placeholder 8">
            <a:extLst>
              <a:ext uri="{FF2B5EF4-FFF2-40B4-BE49-F238E27FC236}">
                <a16:creationId xmlns:a16="http://schemas.microsoft.com/office/drawing/2014/main" id="{A0EDF03C-13C4-48A7-9B3D-3F94A9ABD840}"/>
              </a:ext>
            </a:extLst>
          </p:cNvPr>
          <p:cNvSpPr>
            <a:spLocks noGrp="1"/>
          </p:cNvSpPr>
          <p:nvPr>
            <p:ph type="pic" sz="quarter" idx="10"/>
          </p:nvPr>
        </p:nvSpPr>
        <p:spPr/>
      </p:sp>
    </p:spTree>
    <p:extLst>
      <p:ext uri="{BB962C8B-B14F-4D97-AF65-F5344CB8AC3E}">
        <p14:creationId xmlns:p14="http://schemas.microsoft.com/office/powerpoint/2010/main" val="2143501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CC902C5-BFF8-4C28-859F-24A390021F64}"/>
              </a:ext>
            </a:extLst>
          </p:cNvPr>
          <p:cNvSpPr txBox="1"/>
          <p:nvPr/>
        </p:nvSpPr>
        <p:spPr>
          <a:xfrm>
            <a:off x="933450" y="952500"/>
            <a:ext cx="4758722" cy="1200329"/>
          </a:xfrm>
          <a:prstGeom prst="rect">
            <a:avLst/>
          </a:prstGeom>
          <a:noFill/>
        </p:spPr>
        <p:txBody>
          <a:bodyPr wrap="square" rtlCol="0">
            <a:spAutoFit/>
          </a:bodyPr>
          <a:lstStyle/>
          <a:p>
            <a:r>
              <a:rPr lang="en-US" sz="3600" b="1">
                <a:solidFill>
                  <a:srgbClr val="203864"/>
                </a:solidFill>
                <a:latin typeface="Inter" panose="020B0502030000000004" pitchFamily="34" charset="0"/>
                <a:ea typeface="Inter" panose="020B0502030000000004" pitchFamily="34" charset="0"/>
                <a:cs typeface="Open Sans" panose="020B0606030504020204" pitchFamily="34" charset="0"/>
              </a:rPr>
              <a:t>Let’s Check Our </a:t>
            </a:r>
            <a:r>
              <a:rPr lang="en-US" sz="3600" b="1">
                <a:solidFill>
                  <a:srgbClr val="ECB400"/>
                </a:solidFill>
                <a:latin typeface="Inter" panose="020B0502030000000004" pitchFamily="34" charset="0"/>
                <a:ea typeface="Inter" panose="020B0502030000000004" pitchFamily="34" charset="0"/>
                <a:cs typeface="Open Sans" panose="020B0606030504020204" pitchFamily="34" charset="0"/>
              </a:rPr>
              <a:t>Best Work 2021</a:t>
            </a:r>
            <a:endParaRPr lang="en-ID" sz="3600" b="1">
              <a:solidFill>
                <a:srgbClr val="ECB400"/>
              </a:solidFill>
              <a:latin typeface="Inter" panose="020B0502030000000004" pitchFamily="34" charset="0"/>
              <a:ea typeface="Inter" panose="020B0502030000000004" pitchFamily="34" charset="0"/>
              <a:cs typeface="Open Sans" panose="020B0606030504020204" pitchFamily="34" charset="0"/>
            </a:endParaRPr>
          </a:p>
        </p:txBody>
      </p:sp>
      <p:sp>
        <p:nvSpPr>
          <p:cNvPr id="46" name="TextBox 45">
            <a:extLst>
              <a:ext uri="{FF2B5EF4-FFF2-40B4-BE49-F238E27FC236}">
                <a16:creationId xmlns:a16="http://schemas.microsoft.com/office/drawing/2014/main" id="{1748D6F4-E9F8-45DA-9047-4A8BC5E23704}"/>
              </a:ext>
            </a:extLst>
          </p:cNvPr>
          <p:cNvSpPr txBox="1"/>
          <p:nvPr/>
        </p:nvSpPr>
        <p:spPr>
          <a:xfrm>
            <a:off x="933450" y="2292668"/>
            <a:ext cx="4758722" cy="573106"/>
          </a:xfrm>
          <a:prstGeom prst="rect">
            <a:avLst/>
          </a:prstGeom>
          <a:noFill/>
        </p:spPr>
        <p:txBody>
          <a:bodyPr wrap="square" rtlCol="0">
            <a:spAutoFit/>
          </a:bodyPr>
          <a:lstStyle/>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Sediniatin lore viveranik lorema notortor, inani consequat sapien gravida inalita.</a:t>
            </a:r>
          </a:p>
        </p:txBody>
      </p:sp>
      <p:sp>
        <p:nvSpPr>
          <p:cNvPr id="48" name="Rectangle: Rounded Corners 47">
            <a:extLst>
              <a:ext uri="{FF2B5EF4-FFF2-40B4-BE49-F238E27FC236}">
                <a16:creationId xmlns:a16="http://schemas.microsoft.com/office/drawing/2014/main" id="{7985E696-7EFF-4DD8-82BB-42233283AE6D}"/>
              </a:ext>
            </a:extLst>
          </p:cNvPr>
          <p:cNvSpPr/>
          <p:nvPr/>
        </p:nvSpPr>
        <p:spPr>
          <a:xfrm>
            <a:off x="9015531" y="5211829"/>
            <a:ext cx="554400" cy="554400"/>
          </a:xfrm>
          <a:prstGeom prst="roundRect">
            <a:avLst>
              <a:gd name="adj" fmla="val 50000"/>
            </a:avLst>
          </a:prstGeom>
          <a:solidFill>
            <a:srgbClr val="ECB400">
              <a:alpha val="2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48">
            <a:extLst>
              <a:ext uri="{FF2B5EF4-FFF2-40B4-BE49-F238E27FC236}">
                <a16:creationId xmlns:a16="http://schemas.microsoft.com/office/drawing/2014/main" id="{B035D428-485F-47EB-BFB1-E35CA84C7753}"/>
              </a:ext>
            </a:extLst>
          </p:cNvPr>
          <p:cNvSpPr/>
          <p:nvPr/>
        </p:nvSpPr>
        <p:spPr>
          <a:xfrm rot="4500000">
            <a:off x="9081452" y="5277751"/>
            <a:ext cx="422558" cy="422556"/>
          </a:xfrm>
          <a:prstGeom prst="ellipse">
            <a:avLst/>
          </a:prstGeom>
          <a:solidFill>
            <a:srgbClr val="ECB4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TextBox 49">
            <a:extLst>
              <a:ext uri="{FF2B5EF4-FFF2-40B4-BE49-F238E27FC236}">
                <a16:creationId xmlns:a16="http://schemas.microsoft.com/office/drawing/2014/main" id="{2AE26531-F793-41C4-9F99-1CCCBC073584}"/>
              </a:ext>
            </a:extLst>
          </p:cNvPr>
          <p:cNvSpPr txBox="1"/>
          <p:nvPr/>
        </p:nvSpPr>
        <p:spPr>
          <a:xfrm>
            <a:off x="6720001" y="4302401"/>
            <a:ext cx="4359728" cy="573106"/>
          </a:xfrm>
          <a:prstGeom prst="rect">
            <a:avLst/>
          </a:prstGeom>
          <a:noFill/>
        </p:spPr>
        <p:txBody>
          <a:bodyPr wrap="square" rtlCol="0">
            <a:spAutoFit/>
          </a:bodyPr>
          <a:lstStyle/>
          <a:p>
            <a:pPr algn="just">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Sedvive lorem tortor, in consequat sapien gravida in. Nam accumsansea </a:t>
            </a:r>
          </a:p>
        </p:txBody>
      </p:sp>
      <p:sp>
        <p:nvSpPr>
          <p:cNvPr id="51" name="TextBox 50">
            <a:extLst>
              <a:ext uri="{FF2B5EF4-FFF2-40B4-BE49-F238E27FC236}">
                <a16:creationId xmlns:a16="http://schemas.microsoft.com/office/drawing/2014/main" id="{74848B7A-C62A-40D0-8C38-38E7F3274BC1}"/>
              </a:ext>
            </a:extLst>
          </p:cNvPr>
          <p:cNvSpPr txBox="1"/>
          <p:nvPr/>
        </p:nvSpPr>
        <p:spPr>
          <a:xfrm>
            <a:off x="6720001" y="3964644"/>
            <a:ext cx="1524776" cy="307777"/>
          </a:xfrm>
          <a:prstGeom prst="rect">
            <a:avLst/>
          </a:prstGeom>
          <a:noFill/>
        </p:spPr>
        <p:txBody>
          <a:bodyPr wrap="non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Your Text Here</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 name="TextBox 51">
            <a:extLst>
              <a:ext uri="{FF2B5EF4-FFF2-40B4-BE49-F238E27FC236}">
                <a16:creationId xmlns:a16="http://schemas.microsoft.com/office/drawing/2014/main" id="{88643281-ADAD-4B3F-AFD9-189B6F5B368A}"/>
              </a:ext>
            </a:extLst>
          </p:cNvPr>
          <p:cNvSpPr txBox="1"/>
          <p:nvPr/>
        </p:nvSpPr>
        <p:spPr>
          <a:xfrm>
            <a:off x="7439219" y="5426392"/>
            <a:ext cx="1654365" cy="339837"/>
          </a:xfrm>
          <a:prstGeom prst="rect">
            <a:avLst/>
          </a:prstGeom>
          <a:noFill/>
        </p:spPr>
        <p:txBody>
          <a:bodyPr wrap="square" rtlCol="0">
            <a:spAutoFit/>
          </a:bodyPr>
          <a:lstStyle/>
          <a:p>
            <a:pPr>
              <a:lnSpc>
                <a:spcPct val="150000"/>
              </a:lnSpc>
            </a:pPr>
            <a:r>
              <a:rPr lang="en-US" sz="12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Profit Income</a:t>
            </a:r>
            <a:endParaRPr lang="en-ID" sz="12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3" name="TextBox 52">
            <a:extLst>
              <a:ext uri="{FF2B5EF4-FFF2-40B4-BE49-F238E27FC236}">
                <a16:creationId xmlns:a16="http://schemas.microsoft.com/office/drawing/2014/main" id="{D52C4186-25CF-4FF7-B18B-D6BB35B78555}"/>
              </a:ext>
            </a:extLst>
          </p:cNvPr>
          <p:cNvSpPr txBox="1"/>
          <p:nvPr/>
        </p:nvSpPr>
        <p:spPr>
          <a:xfrm>
            <a:off x="7439219" y="5215841"/>
            <a:ext cx="865108" cy="276999"/>
          </a:xfrm>
          <a:prstGeom prst="rect">
            <a:avLst/>
          </a:prstGeom>
          <a:noFill/>
        </p:spPr>
        <p:txBody>
          <a:bodyPr wrap="square" rtlCol="0">
            <a:spAutoFit/>
          </a:bodyPr>
          <a:lstStyle/>
          <a:p>
            <a:r>
              <a:rPr lang="en-US" sz="120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8,79K</a:t>
            </a:r>
            <a:endParaRPr lang="en-ID" sz="120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54" name="TextBox 53">
            <a:extLst>
              <a:ext uri="{FF2B5EF4-FFF2-40B4-BE49-F238E27FC236}">
                <a16:creationId xmlns:a16="http://schemas.microsoft.com/office/drawing/2014/main" id="{14671DDE-1875-45C9-870E-DADCC8A6CB95}"/>
              </a:ext>
            </a:extLst>
          </p:cNvPr>
          <p:cNvSpPr txBox="1"/>
          <p:nvPr/>
        </p:nvSpPr>
        <p:spPr>
          <a:xfrm>
            <a:off x="9679501" y="5426393"/>
            <a:ext cx="1400228" cy="339837"/>
          </a:xfrm>
          <a:prstGeom prst="rect">
            <a:avLst/>
          </a:prstGeom>
          <a:noFill/>
        </p:spPr>
        <p:txBody>
          <a:bodyPr wrap="square" rtlCol="0">
            <a:spAutoFit/>
          </a:bodyPr>
          <a:lstStyle/>
          <a:p>
            <a:pPr>
              <a:lnSpc>
                <a:spcPct val="150000"/>
              </a:lnSpc>
            </a:pPr>
            <a:r>
              <a:rPr lang="en-US" sz="12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Happy Client</a:t>
            </a:r>
            <a:endParaRPr lang="en-ID" sz="12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5" name="TextBox 54">
            <a:extLst>
              <a:ext uri="{FF2B5EF4-FFF2-40B4-BE49-F238E27FC236}">
                <a16:creationId xmlns:a16="http://schemas.microsoft.com/office/drawing/2014/main" id="{96E3FB07-B8A3-4AC6-A5CB-F0276BE199F5}"/>
              </a:ext>
            </a:extLst>
          </p:cNvPr>
          <p:cNvSpPr txBox="1"/>
          <p:nvPr/>
        </p:nvSpPr>
        <p:spPr>
          <a:xfrm>
            <a:off x="9679500" y="5215841"/>
            <a:ext cx="865108" cy="276999"/>
          </a:xfrm>
          <a:prstGeom prst="rect">
            <a:avLst/>
          </a:prstGeom>
          <a:noFill/>
        </p:spPr>
        <p:txBody>
          <a:bodyPr wrap="square" rtlCol="0">
            <a:spAutoFit/>
          </a:bodyPr>
          <a:lstStyle/>
          <a:p>
            <a:r>
              <a:rPr lang="en-US" sz="120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8923K</a:t>
            </a:r>
            <a:endParaRPr lang="en-ID" sz="120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57" name="Rectangle: Rounded Corners 56">
            <a:extLst>
              <a:ext uri="{FF2B5EF4-FFF2-40B4-BE49-F238E27FC236}">
                <a16:creationId xmlns:a16="http://schemas.microsoft.com/office/drawing/2014/main" id="{6430ABD6-9E2C-43D3-8966-EFE467FC7F1B}"/>
              </a:ext>
            </a:extLst>
          </p:cNvPr>
          <p:cNvSpPr/>
          <p:nvPr/>
        </p:nvSpPr>
        <p:spPr>
          <a:xfrm>
            <a:off x="6775250" y="5211829"/>
            <a:ext cx="554400" cy="554400"/>
          </a:xfrm>
          <a:prstGeom prst="roundRect">
            <a:avLst>
              <a:gd name="adj" fmla="val 50000"/>
            </a:avLst>
          </a:prstGeom>
          <a:solidFill>
            <a:srgbClr val="ECB400">
              <a:alpha val="20000"/>
            </a:srgbClr>
          </a:solidFill>
          <a:ln>
            <a:noFill/>
          </a:ln>
          <a:effectLst>
            <a:outerShdw blurRad="254000" dist="190500" dir="13500000" algn="br" rotWithShape="0">
              <a:schemeClr val="bg1">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57">
            <a:extLst>
              <a:ext uri="{FF2B5EF4-FFF2-40B4-BE49-F238E27FC236}">
                <a16:creationId xmlns:a16="http://schemas.microsoft.com/office/drawing/2014/main" id="{0C5F7380-F748-487D-9CBD-ACCF30500C67}"/>
              </a:ext>
            </a:extLst>
          </p:cNvPr>
          <p:cNvSpPr/>
          <p:nvPr/>
        </p:nvSpPr>
        <p:spPr>
          <a:xfrm rot="4500000">
            <a:off x="6841171" y="5277751"/>
            <a:ext cx="422558" cy="422556"/>
          </a:xfrm>
          <a:prstGeom prst="ellipse">
            <a:avLst/>
          </a:prstGeom>
          <a:solidFill>
            <a:srgbClr val="ECB4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59" name="Graphic 260" descr="Lightbulb and gear">
            <a:extLst>
              <a:ext uri="{FF2B5EF4-FFF2-40B4-BE49-F238E27FC236}">
                <a16:creationId xmlns:a16="http://schemas.microsoft.com/office/drawing/2014/main" id="{F5AB0898-8675-4B3A-86A1-46541500B338}"/>
              </a:ext>
            </a:extLst>
          </p:cNvPr>
          <p:cNvGrpSpPr/>
          <p:nvPr/>
        </p:nvGrpSpPr>
        <p:grpSpPr>
          <a:xfrm>
            <a:off x="6879803" y="5316382"/>
            <a:ext cx="345294" cy="345294"/>
            <a:chOff x="9688800" y="7021800"/>
            <a:chExt cx="914400" cy="914400"/>
          </a:xfrm>
          <a:solidFill>
            <a:schemeClr val="bg1"/>
          </a:solidFill>
        </p:grpSpPr>
        <p:sp>
          <p:nvSpPr>
            <p:cNvPr id="60" name="Freeform: Shape 59">
              <a:extLst>
                <a:ext uri="{FF2B5EF4-FFF2-40B4-BE49-F238E27FC236}">
                  <a16:creationId xmlns:a16="http://schemas.microsoft.com/office/drawing/2014/main" id="{84DFF47C-E743-4BFF-8C02-A4CAFC638FC7}"/>
                </a:ext>
              </a:extLst>
            </p:cNvPr>
            <p:cNvSpPr/>
            <p:nvPr/>
          </p:nvSpPr>
          <p:spPr>
            <a:xfrm>
              <a:off x="10028271" y="7330220"/>
              <a:ext cx="209550" cy="209550"/>
            </a:xfrm>
            <a:custGeom>
              <a:avLst/>
              <a:gdLst>
                <a:gd name="connsiteX0" fmla="*/ 187547 w 209550"/>
                <a:gd name="connsiteY0" fmla="*/ 64675 h 209550"/>
                <a:gd name="connsiteX1" fmla="*/ 195644 w 209550"/>
                <a:gd name="connsiteY1" fmla="*/ 40672 h 209550"/>
                <a:gd name="connsiteX2" fmla="*/ 177355 w 209550"/>
                <a:gd name="connsiteY2" fmla="*/ 22384 h 209550"/>
                <a:gd name="connsiteX3" fmla="*/ 153353 w 209550"/>
                <a:gd name="connsiteY3" fmla="*/ 30480 h 209550"/>
                <a:gd name="connsiteX4" fmla="*/ 133541 w 209550"/>
                <a:gd name="connsiteY4" fmla="*/ 22384 h 209550"/>
                <a:gd name="connsiteX5" fmla="*/ 122301 w 209550"/>
                <a:gd name="connsiteY5" fmla="*/ 0 h 209550"/>
                <a:gd name="connsiteX6" fmla="*/ 96774 w 209550"/>
                <a:gd name="connsiteY6" fmla="*/ 0 h 209550"/>
                <a:gd name="connsiteX7" fmla="*/ 85439 w 209550"/>
                <a:gd name="connsiteY7" fmla="*/ 22479 h 209550"/>
                <a:gd name="connsiteX8" fmla="*/ 65532 w 209550"/>
                <a:gd name="connsiteY8" fmla="*/ 30575 h 209550"/>
                <a:gd name="connsiteX9" fmla="*/ 41529 w 209550"/>
                <a:gd name="connsiteY9" fmla="*/ 22479 h 209550"/>
                <a:gd name="connsiteX10" fmla="*/ 23241 w 209550"/>
                <a:gd name="connsiteY10" fmla="*/ 40767 h 209550"/>
                <a:gd name="connsiteX11" fmla="*/ 30861 w 209550"/>
                <a:gd name="connsiteY11" fmla="*/ 64770 h 209550"/>
                <a:gd name="connsiteX12" fmla="*/ 22479 w 209550"/>
                <a:gd name="connsiteY12" fmla="*/ 84582 h 209550"/>
                <a:gd name="connsiteX13" fmla="*/ 0 w 209550"/>
                <a:gd name="connsiteY13" fmla="*/ 95821 h 209550"/>
                <a:gd name="connsiteX14" fmla="*/ 0 w 209550"/>
                <a:gd name="connsiteY14" fmla="*/ 120968 h 209550"/>
                <a:gd name="connsiteX15" fmla="*/ 22479 w 209550"/>
                <a:gd name="connsiteY15" fmla="*/ 132302 h 209550"/>
                <a:gd name="connsiteX16" fmla="*/ 30575 w 209550"/>
                <a:gd name="connsiteY16" fmla="*/ 152114 h 209550"/>
                <a:gd name="connsiteX17" fmla="*/ 22479 w 209550"/>
                <a:gd name="connsiteY17" fmla="*/ 176117 h 209550"/>
                <a:gd name="connsiteX18" fmla="*/ 41529 w 209550"/>
                <a:gd name="connsiteY18" fmla="*/ 194405 h 209550"/>
                <a:gd name="connsiteX19" fmla="*/ 65532 w 209550"/>
                <a:gd name="connsiteY19" fmla="*/ 186214 h 209550"/>
                <a:gd name="connsiteX20" fmla="*/ 85344 w 209550"/>
                <a:gd name="connsiteY20" fmla="*/ 194405 h 209550"/>
                <a:gd name="connsiteX21" fmla="*/ 96583 w 209550"/>
                <a:gd name="connsiteY21" fmla="*/ 216789 h 209550"/>
                <a:gd name="connsiteX22" fmla="*/ 122111 w 209550"/>
                <a:gd name="connsiteY22" fmla="*/ 216789 h 209550"/>
                <a:gd name="connsiteX23" fmla="*/ 133445 w 209550"/>
                <a:gd name="connsiteY23" fmla="*/ 194786 h 209550"/>
                <a:gd name="connsiteX24" fmla="*/ 152972 w 209550"/>
                <a:gd name="connsiteY24" fmla="*/ 186880 h 209550"/>
                <a:gd name="connsiteX25" fmla="*/ 176879 w 209550"/>
                <a:gd name="connsiteY25" fmla="*/ 195072 h 209550"/>
                <a:gd name="connsiteX26" fmla="*/ 195167 w 209550"/>
                <a:gd name="connsiteY26" fmla="*/ 176689 h 209550"/>
                <a:gd name="connsiteX27" fmla="*/ 187071 w 209550"/>
                <a:gd name="connsiteY27" fmla="*/ 152781 h 209550"/>
                <a:gd name="connsiteX28" fmla="*/ 195739 w 209550"/>
                <a:gd name="connsiteY28" fmla="*/ 132874 h 209550"/>
                <a:gd name="connsiteX29" fmla="*/ 218123 w 209550"/>
                <a:gd name="connsiteY29" fmla="*/ 121634 h 209550"/>
                <a:gd name="connsiteX30" fmla="*/ 218123 w 209550"/>
                <a:gd name="connsiteY30" fmla="*/ 95821 h 209550"/>
                <a:gd name="connsiteX31" fmla="*/ 195644 w 209550"/>
                <a:gd name="connsiteY31" fmla="*/ 84487 h 209550"/>
                <a:gd name="connsiteX32" fmla="*/ 187547 w 209550"/>
                <a:gd name="connsiteY32" fmla="*/ 64675 h 209550"/>
                <a:gd name="connsiteX33" fmla="*/ 109442 w 209550"/>
                <a:gd name="connsiteY33" fmla="*/ 146875 h 209550"/>
                <a:gd name="connsiteX34" fmla="*/ 71342 w 209550"/>
                <a:gd name="connsiteY34" fmla="*/ 108775 h 209550"/>
                <a:gd name="connsiteX35" fmla="*/ 109442 w 209550"/>
                <a:gd name="connsiteY35" fmla="*/ 70675 h 209550"/>
                <a:gd name="connsiteX36" fmla="*/ 147542 w 209550"/>
                <a:gd name="connsiteY36" fmla="*/ 108775 h 209550"/>
                <a:gd name="connsiteX37" fmla="*/ 109442 w 209550"/>
                <a:gd name="connsiteY37" fmla="*/ 146875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9550" h="209550">
                  <a:moveTo>
                    <a:pt x="187547" y="64675"/>
                  </a:moveTo>
                  <a:lnTo>
                    <a:pt x="195644" y="40672"/>
                  </a:lnTo>
                  <a:lnTo>
                    <a:pt x="177355" y="22384"/>
                  </a:lnTo>
                  <a:lnTo>
                    <a:pt x="153353" y="30480"/>
                  </a:lnTo>
                  <a:cubicBezTo>
                    <a:pt x="147113" y="26964"/>
                    <a:pt x="140457" y="24244"/>
                    <a:pt x="133541" y="22384"/>
                  </a:cubicBezTo>
                  <a:lnTo>
                    <a:pt x="122301" y="0"/>
                  </a:lnTo>
                  <a:lnTo>
                    <a:pt x="96774" y="0"/>
                  </a:lnTo>
                  <a:lnTo>
                    <a:pt x="85439" y="22479"/>
                  </a:lnTo>
                  <a:cubicBezTo>
                    <a:pt x="78498" y="24356"/>
                    <a:pt x="71813" y="27075"/>
                    <a:pt x="65532" y="30575"/>
                  </a:cubicBezTo>
                  <a:lnTo>
                    <a:pt x="41529" y="22479"/>
                  </a:lnTo>
                  <a:lnTo>
                    <a:pt x="23241" y="40767"/>
                  </a:lnTo>
                  <a:lnTo>
                    <a:pt x="30861" y="64770"/>
                  </a:lnTo>
                  <a:cubicBezTo>
                    <a:pt x="27206" y="70976"/>
                    <a:pt x="24388" y="77637"/>
                    <a:pt x="22479" y="84582"/>
                  </a:cubicBezTo>
                  <a:lnTo>
                    <a:pt x="0" y="95821"/>
                  </a:lnTo>
                  <a:lnTo>
                    <a:pt x="0" y="120968"/>
                  </a:lnTo>
                  <a:lnTo>
                    <a:pt x="22479" y="132302"/>
                  </a:lnTo>
                  <a:cubicBezTo>
                    <a:pt x="24332" y="139221"/>
                    <a:pt x="27052" y="145878"/>
                    <a:pt x="30575" y="152114"/>
                  </a:cubicBezTo>
                  <a:lnTo>
                    <a:pt x="22479" y="176117"/>
                  </a:lnTo>
                  <a:lnTo>
                    <a:pt x="41529" y="194405"/>
                  </a:lnTo>
                  <a:lnTo>
                    <a:pt x="65532" y="186214"/>
                  </a:lnTo>
                  <a:cubicBezTo>
                    <a:pt x="71767" y="189763"/>
                    <a:pt x="78423" y="192515"/>
                    <a:pt x="85344" y="194405"/>
                  </a:cubicBezTo>
                  <a:lnTo>
                    <a:pt x="96583" y="216789"/>
                  </a:lnTo>
                  <a:lnTo>
                    <a:pt x="122111" y="216789"/>
                  </a:lnTo>
                  <a:lnTo>
                    <a:pt x="133445" y="194786"/>
                  </a:lnTo>
                  <a:cubicBezTo>
                    <a:pt x="140245" y="192937"/>
                    <a:pt x="146800" y="190283"/>
                    <a:pt x="152972" y="186880"/>
                  </a:cubicBezTo>
                  <a:lnTo>
                    <a:pt x="176879" y="195072"/>
                  </a:lnTo>
                  <a:lnTo>
                    <a:pt x="195167" y="176689"/>
                  </a:lnTo>
                  <a:lnTo>
                    <a:pt x="187071" y="152781"/>
                  </a:lnTo>
                  <a:cubicBezTo>
                    <a:pt x="190710" y="146497"/>
                    <a:pt x="193618" y="139818"/>
                    <a:pt x="195739" y="132874"/>
                  </a:cubicBezTo>
                  <a:lnTo>
                    <a:pt x="218123" y="121634"/>
                  </a:lnTo>
                  <a:lnTo>
                    <a:pt x="218123" y="95821"/>
                  </a:lnTo>
                  <a:lnTo>
                    <a:pt x="195644" y="84487"/>
                  </a:lnTo>
                  <a:cubicBezTo>
                    <a:pt x="193825" y="77556"/>
                    <a:pt x="191103" y="70896"/>
                    <a:pt x="187547" y="64675"/>
                  </a:cubicBezTo>
                  <a:close/>
                  <a:moveTo>
                    <a:pt x="109442" y="146875"/>
                  </a:moveTo>
                  <a:cubicBezTo>
                    <a:pt x="88401" y="146875"/>
                    <a:pt x="71342" y="129817"/>
                    <a:pt x="71342" y="108775"/>
                  </a:cubicBezTo>
                  <a:cubicBezTo>
                    <a:pt x="71342" y="87734"/>
                    <a:pt x="88401" y="70675"/>
                    <a:pt x="109442" y="70675"/>
                  </a:cubicBezTo>
                  <a:cubicBezTo>
                    <a:pt x="130356" y="70982"/>
                    <a:pt x="147236" y="87861"/>
                    <a:pt x="147542" y="108775"/>
                  </a:cubicBezTo>
                  <a:cubicBezTo>
                    <a:pt x="147542" y="129817"/>
                    <a:pt x="130484" y="146875"/>
                    <a:pt x="109442" y="146875"/>
                  </a:cubicBezTo>
                  <a:close/>
                </a:path>
              </a:pathLst>
            </a:custGeom>
            <a:grpFill/>
            <a:ln w="9525" cap="flat">
              <a:noFill/>
              <a:prstDash val="solid"/>
              <a:miter/>
            </a:ln>
          </p:spPr>
          <p:txBody>
            <a:bodyPr rtlCol="0" anchor="ctr"/>
            <a:lstStyle/>
            <a:p>
              <a:endParaRPr lang="en-ID"/>
            </a:p>
          </p:txBody>
        </p:sp>
        <p:sp>
          <p:nvSpPr>
            <p:cNvPr id="61" name="Freeform: Shape 60">
              <a:extLst>
                <a:ext uri="{FF2B5EF4-FFF2-40B4-BE49-F238E27FC236}">
                  <a16:creationId xmlns:a16="http://schemas.microsoft.com/office/drawing/2014/main" id="{046680FA-8B98-45D4-861C-8753FB542914}"/>
                </a:ext>
              </a:extLst>
            </p:cNvPr>
            <p:cNvSpPr/>
            <p:nvPr/>
          </p:nvSpPr>
          <p:spPr>
            <a:xfrm>
              <a:off x="10029698" y="7734175"/>
              <a:ext cx="209550" cy="47625"/>
            </a:xfrm>
            <a:custGeom>
              <a:avLst/>
              <a:gdLst>
                <a:gd name="connsiteX0" fmla="*/ 189835 w 209550"/>
                <a:gd name="connsiteY0" fmla="*/ 0 h 47625"/>
                <a:gd name="connsiteX1" fmla="*/ 25910 w 209550"/>
                <a:gd name="connsiteY1" fmla="*/ 0 h 47625"/>
                <a:gd name="connsiteX2" fmla="*/ 48 w 209550"/>
                <a:gd name="connsiteY2" fmla="*/ 29098 h 47625"/>
                <a:gd name="connsiteX3" fmla="*/ 25910 w 209550"/>
                <a:gd name="connsiteY3" fmla="*/ 54959 h 47625"/>
                <a:gd name="connsiteX4" fmla="*/ 189835 w 209550"/>
                <a:gd name="connsiteY4" fmla="*/ 54959 h 47625"/>
                <a:gd name="connsiteX5" fmla="*/ 215696 w 209550"/>
                <a:gd name="connsiteY5" fmla="*/ 25861 h 47625"/>
                <a:gd name="connsiteX6" fmla="*/ 189835 w 209550"/>
                <a:gd name="connsiteY6" fmla="*/ 0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47625">
                  <a:moveTo>
                    <a:pt x="189835" y="0"/>
                  </a:moveTo>
                  <a:lnTo>
                    <a:pt x="25910" y="0"/>
                  </a:lnTo>
                  <a:cubicBezTo>
                    <a:pt x="10734" y="894"/>
                    <a:pt x="-845" y="13922"/>
                    <a:pt x="48" y="29098"/>
                  </a:cubicBezTo>
                  <a:cubicBezTo>
                    <a:pt x="869" y="43027"/>
                    <a:pt x="11981" y="54139"/>
                    <a:pt x="25910" y="54959"/>
                  </a:cubicBezTo>
                  <a:lnTo>
                    <a:pt x="189835" y="54959"/>
                  </a:lnTo>
                  <a:cubicBezTo>
                    <a:pt x="205011" y="54065"/>
                    <a:pt x="216590" y="41037"/>
                    <a:pt x="215696" y="25861"/>
                  </a:cubicBezTo>
                  <a:cubicBezTo>
                    <a:pt x="214875" y="11932"/>
                    <a:pt x="203763" y="820"/>
                    <a:pt x="189835" y="0"/>
                  </a:cubicBezTo>
                  <a:close/>
                </a:path>
              </a:pathLst>
            </a:custGeom>
            <a:grpFill/>
            <a:ln w="9525" cap="flat">
              <a:noFill/>
              <a:prstDash val="solid"/>
              <a:miter/>
            </a:ln>
          </p:spPr>
          <p:txBody>
            <a:bodyPr rtlCol="0" anchor="ctr"/>
            <a:lstStyle/>
            <a:p>
              <a:endParaRPr lang="en-ID"/>
            </a:p>
          </p:txBody>
        </p:sp>
        <p:sp>
          <p:nvSpPr>
            <p:cNvPr id="62" name="Freeform: Shape 61">
              <a:extLst>
                <a:ext uri="{FF2B5EF4-FFF2-40B4-BE49-F238E27FC236}">
                  <a16:creationId xmlns:a16="http://schemas.microsoft.com/office/drawing/2014/main" id="{71AD3FC1-A4B7-448A-886A-A989999A35BD}"/>
                </a:ext>
              </a:extLst>
            </p:cNvPr>
            <p:cNvSpPr/>
            <p:nvPr/>
          </p:nvSpPr>
          <p:spPr>
            <a:xfrm>
              <a:off x="10078087" y="7827234"/>
              <a:ext cx="114300" cy="47625"/>
            </a:xfrm>
            <a:custGeom>
              <a:avLst/>
              <a:gdLst>
                <a:gd name="connsiteX0" fmla="*/ 59531 w 114300"/>
                <a:gd name="connsiteY0" fmla="*/ 54959 h 47625"/>
                <a:gd name="connsiteX1" fmla="*/ 118967 w 114300"/>
                <a:gd name="connsiteY1" fmla="*/ 0 h 47625"/>
                <a:gd name="connsiteX2" fmla="*/ 0 w 114300"/>
                <a:gd name="connsiteY2" fmla="*/ 0 h 47625"/>
                <a:gd name="connsiteX3" fmla="*/ 59531 w 114300"/>
                <a:gd name="connsiteY3" fmla="*/ 54959 h 47625"/>
              </a:gdLst>
              <a:ahLst/>
              <a:cxnLst>
                <a:cxn ang="0">
                  <a:pos x="connsiteX0" y="connsiteY0"/>
                </a:cxn>
                <a:cxn ang="0">
                  <a:pos x="connsiteX1" y="connsiteY1"/>
                </a:cxn>
                <a:cxn ang="0">
                  <a:pos x="connsiteX2" y="connsiteY2"/>
                </a:cxn>
                <a:cxn ang="0">
                  <a:pos x="connsiteX3" y="connsiteY3"/>
                </a:cxn>
              </a:cxnLst>
              <a:rect l="l" t="t" r="r" b="b"/>
              <a:pathLst>
                <a:path w="114300" h="47625">
                  <a:moveTo>
                    <a:pt x="59531" y="54959"/>
                  </a:moveTo>
                  <a:cubicBezTo>
                    <a:pt x="90631" y="54910"/>
                    <a:pt x="116487" y="31001"/>
                    <a:pt x="118967" y="0"/>
                  </a:cubicBezTo>
                  <a:lnTo>
                    <a:pt x="0" y="0"/>
                  </a:lnTo>
                  <a:cubicBezTo>
                    <a:pt x="2527" y="31016"/>
                    <a:pt x="28413" y="54914"/>
                    <a:pt x="59531" y="54959"/>
                  </a:cubicBezTo>
                  <a:close/>
                </a:path>
              </a:pathLst>
            </a:custGeom>
            <a:grpFill/>
            <a:ln w="9525" cap="flat">
              <a:noFill/>
              <a:prstDash val="solid"/>
              <a:miter/>
            </a:ln>
          </p:spPr>
          <p:txBody>
            <a:bodyPr rtlCol="0" anchor="ctr"/>
            <a:lstStyle/>
            <a:p>
              <a:endParaRPr lang="en-ID"/>
            </a:p>
          </p:txBody>
        </p:sp>
        <p:sp>
          <p:nvSpPr>
            <p:cNvPr id="63" name="Freeform: Shape 62">
              <a:extLst>
                <a:ext uri="{FF2B5EF4-FFF2-40B4-BE49-F238E27FC236}">
                  <a16:creationId xmlns:a16="http://schemas.microsoft.com/office/drawing/2014/main" id="{6108CD2A-CC34-4DBC-867C-FCA34252D583}"/>
                </a:ext>
              </a:extLst>
            </p:cNvPr>
            <p:cNvSpPr/>
            <p:nvPr/>
          </p:nvSpPr>
          <p:spPr>
            <a:xfrm>
              <a:off x="9899207" y="7202013"/>
              <a:ext cx="466725" cy="485775"/>
            </a:xfrm>
            <a:custGeom>
              <a:avLst/>
              <a:gdLst>
                <a:gd name="connsiteX0" fmla="*/ 476250 w 466725"/>
                <a:gd name="connsiteY0" fmla="*/ 243364 h 485775"/>
                <a:gd name="connsiteX1" fmla="*/ 476250 w 466725"/>
                <a:gd name="connsiteY1" fmla="*/ 235172 h 485775"/>
                <a:gd name="connsiteX2" fmla="*/ 238125 w 466725"/>
                <a:gd name="connsiteY2" fmla="*/ 0 h 485775"/>
                <a:gd name="connsiteX3" fmla="*/ 238125 w 466725"/>
                <a:gd name="connsiteY3" fmla="*/ 0 h 485775"/>
                <a:gd name="connsiteX4" fmla="*/ 0 w 466725"/>
                <a:gd name="connsiteY4" fmla="*/ 235172 h 485775"/>
                <a:gd name="connsiteX5" fmla="*/ 0 w 466725"/>
                <a:gd name="connsiteY5" fmla="*/ 243364 h 485775"/>
                <a:gd name="connsiteX6" fmla="*/ 16573 w 466725"/>
                <a:gd name="connsiteY6" fmla="*/ 325755 h 485775"/>
                <a:gd name="connsiteX7" fmla="*/ 57912 w 466725"/>
                <a:gd name="connsiteY7" fmla="*/ 393478 h 485775"/>
                <a:gd name="connsiteX8" fmla="*/ 113633 w 466725"/>
                <a:gd name="connsiteY8" fmla="*/ 483965 h 485775"/>
                <a:gd name="connsiteX9" fmla="*/ 130016 w 466725"/>
                <a:gd name="connsiteY9" fmla="*/ 494062 h 485775"/>
                <a:gd name="connsiteX10" fmla="*/ 346234 w 466725"/>
                <a:gd name="connsiteY10" fmla="*/ 494062 h 485775"/>
                <a:gd name="connsiteX11" fmla="*/ 362617 w 466725"/>
                <a:gd name="connsiteY11" fmla="*/ 483965 h 485775"/>
                <a:gd name="connsiteX12" fmla="*/ 418338 w 466725"/>
                <a:gd name="connsiteY12" fmla="*/ 393478 h 485775"/>
                <a:gd name="connsiteX13" fmla="*/ 459676 w 466725"/>
                <a:gd name="connsiteY13" fmla="*/ 325755 h 485775"/>
                <a:gd name="connsiteX14" fmla="*/ 476250 w 466725"/>
                <a:gd name="connsiteY14" fmla="*/ 243364 h 485775"/>
                <a:gd name="connsiteX15" fmla="*/ 421386 w 466725"/>
                <a:gd name="connsiteY15" fmla="*/ 242507 h 485775"/>
                <a:gd name="connsiteX16" fmla="*/ 408718 w 466725"/>
                <a:gd name="connsiteY16" fmla="*/ 306515 h 485775"/>
                <a:gd name="connsiteX17" fmla="*/ 377857 w 466725"/>
                <a:gd name="connsiteY17" fmla="*/ 356807 h 485775"/>
                <a:gd name="connsiteX18" fmla="*/ 323850 w 466725"/>
                <a:gd name="connsiteY18" fmla="*/ 438912 h 485775"/>
                <a:gd name="connsiteX19" fmla="*/ 152400 w 466725"/>
                <a:gd name="connsiteY19" fmla="*/ 438912 h 485775"/>
                <a:gd name="connsiteX20" fmla="*/ 98870 w 466725"/>
                <a:gd name="connsiteY20" fmla="*/ 356521 h 485775"/>
                <a:gd name="connsiteX21" fmla="*/ 68008 w 466725"/>
                <a:gd name="connsiteY21" fmla="*/ 306229 h 485775"/>
                <a:gd name="connsiteX22" fmla="*/ 54864 w 466725"/>
                <a:gd name="connsiteY22" fmla="*/ 242221 h 485775"/>
                <a:gd name="connsiteX23" fmla="*/ 54864 w 466725"/>
                <a:gd name="connsiteY23" fmla="*/ 235363 h 485775"/>
                <a:gd name="connsiteX24" fmla="*/ 237839 w 466725"/>
                <a:gd name="connsiteY24" fmla="*/ 54388 h 485775"/>
                <a:gd name="connsiteX25" fmla="*/ 237839 w 466725"/>
                <a:gd name="connsiteY25" fmla="*/ 54388 h 485775"/>
                <a:gd name="connsiteX26" fmla="*/ 420814 w 466725"/>
                <a:gd name="connsiteY26" fmla="*/ 235363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66725" h="485775">
                  <a:moveTo>
                    <a:pt x="476250" y="243364"/>
                  </a:moveTo>
                  <a:lnTo>
                    <a:pt x="476250" y="235172"/>
                  </a:lnTo>
                  <a:cubicBezTo>
                    <a:pt x="473823" y="105160"/>
                    <a:pt x="368157" y="804"/>
                    <a:pt x="238125" y="0"/>
                  </a:cubicBezTo>
                  <a:lnTo>
                    <a:pt x="238125" y="0"/>
                  </a:lnTo>
                  <a:cubicBezTo>
                    <a:pt x="108093" y="804"/>
                    <a:pt x="2427" y="105160"/>
                    <a:pt x="0" y="235172"/>
                  </a:cubicBezTo>
                  <a:lnTo>
                    <a:pt x="0" y="243364"/>
                  </a:lnTo>
                  <a:cubicBezTo>
                    <a:pt x="871" y="271562"/>
                    <a:pt x="6473" y="299414"/>
                    <a:pt x="16573" y="325755"/>
                  </a:cubicBezTo>
                  <a:cubicBezTo>
                    <a:pt x="26214" y="350609"/>
                    <a:pt x="40213" y="373543"/>
                    <a:pt x="57912" y="393478"/>
                  </a:cubicBezTo>
                  <a:cubicBezTo>
                    <a:pt x="79724" y="417195"/>
                    <a:pt x="103537" y="463391"/>
                    <a:pt x="113633" y="483965"/>
                  </a:cubicBezTo>
                  <a:cubicBezTo>
                    <a:pt x="116721" y="490180"/>
                    <a:pt x="123076" y="494096"/>
                    <a:pt x="130016" y="494062"/>
                  </a:cubicBezTo>
                  <a:lnTo>
                    <a:pt x="346234" y="494062"/>
                  </a:lnTo>
                  <a:cubicBezTo>
                    <a:pt x="353174" y="494096"/>
                    <a:pt x="359529" y="490180"/>
                    <a:pt x="362617" y="483965"/>
                  </a:cubicBezTo>
                  <a:cubicBezTo>
                    <a:pt x="372713" y="463391"/>
                    <a:pt x="396526" y="417290"/>
                    <a:pt x="418338" y="393478"/>
                  </a:cubicBezTo>
                  <a:cubicBezTo>
                    <a:pt x="436037" y="373543"/>
                    <a:pt x="450036" y="350609"/>
                    <a:pt x="459676" y="325755"/>
                  </a:cubicBezTo>
                  <a:cubicBezTo>
                    <a:pt x="469777" y="299414"/>
                    <a:pt x="475379" y="271562"/>
                    <a:pt x="476250" y="243364"/>
                  </a:cubicBezTo>
                  <a:close/>
                  <a:moveTo>
                    <a:pt x="421386" y="242507"/>
                  </a:moveTo>
                  <a:cubicBezTo>
                    <a:pt x="420709" y="264394"/>
                    <a:pt x="416429" y="286020"/>
                    <a:pt x="408718" y="306515"/>
                  </a:cubicBezTo>
                  <a:cubicBezTo>
                    <a:pt x="401485" y="324971"/>
                    <a:pt x="391037" y="341999"/>
                    <a:pt x="377857" y="356807"/>
                  </a:cubicBezTo>
                  <a:cubicBezTo>
                    <a:pt x="356714" y="381975"/>
                    <a:pt x="338588" y="409531"/>
                    <a:pt x="323850" y="438912"/>
                  </a:cubicBezTo>
                  <a:lnTo>
                    <a:pt x="152400" y="438912"/>
                  </a:lnTo>
                  <a:cubicBezTo>
                    <a:pt x="137831" y="409455"/>
                    <a:pt x="119864" y="381803"/>
                    <a:pt x="98870" y="356521"/>
                  </a:cubicBezTo>
                  <a:cubicBezTo>
                    <a:pt x="85690" y="341713"/>
                    <a:pt x="75241" y="324685"/>
                    <a:pt x="68008" y="306229"/>
                  </a:cubicBezTo>
                  <a:cubicBezTo>
                    <a:pt x="60135" y="285761"/>
                    <a:pt x="55694" y="264135"/>
                    <a:pt x="54864" y="242221"/>
                  </a:cubicBezTo>
                  <a:lnTo>
                    <a:pt x="54864" y="235363"/>
                  </a:lnTo>
                  <a:cubicBezTo>
                    <a:pt x="56570" y="135350"/>
                    <a:pt x="137813" y="54995"/>
                    <a:pt x="237839" y="54388"/>
                  </a:cubicBezTo>
                  <a:lnTo>
                    <a:pt x="237839" y="54388"/>
                  </a:lnTo>
                  <a:cubicBezTo>
                    <a:pt x="337865" y="54995"/>
                    <a:pt x="419109" y="135350"/>
                    <a:pt x="420814" y="235363"/>
                  </a:cubicBezTo>
                  <a:close/>
                </a:path>
              </a:pathLst>
            </a:custGeom>
            <a:grpFill/>
            <a:ln w="9525" cap="flat">
              <a:noFill/>
              <a:prstDash val="solid"/>
              <a:miter/>
            </a:ln>
          </p:spPr>
          <p:txBody>
            <a:bodyPr rtlCol="0" anchor="ctr"/>
            <a:lstStyle/>
            <a:p>
              <a:endParaRPr lang="en-ID"/>
            </a:p>
          </p:txBody>
        </p:sp>
        <p:sp>
          <p:nvSpPr>
            <p:cNvPr id="64" name="Freeform: Shape 63">
              <a:extLst>
                <a:ext uri="{FF2B5EF4-FFF2-40B4-BE49-F238E27FC236}">
                  <a16:creationId xmlns:a16="http://schemas.microsoft.com/office/drawing/2014/main" id="{56D9CE49-B02A-4B5F-B42F-364192C521F1}"/>
                </a:ext>
              </a:extLst>
            </p:cNvPr>
            <p:cNvSpPr/>
            <p:nvPr/>
          </p:nvSpPr>
          <p:spPr>
            <a:xfrm>
              <a:off x="10120378" y="7059900"/>
              <a:ext cx="38100" cy="104775"/>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grpFill/>
            <a:ln w="9525" cap="flat">
              <a:noFill/>
              <a:prstDash val="solid"/>
              <a:miter/>
            </a:ln>
          </p:spPr>
          <p:txBody>
            <a:bodyPr rtlCol="0" anchor="ctr"/>
            <a:lstStyle/>
            <a:p>
              <a:endParaRPr lang="en-ID"/>
            </a:p>
          </p:txBody>
        </p:sp>
        <p:sp>
          <p:nvSpPr>
            <p:cNvPr id="65" name="Freeform: Shape 64">
              <a:extLst>
                <a:ext uri="{FF2B5EF4-FFF2-40B4-BE49-F238E27FC236}">
                  <a16:creationId xmlns:a16="http://schemas.microsoft.com/office/drawing/2014/main" id="{D3BC0857-5206-44E2-BA9A-F8C5398D7E76}"/>
                </a:ext>
              </a:extLst>
            </p:cNvPr>
            <p:cNvSpPr/>
            <p:nvPr/>
          </p:nvSpPr>
          <p:spPr>
            <a:xfrm>
              <a:off x="9861295" y="7169289"/>
              <a:ext cx="76200" cy="76200"/>
            </a:xfrm>
            <a:custGeom>
              <a:avLst/>
              <a:gdLst>
                <a:gd name="connsiteX0" fmla="*/ 52105 w 76200"/>
                <a:gd name="connsiteY0" fmla="*/ 79111 h 76200"/>
                <a:gd name="connsiteX1" fmla="*/ 78965 w 76200"/>
                <a:gd name="connsiteY1" fmla="*/ 79111 h 76200"/>
                <a:gd name="connsiteX2" fmla="*/ 78965 w 76200"/>
                <a:gd name="connsiteY2" fmla="*/ 52250 h 76200"/>
                <a:gd name="connsiteX3" fmla="*/ 31817 w 76200"/>
                <a:gd name="connsiteY3" fmla="*/ 4911 h 76200"/>
                <a:gd name="connsiteX4" fmla="*/ 4910 w 76200"/>
                <a:gd name="connsiteY4" fmla="*/ 6283 h 76200"/>
                <a:gd name="connsiteX5" fmla="*/ 4956 w 76200"/>
                <a:gd name="connsiteY5" fmla="*/ 3186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76200">
                  <a:moveTo>
                    <a:pt x="52105" y="79111"/>
                  </a:moveTo>
                  <a:cubicBezTo>
                    <a:pt x="59535" y="86496"/>
                    <a:pt x="71535" y="86496"/>
                    <a:pt x="78965" y="79111"/>
                  </a:cubicBezTo>
                  <a:cubicBezTo>
                    <a:pt x="86351" y="71680"/>
                    <a:pt x="86351" y="59680"/>
                    <a:pt x="78965" y="52250"/>
                  </a:cubicBezTo>
                  <a:lnTo>
                    <a:pt x="31817" y="4911"/>
                  </a:lnTo>
                  <a:cubicBezTo>
                    <a:pt x="24008" y="-2140"/>
                    <a:pt x="11962" y="-1525"/>
                    <a:pt x="4910" y="6283"/>
                  </a:cubicBezTo>
                  <a:cubicBezTo>
                    <a:pt x="-1654" y="13555"/>
                    <a:pt x="-1634" y="24619"/>
                    <a:pt x="4956" y="31866"/>
                  </a:cubicBezTo>
                  <a:close/>
                </a:path>
              </a:pathLst>
            </a:custGeom>
            <a:grpFill/>
            <a:ln w="9525" cap="flat">
              <a:noFill/>
              <a:prstDash val="solid"/>
              <a:miter/>
            </a:ln>
          </p:spPr>
          <p:txBody>
            <a:bodyPr rtlCol="0" anchor="ctr"/>
            <a:lstStyle/>
            <a:p>
              <a:endParaRPr lang="en-ID"/>
            </a:p>
          </p:txBody>
        </p:sp>
        <p:sp>
          <p:nvSpPr>
            <p:cNvPr id="66" name="Freeform: Shape 65">
              <a:extLst>
                <a:ext uri="{FF2B5EF4-FFF2-40B4-BE49-F238E27FC236}">
                  <a16:creationId xmlns:a16="http://schemas.microsoft.com/office/drawing/2014/main" id="{C76AFC38-6AB9-4ABE-BDDA-A24A9E8F2D5A}"/>
                </a:ext>
              </a:extLst>
            </p:cNvPr>
            <p:cNvSpPr/>
            <p:nvPr/>
          </p:nvSpPr>
          <p:spPr>
            <a:xfrm>
              <a:off x="10332866" y="7174232"/>
              <a:ext cx="76200" cy="76200"/>
            </a:xfrm>
            <a:custGeom>
              <a:avLst/>
              <a:gdLst>
                <a:gd name="connsiteX0" fmla="*/ 19446 w 76200"/>
                <a:gd name="connsiteY0" fmla="*/ 83407 h 76200"/>
                <a:gd name="connsiteX1" fmla="*/ 32971 w 76200"/>
                <a:gd name="connsiteY1" fmla="*/ 77787 h 76200"/>
                <a:gd name="connsiteX2" fmla="*/ 80025 w 76200"/>
                <a:gd name="connsiteY2" fmla="*/ 30162 h 76200"/>
                <a:gd name="connsiteX3" fmla="*/ 75664 w 76200"/>
                <a:gd name="connsiteY3" fmla="*/ 3577 h 76200"/>
                <a:gd name="connsiteX4" fmla="*/ 53164 w 76200"/>
                <a:gd name="connsiteY4" fmla="*/ 3778 h 76200"/>
                <a:gd name="connsiteX5" fmla="*/ 5539 w 76200"/>
                <a:gd name="connsiteY5" fmla="*/ 51403 h 76200"/>
                <a:gd name="connsiteX6" fmla="*/ 5539 w 76200"/>
                <a:gd name="connsiteY6" fmla="*/ 78264 h 76200"/>
                <a:gd name="connsiteX7" fmla="*/ 19446 w 76200"/>
                <a:gd name="connsiteY7" fmla="*/ 8340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76200">
                  <a:moveTo>
                    <a:pt x="19446" y="83407"/>
                  </a:moveTo>
                  <a:cubicBezTo>
                    <a:pt x="24523" y="83411"/>
                    <a:pt x="29392" y="81388"/>
                    <a:pt x="32971" y="77787"/>
                  </a:cubicBezTo>
                  <a:lnTo>
                    <a:pt x="80025" y="30162"/>
                  </a:lnTo>
                  <a:cubicBezTo>
                    <a:pt x="86162" y="21617"/>
                    <a:pt x="84210" y="9714"/>
                    <a:pt x="75664" y="3577"/>
                  </a:cubicBezTo>
                  <a:cubicBezTo>
                    <a:pt x="68922" y="-1265"/>
                    <a:pt x="59819" y="-1184"/>
                    <a:pt x="53164" y="3778"/>
                  </a:cubicBezTo>
                  <a:lnTo>
                    <a:pt x="5539" y="51403"/>
                  </a:lnTo>
                  <a:cubicBezTo>
                    <a:pt x="-1846" y="58834"/>
                    <a:pt x="-1846" y="70833"/>
                    <a:pt x="5539" y="78264"/>
                  </a:cubicBezTo>
                  <a:cubicBezTo>
                    <a:pt x="9290" y="81786"/>
                    <a:pt x="14306" y="83641"/>
                    <a:pt x="19446" y="83407"/>
                  </a:cubicBezTo>
                  <a:close/>
                </a:path>
              </a:pathLst>
            </a:custGeom>
            <a:grpFill/>
            <a:ln w="9525" cap="flat">
              <a:noFill/>
              <a:prstDash val="solid"/>
              <a:miter/>
            </a:ln>
          </p:spPr>
          <p:txBody>
            <a:bodyPr rtlCol="0" anchor="ctr"/>
            <a:lstStyle/>
            <a:p>
              <a:endParaRPr lang="en-ID"/>
            </a:p>
          </p:txBody>
        </p:sp>
        <p:sp>
          <p:nvSpPr>
            <p:cNvPr id="67" name="Freeform: Shape 66">
              <a:extLst>
                <a:ext uri="{FF2B5EF4-FFF2-40B4-BE49-F238E27FC236}">
                  <a16:creationId xmlns:a16="http://schemas.microsoft.com/office/drawing/2014/main" id="{2400571E-65E0-4DA0-9B3B-E56B0EF42BE0}"/>
                </a:ext>
              </a:extLst>
            </p:cNvPr>
            <p:cNvSpPr/>
            <p:nvPr/>
          </p:nvSpPr>
          <p:spPr>
            <a:xfrm>
              <a:off x="9757856" y="7417088"/>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p>
          </p:txBody>
        </p:sp>
        <p:sp>
          <p:nvSpPr>
            <p:cNvPr id="68" name="Freeform: Shape 67">
              <a:extLst>
                <a:ext uri="{FF2B5EF4-FFF2-40B4-BE49-F238E27FC236}">
                  <a16:creationId xmlns:a16="http://schemas.microsoft.com/office/drawing/2014/main" id="{AABD2A16-9F68-42A3-9BD9-0CD9B1625EEA}"/>
                </a:ext>
              </a:extLst>
            </p:cNvPr>
            <p:cNvSpPr/>
            <p:nvPr/>
          </p:nvSpPr>
          <p:spPr>
            <a:xfrm>
              <a:off x="9859591" y="7618628"/>
              <a:ext cx="76200" cy="85725"/>
            </a:xfrm>
            <a:custGeom>
              <a:avLst/>
              <a:gdLst>
                <a:gd name="connsiteX0" fmla="*/ 53808 w 76200"/>
                <a:gd name="connsiteY0" fmla="*/ 4581 h 85725"/>
                <a:gd name="connsiteX1" fmla="*/ 6659 w 76200"/>
                <a:gd name="connsiteY1" fmla="*/ 52206 h 85725"/>
                <a:gd name="connsiteX2" fmla="*/ 4581 w 76200"/>
                <a:gd name="connsiteY2" fmla="*/ 79066 h 85725"/>
                <a:gd name="connsiteX3" fmla="*/ 31442 w 76200"/>
                <a:gd name="connsiteY3" fmla="*/ 81144 h 85725"/>
                <a:gd name="connsiteX4" fmla="*/ 33520 w 76200"/>
                <a:gd name="connsiteY4" fmla="*/ 79066 h 85725"/>
                <a:gd name="connsiteX5" fmla="*/ 80669 w 76200"/>
                <a:gd name="connsiteY5" fmla="*/ 31441 h 85725"/>
                <a:gd name="connsiteX6" fmla="*/ 78590 w 76200"/>
                <a:gd name="connsiteY6" fmla="*/ 4581 h 85725"/>
                <a:gd name="connsiteX7" fmla="*/ 53808 w 76200"/>
                <a:gd name="connsiteY7" fmla="*/ 4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85725">
                  <a:moveTo>
                    <a:pt x="53808" y="4581"/>
                  </a:moveTo>
                  <a:lnTo>
                    <a:pt x="6659" y="52206"/>
                  </a:lnTo>
                  <a:cubicBezTo>
                    <a:pt x="-1332" y="59049"/>
                    <a:pt x="-2263" y="71075"/>
                    <a:pt x="4581" y="79066"/>
                  </a:cubicBezTo>
                  <a:cubicBezTo>
                    <a:pt x="11425" y="87058"/>
                    <a:pt x="23451" y="87987"/>
                    <a:pt x="31442" y="81144"/>
                  </a:cubicBezTo>
                  <a:cubicBezTo>
                    <a:pt x="32187" y="80506"/>
                    <a:pt x="32882" y="79811"/>
                    <a:pt x="33520" y="79066"/>
                  </a:cubicBezTo>
                  <a:lnTo>
                    <a:pt x="80669" y="31441"/>
                  </a:lnTo>
                  <a:cubicBezTo>
                    <a:pt x="87512" y="23450"/>
                    <a:pt x="86582" y="11424"/>
                    <a:pt x="78590" y="4581"/>
                  </a:cubicBezTo>
                  <a:cubicBezTo>
                    <a:pt x="71459" y="-1527"/>
                    <a:pt x="60941" y="-1527"/>
                    <a:pt x="53808" y="4581"/>
                  </a:cubicBezTo>
                  <a:close/>
                </a:path>
              </a:pathLst>
            </a:custGeom>
            <a:grpFill/>
            <a:ln w="9525" cap="flat">
              <a:noFill/>
              <a:prstDash val="solid"/>
              <a:miter/>
            </a:ln>
          </p:spPr>
          <p:txBody>
            <a:bodyPr rtlCol="0" anchor="ctr"/>
            <a:lstStyle/>
            <a:p>
              <a:endParaRPr lang="en-ID"/>
            </a:p>
          </p:txBody>
        </p:sp>
        <p:sp>
          <p:nvSpPr>
            <p:cNvPr id="69" name="Freeform: Shape 68">
              <a:extLst>
                <a:ext uri="{FF2B5EF4-FFF2-40B4-BE49-F238E27FC236}">
                  <a16:creationId xmlns:a16="http://schemas.microsoft.com/office/drawing/2014/main" id="{7EB1D961-5CED-436B-8463-BC98B95D34B2}"/>
                </a:ext>
              </a:extLst>
            </p:cNvPr>
            <p:cNvSpPr/>
            <p:nvPr/>
          </p:nvSpPr>
          <p:spPr>
            <a:xfrm>
              <a:off x="10332648" y="7613306"/>
              <a:ext cx="85725" cy="85725"/>
            </a:xfrm>
            <a:custGeom>
              <a:avLst/>
              <a:gdLst>
                <a:gd name="connsiteX0" fmla="*/ 33190 w 85725"/>
                <a:gd name="connsiteY0" fmla="*/ 6283 h 85725"/>
                <a:gd name="connsiteX1" fmla="*/ 6283 w 85725"/>
                <a:gd name="connsiteY1" fmla="*/ 4911 h 85725"/>
                <a:gd name="connsiteX2" fmla="*/ 4911 w 85725"/>
                <a:gd name="connsiteY2" fmla="*/ 31817 h 85725"/>
                <a:gd name="connsiteX3" fmla="*/ 6234 w 85725"/>
                <a:gd name="connsiteY3" fmla="*/ 33144 h 85725"/>
                <a:gd name="connsiteX4" fmla="*/ 53859 w 85725"/>
                <a:gd name="connsiteY4" fmla="*/ 80769 h 85725"/>
                <a:gd name="connsiteX5" fmla="*/ 80689 w 85725"/>
                <a:gd name="connsiteY5" fmla="*/ 83213 h 85725"/>
                <a:gd name="connsiteX6" fmla="*/ 83133 w 85725"/>
                <a:gd name="connsiteY6" fmla="*/ 56384 h 85725"/>
                <a:gd name="connsiteX7" fmla="*/ 80052 w 85725"/>
                <a:gd name="connsiteY7" fmla="*/ 5343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85725">
                  <a:moveTo>
                    <a:pt x="33190" y="6283"/>
                  </a:moveTo>
                  <a:cubicBezTo>
                    <a:pt x="26139" y="-1525"/>
                    <a:pt x="14093" y="-2140"/>
                    <a:pt x="6283" y="4911"/>
                  </a:cubicBezTo>
                  <a:cubicBezTo>
                    <a:pt x="-1525" y="11961"/>
                    <a:pt x="-2140" y="24007"/>
                    <a:pt x="4911" y="31817"/>
                  </a:cubicBezTo>
                  <a:cubicBezTo>
                    <a:pt x="5330" y="32280"/>
                    <a:pt x="5772" y="32724"/>
                    <a:pt x="6234" y="33144"/>
                  </a:cubicBezTo>
                  <a:lnTo>
                    <a:pt x="53859" y="80769"/>
                  </a:lnTo>
                  <a:cubicBezTo>
                    <a:pt x="60593" y="88853"/>
                    <a:pt x="72605" y="89947"/>
                    <a:pt x="80689" y="83213"/>
                  </a:cubicBezTo>
                  <a:cubicBezTo>
                    <a:pt x="88773" y="76480"/>
                    <a:pt x="89866" y="64468"/>
                    <a:pt x="83133" y="56384"/>
                  </a:cubicBezTo>
                  <a:cubicBezTo>
                    <a:pt x="82219" y="55288"/>
                    <a:pt x="81187" y="54298"/>
                    <a:pt x="80052" y="53432"/>
                  </a:cubicBezTo>
                  <a:close/>
                </a:path>
              </a:pathLst>
            </a:custGeom>
            <a:grpFill/>
            <a:ln w="9525" cap="flat">
              <a:noFill/>
              <a:prstDash val="solid"/>
              <a:miter/>
            </a:ln>
          </p:spPr>
          <p:txBody>
            <a:bodyPr rtlCol="0" anchor="ctr"/>
            <a:lstStyle/>
            <a:p>
              <a:endParaRPr lang="en-ID"/>
            </a:p>
          </p:txBody>
        </p:sp>
        <p:sp>
          <p:nvSpPr>
            <p:cNvPr id="70" name="Freeform: Shape 69">
              <a:extLst>
                <a:ext uri="{FF2B5EF4-FFF2-40B4-BE49-F238E27FC236}">
                  <a16:creationId xmlns:a16="http://schemas.microsoft.com/office/drawing/2014/main" id="{BCA62032-8C57-45BE-9FFF-21AE6219BBD6}"/>
                </a:ext>
              </a:extLst>
            </p:cNvPr>
            <p:cNvSpPr/>
            <p:nvPr/>
          </p:nvSpPr>
          <p:spPr>
            <a:xfrm>
              <a:off x="10412700" y="7416421"/>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p>
          </p:txBody>
        </p:sp>
      </p:grpSp>
      <p:grpSp>
        <p:nvGrpSpPr>
          <p:cNvPr id="71" name="Group 70">
            <a:extLst>
              <a:ext uri="{FF2B5EF4-FFF2-40B4-BE49-F238E27FC236}">
                <a16:creationId xmlns:a16="http://schemas.microsoft.com/office/drawing/2014/main" id="{B35DFF37-F65B-4C60-AC4E-40BA3DA43ED5}"/>
              </a:ext>
            </a:extLst>
          </p:cNvPr>
          <p:cNvGrpSpPr/>
          <p:nvPr/>
        </p:nvGrpSpPr>
        <p:grpSpPr>
          <a:xfrm>
            <a:off x="9190437" y="5385244"/>
            <a:ext cx="204588" cy="207571"/>
            <a:chOff x="3547264" y="4934695"/>
            <a:chExt cx="204588" cy="207571"/>
          </a:xfrm>
        </p:grpSpPr>
        <p:sp>
          <p:nvSpPr>
            <p:cNvPr id="72" name="Freeform: Shape 71">
              <a:extLst>
                <a:ext uri="{FF2B5EF4-FFF2-40B4-BE49-F238E27FC236}">
                  <a16:creationId xmlns:a16="http://schemas.microsoft.com/office/drawing/2014/main" id="{4A68CC56-DEB5-48A4-A473-689DAC158C3A}"/>
                </a:ext>
              </a:extLst>
            </p:cNvPr>
            <p:cNvSpPr/>
            <p:nvPr/>
          </p:nvSpPr>
          <p:spPr>
            <a:xfrm>
              <a:off x="3579829" y="4934695"/>
              <a:ext cx="163077" cy="177903"/>
            </a:xfrm>
            <a:custGeom>
              <a:avLst/>
              <a:gdLst>
                <a:gd name="connsiteX0" fmla="*/ 524033 w 523875"/>
                <a:gd name="connsiteY0" fmla="*/ 66730 h 571500"/>
                <a:gd name="connsiteX1" fmla="*/ 457414 w 523875"/>
                <a:gd name="connsiteY1" fmla="*/ 0 h 571500"/>
                <a:gd name="connsiteX2" fmla="*/ 390683 w 523875"/>
                <a:gd name="connsiteY2" fmla="*/ 66620 h 571500"/>
                <a:gd name="connsiteX3" fmla="*/ 420973 w 523875"/>
                <a:gd name="connsiteY3" fmla="*/ 122547 h 571500"/>
                <a:gd name="connsiteX4" fmla="*/ 371633 w 523875"/>
                <a:gd name="connsiteY4" fmla="*/ 266755 h 571500"/>
                <a:gd name="connsiteX5" fmla="*/ 371633 w 523875"/>
                <a:gd name="connsiteY5" fmla="*/ 266755 h 571500"/>
                <a:gd name="connsiteX6" fmla="*/ 333533 w 523875"/>
                <a:gd name="connsiteY6" fmla="*/ 278662 h 571500"/>
                <a:gd name="connsiteX7" fmla="*/ 234092 w 523875"/>
                <a:gd name="connsiteY7" fmla="*/ 204081 h 571500"/>
                <a:gd name="connsiteX8" fmla="*/ 194632 w 523875"/>
                <a:gd name="connsiteY8" fmla="*/ 118442 h 571500"/>
                <a:gd name="connsiteX9" fmla="*/ 108994 w 523875"/>
                <a:gd name="connsiteY9" fmla="*/ 157902 h 571500"/>
                <a:gd name="connsiteX10" fmla="*/ 134270 w 523875"/>
                <a:gd name="connsiteY10" fmla="*/ 236275 h 571500"/>
                <a:gd name="connsiteX11" fmla="*/ 70739 w 523875"/>
                <a:gd name="connsiteY11" fmla="*/ 438205 h 571500"/>
                <a:gd name="connsiteX12" fmla="*/ 66833 w 523875"/>
                <a:gd name="connsiteY12" fmla="*/ 438205 h 571500"/>
                <a:gd name="connsiteX13" fmla="*/ 0 w 523875"/>
                <a:gd name="connsiteY13" fmla="*/ 504721 h 571500"/>
                <a:gd name="connsiteX14" fmla="*/ 66516 w 523875"/>
                <a:gd name="connsiteY14" fmla="*/ 571555 h 571500"/>
                <a:gd name="connsiteX15" fmla="*/ 133349 w 523875"/>
                <a:gd name="connsiteY15" fmla="*/ 505038 h 571500"/>
                <a:gd name="connsiteX16" fmla="*/ 106553 w 523875"/>
                <a:gd name="connsiteY16" fmla="*/ 451445 h 571500"/>
                <a:gd name="connsiteX17" fmla="*/ 170656 w 523875"/>
                <a:gd name="connsiteY17" fmla="*/ 247705 h 571500"/>
                <a:gd name="connsiteX18" fmla="*/ 171608 w 523875"/>
                <a:gd name="connsiteY18" fmla="*/ 247705 h 571500"/>
                <a:gd name="connsiteX19" fmla="*/ 211232 w 523875"/>
                <a:gd name="connsiteY19" fmla="*/ 234561 h 571500"/>
                <a:gd name="connsiteX20" fmla="*/ 309816 w 523875"/>
                <a:gd name="connsiteY20" fmla="*/ 308380 h 571500"/>
                <a:gd name="connsiteX21" fmla="*/ 304958 w 523875"/>
                <a:gd name="connsiteY21" fmla="*/ 333430 h 571500"/>
                <a:gd name="connsiteX22" fmla="*/ 371608 w 523875"/>
                <a:gd name="connsiteY22" fmla="*/ 400131 h 571500"/>
                <a:gd name="connsiteX23" fmla="*/ 438308 w 523875"/>
                <a:gd name="connsiteY23" fmla="*/ 333483 h 571500"/>
                <a:gd name="connsiteX24" fmla="*/ 408209 w 523875"/>
                <a:gd name="connsiteY24" fmla="*/ 277709 h 571500"/>
                <a:gd name="connsiteX25" fmla="*/ 457358 w 523875"/>
                <a:gd name="connsiteY25" fmla="*/ 133405 h 571500"/>
                <a:gd name="connsiteX26" fmla="*/ 524033 w 523875"/>
                <a:gd name="connsiteY26" fmla="*/ 66730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23875" h="571500">
                  <a:moveTo>
                    <a:pt x="524033" y="66730"/>
                  </a:moveTo>
                  <a:cubicBezTo>
                    <a:pt x="524064" y="29907"/>
                    <a:pt x="494237" y="31"/>
                    <a:pt x="457414" y="0"/>
                  </a:cubicBezTo>
                  <a:cubicBezTo>
                    <a:pt x="420590" y="-30"/>
                    <a:pt x="390714" y="29796"/>
                    <a:pt x="390683" y="66620"/>
                  </a:cubicBezTo>
                  <a:cubicBezTo>
                    <a:pt x="390664" y="89186"/>
                    <a:pt x="402062" y="110232"/>
                    <a:pt x="420973" y="122547"/>
                  </a:cubicBezTo>
                  <a:lnTo>
                    <a:pt x="371633" y="266755"/>
                  </a:lnTo>
                  <a:lnTo>
                    <a:pt x="371633" y="266755"/>
                  </a:lnTo>
                  <a:cubicBezTo>
                    <a:pt x="358015" y="266740"/>
                    <a:pt x="344719" y="270895"/>
                    <a:pt x="333533" y="278662"/>
                  </a:cubicBezTo>
                  <a:lnTo>
                    <a:pt x="234092" y="204081"/>
                  </a:lnTo>
                  <a:cubicBezTo>
                    <a:pt x="246844" y="169536"/>
                    <a:pt x="229177" y="131194"/>
                    <a:pt x="194632" y="118442"/>
                  </a:cubicBezTo>
                  <a:cubicBezTo>
                    <a:pt x="160087" y="105690"/>
                    <a:pt x="121745" y="123356"/>
                    <a:pt x="108994" y="157902"/>
                  </a:cubicBezTo>
                  <a:cubicBezTo>
                    <a:pt x="98352" y="186730"/>
                    <a:pt x="108791" y="219097"/>
                    <a:pt x="134270" y="236275"/>
                  </a:cubicBezTo>
                  <a:lnTo>
                    <a:pt x="70739" y="438205"/>
                  </a:lnTo>
                  <a:lnTo>
                    <a:pt x="66833" y="438205"/>
                  </a:lnTo>
                  <a:cubicBezTo>
                    <a:pt x="30010" y="438118"/>
                    <a:pt x="88" y="467898"/>
                    <a:pt x="0" y="504721"/>
                  </a:cubicBezTo>
                  <a:cubicBezTo>
                    <a:pt x="-87" y="541545"/>
                    <a:pt x="29692" y="571468"/>
                    <a:pt x="66516" y="571555"/>
                  </a:cubicBezTo>
                  <a:cubicBezTo>
                    <a:pt x="103340" y="571643"/>
                    <a:pt x="133262" y="541862"/>
                    <a:pt x="133349" y="505038"/>
                  </a:cubicBezTo>
                  <a:cubicBezTo>
                    <a:pt x="133400" y="483941"/>
                    <a:pt x="123461" y="464064"/>
                    <a:pt x="106553" y="451445"/>
                  </a:cubicBezTo>
                  <a:lnTo>
                    <a:pt x="170656" y="247705"/>
                  </a:lnTo>
                  <a:lnTo>
                    <a:pt x="171608" y="247705"/>
                  </a:lnTo>
                  <a:cubicBezTo>
                    <a:pt x="185882" y="247679"/>
                    <a:pt x="199772" y="243071"/>
                    <a:pt x="211232" y="234561"/>
                  </a:cubicBezTo>
                  <a:lnTo>
                    <a:pt x="309816" y="308380"/>
                  </a:lnTo>
                  <a:cubicBezTo>
                    <a:pt x="306644" y="316352"/>
                    <a:pt x="304996" y="324849"/>
                    <a:pt x="304958" y="333430"/>
                  </a:cubicBezTo>
                  <a:cubicBezTo>
                    <a:pt x="304944" y="370254"/>
                    <a:pt x="334784" y="400117"/>
                    <a:pt x="371608" y="400131"/>
                  </a:cubicBezTo>
                  <a:cubicBezTo>
                    <a:pt x="408431" y="400145"/>
                    <a:pt x="438294" y="370305"/>
                    <a:pt x="438308" y="333483"/>
                  </a:cubicBezTo>
                  <a:cubicBezTo>
                    <a:pt x="438317" y="311007"/>
                    <a:pt x="427001" y="290038"/>
                    <a:pt x="408209" y="277709"/>
                  </a:cubicBezTo>
                  <a:lnTo>
                    <a:pt x="457358" y="133405"/>
                  </a:lnTo>
                  <a:cubicBezTo>
                    <a:pt x="494182" y="133405"/>
                    <a:pt x="524033" y="103554"/>
                    <a:pt x="524033" y="66730"/>
                  </a:cubicBezTo>
                  <a:close/>
                </a:path>
              </a:pathLst>
            </a:custGeom>
            <a:solidFill>
              <a:schemeClr val="bg1"/>
            </a:solidFill>
            <a:ln w="9525" cap="flat">
              <a:noFill/>
              <a:prstDash val="solid"/>
              <a:miter/>
            </a:ln>
          </p:spPr>
          <p:txBody>
            <a:bodyPr rtlCol="0" anchor="ctr"/>
            <a:lstStyle/>
            <a:p>
              <a:endParaRPr lang="en-ID"/>
            </a:p>
          </p:txBody>
        </p:sp>
        <p:sp>
          <p:nvSpPr>
            <p:cNvPr id="73" name="Freeform: Shape 72">
              <a:extLst>
                <a:ext uri="{FF2B5EF4-FFF2-40B4-BE49-F238E27FC236}">
                  <a16:creationId xmlns:a16="http://schemas.microsoft.com/office/drawing/2014/main" id="{5F0F1A2D-21EC-46E8-B153-1A3A551EAB6C}"/>
                </a:ext>
              </a:extLst>
            </p:cNvPr>
            <p:cNvSpPr/>
            <p:nvPr/>
          </p:nvSpPr>
          <p:spPr>
            <a:xfrm>
              <a:off x="3547264" y="4934713"/>
              <a:ext cx="204588" cy="207553"/>
            </a:xfrm>
            <a:custGeom>
              <a:avLst/>
              <a:gdLst>
                <a:gd name="connsiteX0" fmla="*/ 57150 w 657225"/>
                <a:gd name="connsiteY0" fmla="*/ 0 h 666750"/>
                <a:gd name="connsiteX1" fmla="*/ 0 w 657225"/>
                <a:gd name="connsiteY1" fmla="*/ 0 h 666750"/>
                <a:gd name="connsiteX2" fmla="*/ 0 w 657225"/>
                <a:gd name="connsiteY2" fmla="*/ 666750 h 666750"/>
                <a:gd name="connsiteX3" fmla="*/ 657225 w 657225"/>
                <a:gd name="connsiteY3" fmla="*/ 666750 h 666750"/>
                <a:gd name="connsiteX4" fmla="*/ 657225 w 657225"/>
                <a:gd name="connsiteY4" fmla="*/ 609600 h 666750"/>
                <a:gd name="connsiteX5" fmla="*/ 57150 w 657225"/>
                <a:gd name="connsiteY5" fmla="*/ 609600 h 666750"/>
                <a:gd name="connsiteX6" fmla="*/ 57150 w 657225"/>
                <a:gd name="connsiteY6" fmla="*/ 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225" h="666750">
                  <a:moveTo>
                    <a:pt x="57150" y="0"/>
                  </a:moveTo>
                  <a:lnTo>
                    <a:pt x="0" y="0"/>
                  </a:lnTo>
                  <a:lnTo>
                    <a:pt x="0" y="666750"/>
                  </a:lnTo>
                  <a:lnTo>
                    <a:pt x="657225" y="666750"/>
                  </a:lnTo>
                  <a:lnTo>
                    <a:pt x="657225" y="609600"/>
                  </a:lnTo>
                  <a:lnTo>
                    <a:pt x="57150" y="609600"/>
                  </a:lnTo>
                  <a:lnTo>
                    <a:pt x="57150" y="0"/>
                  </a:lnTo>
                  <a:close/>
                </a:path>
              </a:pathLst>
            </a:custGeom>
            <a:solidFill>
              <a:schemeClr val="bg1"/>
            </a:solidFill>
            <a:ln w="9525" cap="flat">
              <a:noFill/>
              <a:prstDash val="solid"/>
              <a:miter/>
            </a:ln>
          </p:spPr>
          <p:txBody>
            <a:bodyPr rtlCol="0" anchor="ctr"/>
            <a:lstStyle/>
            <a:p>
              <a:endParaRPr lang="en-ID"/>
            </a:p>
          </p:txBody>
        </p:sp>
      </p:grpSp>
      <p:sp>
        <p:nvSpPr>
          <p:cNvPr id="3" name="Picture Placeholder 2">
            <a:extLst>
              <a:ext uri="{FF2B5EF4-FFF2-40B4-BE49-F238E27FC236}">
                <a16:creationId xmlns:a16="http://schemas.microsoft.com/office/drawing/2014/main" id="{EA6D66AF-DC7F-425F-A64C-B2C8F7007FC5}"/>
              </a:ext>
            </a:extLst>
          </p:cNvPr>
          <p:cNvSpPr>
            <a:spLocks noGrp="1"/>
          </p:cNvSpPr>
          <p:nvPr>
            <p:ph type="pic" sz="quarter" idx="11"/>
          </p:nvPr>
        </p:nvSpPr>
        <p:spPr/>
      </p:sp>
      <p:sp>
        <p:nvSpPr>
          <p:cNvPr id="5" name="Picture Placeholder 4">
            <a:extLst>
              <a:ext uri="{FF2B5EF4-FFF2-40B4-BE49-F238E27FC236}">
                <a16:creationId xmlns:a16="http://schemas.microsoft.com/office/drawing/2014/main" id="{8110D9B9-4BB6-44CF-BC15-AFDDF45A36C9}"/>
              </a:ext>
            </a:extLst>
          </p:cNvPr>
          <p:cNvSpPr>
            <a:spLocks noGrp="1"/>
          </p:cNvSpPr>
          <p:nvPr>
            <p:ph type="pic" sz="quarter" idx="10"/>
          </p:nvPr>
        </p:nvSpPr>
        <p:spPr/>
      </p:sp>
      <p:grpSp>
        <p:nvGrpSpPr>
          <p:cNvPr id="75" name="Group 74">
            <a:extLst>
              <a:ext uri="{FF2B5EF4-FFF2-40B4-BE49-F238E27FC236}">
                <a16:creationId xmlns:a16="http://schemas.microsoft.com/office/drawing/2014/main" id="{64DA4A12-6C56-46D2-B04C-F49AFCF7FA2B}"/>
              </a:ext>
            </a:extLst>
          </p:cNvPr>
          <p:cNvGrpSpPr/>
          <p:nvPr/>
        </p:nvGrpSpPr>
        <p:grpSpPr>
          <a:xfrm>
            <a:off x="5510916" y="2858656"/>
            <a:ext cx="1170168" cy="1170166"/>
            <a:chOff x="6771456" y="3604306"/>
            <a:chExt cx="960487" cy="960487"/>
          </a:xfrm>
        </p:grpSpPr>
        <p:sp>
          <p:nvSpPr>
            <p:cNvPr id="82" name="Rectangle: Rounded Corners 81">
              <a:extLst>
                <a:ext uri="{FF2B5EF4-FFF2-40B4-BE49-F238E27FC236}">
                  <a16:creationId xmlns:a16="http://schemas.microsoft.com/office/drawing/2014/main" id="{A7C3BD9D-A840-4CB2-B673-1DDA2EA36DA5}"/>
                </a:ext>
              </a:extLst>
            </p:cNvPr>
            <p:cNvSpPr/>
            <p:nvPr/>
          </p:nvSpPr>
          <p:spPr>
            <a:xfrm>
              <a:off x="6771456" y="3604306"/>
              <a:ext cx="960487" cy="960487"/>
            </a:xfrm>
            <a:prstGeom prst="roundRect">
              <a:avLst>
                <a:gd name="adj" fmla="val 50000"/>
              </a:avLst>
            </a:prstGeom>
            <a:solidFill>
              <a:schemeClr val="bg1"/>
            </a:solidFill>
            <a:ln>
              <a:noFill/>
            </a:ln>
            <a:effectLst>
              <a:outerShdw blurRad="127000" dist="254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2">
              <a:extLst>
                <a:ext uri="{FF2B5EF4-FFF2-40B4-BE49-F238E27FC236}">
                  <a16:creationId xmlns:a16="http://schemas.microsoft.com/office/drawing/2014/main" id="{928EB40C-4EBA-4B34-98E3-CDF2CE066AF0}"/>
                </a:ext>
              </a:extLst>
            </p:cNvPr>
            <p:cNvSpPr/>
            <p:nvPr/>
          </p:nvSpPr>
          <p:spPr>
            <a:xfrm rot="4500000">
              <a:off x="6885663" y="3718515"/>
              <a:ext cx="732073" cy="732070"/>
            </a:xfrm>
            <a:prstGeom prst="ellipse">
              <a:avLst/>
            </a:prstGeom>
            <a:solidFill>
              <a:srgbClr val="20386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6" name="Graphic 217" descr="Rocket">
            <a:extLst>
              <a:ext uri="{FF2B5EF4-FFF2-40B4-BE49-F238E27FC236}">
                <a16:creationId xmlns:a16="http://schemas.microsoft.com/office/drawing/2014/main" id="{35FAAEAD-9164-493A-970C-9CB9E7681F41}"/>
              </a:ext>
            </a:extLst>
          </p:cNvPr>
          <p:cNvGrpSpPr/>
          <p:nvPr/>
        </p:nvGrpSpPr>
        <p:grpSpPr>
          <a:xfrm rot="167334">
            <a:off x="5773659" y="3174274"/>
            <a:ext cx="586393" cy="586392"/>
            <a:chOff x="4107543" y="2638334"/>
            <a:chExt cx="745540" cy="745540"/>
          </a:xfrm>
        </p:grpSpPr>
        <p:sp>
          <p:nvSpPr>
            <p:cNvPr id="77" name="Freeform: Shape 76">
              <a:extLst>
                <a:ext uri="{FF2B5EF4-FFF2-40B4-BE49-F238E27FC236}">
                  <a16:creationId xmlns:a16="http://schemas.microsoft.com/office/drawing/2014/main" id="{4A0CF38B-F78F-41C2-8617-B6A1C9AECA97}"/>
                </a:ext>
              </a:extLst>
            </p:cNvPr>
            <p:cNvSpPr/>
            <p:nvPr/>
          </p:nvSpPr>
          <p:spPr>
            <a:xfrm>
              <a:off x="4650389" y="2699458"/>
              <a:ext cx="139789" cy="132023"/>
            </a:xfrm>
            <a:custGeom>
              <a:avLst/>
              <a:gdLst>
                <a:gd name="connsiteX0" fmla="*/ 139012 w 139788"/>
                <a:gd name="connsiteY0" fmla="*/ 4111 h 132022"/>
                <a:gd name="connsiteX1" fmla="*/ 0 w 139788"/>
                <a:gd name="connsiteY1" fmla="*/ 21196 h 132022"/>
                <a:gd name="connsiteX2" fmla="*/ 63682 w 139788"/>
                <a:gd name="connsiteY2" fmla="*/ 71676 h 132022"/>
                <a:gd name="connsiteX3" fmla="*/ 114937 w 139788"/>
                <a:gd name="connsiteY3" fmla="*/ 136910 h 132022"/>
                <a:gd name="connsiteX4" fmla="*/ 139012 w 139788"/>
                <a:gd name="connsiteY4" fmla="*/ 4111 h 132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88" h="132022">
                  <a:moveTo>
                    <a:pt x="139012" y="4111"/>
                  </a:moveTo>
                  <a:cubicBezTo>
                    <a:pt x="128140" y="-6761"/>
                    <a:pt x="58245" y="5664"/>
                    <a:pt x="0" y="21196"/>
                  </a:cubicBezTo>
                  <a:cubicBezTo>
                    <a:pt x="20968" y="33622"/>
                    <a:pt x="42713" y="50707"/>
                    <a:pt x="63682" y="71676"/>
                  </a:cubicBezTo>
                  <a:cubicBezTo>
                    <a:pt x="85426" y="93421"/>
                    <a:pt x="102512" y="115166"/>
                    <a:pt x="114937" y="136910"/>
                  </a:cubicBezTo>
                  <a:cubicBezTo>
                    <a:pt x="130469" y="77112"/>
                    <a:pt x="150661" y="14984"/>
                    <a:pt x="139012" y="4111"/>
                  </a:cubicBezTo>
                  <a:close/>
                </a:path>
              </a:pathLst>
            </a:custGeom>
            <a:solidFill>
              <a:schemeClr val="bg1"/>
            </a:solidFill>
            <a:ln w="7739"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BE449674-A2CF-445E-B670-3EA48BE0C11E}"/>
                </a:ext>
              </a:extLst>
            </p:cNvPr>
            <p:cNvSpPr/>
            <p:nvPr/>
          </p:nvSpPr>
          <p:spPr>
            <a:xfrm>
              <a:off x="4167394" y="2912960"/>
              <a:ext cx="186385" cy="178619"/>
            </a:xfrm>
            <a:custGeom>
              <a:avLst/>
              <a:gdLst>
                <a:gd name="connsiteX0" fmla="*/ 189439 w 186385"/>
                <a:gd name="connsiteY0" fmla="*/ 11940 h 178618"/>
                <a:gd name="connsiteX1" fmla="*/ 163034 w 186385"/>
                <a:gd name="connsiteY1" fmla="*/ 1845 h 178618"/>
                <a:gd name="connsiteX2" fmla="*/ 131970 w 186385"/>
                <a:gd name="connsiteY2" fmla="*/ 8057 h 178618"/>
                <a:gd name="connsiteX3" fmla="*/ 8490 w 186385"/>
                <a:gd name="connsiteY3" fmla="*/ 131537 h 178618"/>
                <a:gd name="connsiteX4" fmla="*/ 34895 w 186385"/>
                <a:gd name="connsiteY4" fmla="*/ 180464 h 178618"/>
                <a:gd name="connsiteX5" fmla="*/ 138183 w 186385"/>
                <a:gd name="connsiteY5" fmla="*/ 157165 h 178618"/>
                <a:gd name="connsiteX6" fmla="*/ 189439 w 186385"/>
                <a:gd name="connsiteY6" fmla="*/ 11940 h 17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385" h="178618">
                  <a:moveTo>
                    <a:pt x="189439" y="11940"/>
                  </a:moveTo>
                  <a:lnTo>
                    <a:pt x="163034" y="1845"/>
                  </a:lnTo>
                  <a:cubicBezTo>
                    <a:pt x="152162" y="-2038"/>
                    <a:pt x="140513" y="291"/>
                    <a:pt x="131970" y="8057"/>
                  </a:cubicBezTo>
                  <a:lnTo>
                    <a:pt x="8490" y="131537"/>
                  </a:lnTo>
                  <a:cubicBezTo>
                    <a:pt x="-11701" y="151729"/>
                    <a:pt x="6937" y="186676"/>
                    <a:pt x="34895" y="180464"/>
                  </a:cubicBezTo>
                  <a:lnTo>
                    <a:pt x="138183" y="157165"/>
                  </a:lnTo>
                  <a:cubicBezTo>
                    <a:pt x="146726" y="118335"/>
                    <a:pt x="160705" y="66303"/>
                    <a:pt x="189439" y="11940"/>
                  </a:cubicBezTo>
                  <a:close/>
                </a:path>
              </a:pathLst>
            </a:custGeom>
            <a:solidFill>
              <a:schemeClr val="bg1"/>
            </a:solidFill>
            <a:ln w="7739"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C10C2BAE-DBB7-4621-8C01-65578441E76B}"/>
                </a:ext>
              </a:extLst>
            </p:cNvPr>
            <p:cNvSpPr/>
            <p:nvPr/>
          </p:nvSpPr>
          <p:spPr>
            <a:xfrm>
              <a:off x="4395696" y="3127595"/>
              <a:ext cx="178619" cy="194151"/>
            </a:xfrm>
            <a:custGeom>
              <a:avLst/>
              <a:gdLst>
                <a:gd name="connsiteX0" fmla="*/ 166937 w 178618"/>
                <a:gd name="connsiteY0" fmla="*/ 0 h 194151"/>
                <a:gd name="connsiteX1" fmla="*/ 24818 w 178618"/>
                <a:gd name="connsiteY1" fmla="*/ 49703 h 194151"/>
                <a:gd name="connsiteX2" fmla="*/ 743 w 178618"/>
                <a:gd name="connsiteY2" fmla="*/ 159980 h 194151"/>
                <a:gd name="connsiteX3" fmla="*/ 49669 w 178618"/>
                <a:gd name="connsiteY3" fmla="*/ 186385 h 194151"/>
                <a:gd name="connsiteX4" fmla="*/ 173149 w 178618"/>
                <a:gd name="connsiteY4" fmla="*/ 62905 h 194151"/>
                <a:gd name="connsiteX5" fmla="*/ 179362 w 178618"/>
                <a:gd name="connsiteY5" fmla="*/ 31841 h 194151"/>
                <a:gd name="connsiteX6" fmla="*/ 166937 w 178618"/>
                <a:gd name="connsiteY6" fmla="*/ 0 h 194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618" h="194151">
                  <a:moveTo>
                    <a:pt x="166937" y="0"/>
                  </a:moveTo>
                  <a:cubicBezTo>
                    <a:pt x="114904" y="27181"/>
                    <a:pt x="65201" y="41937"/>
                    <a:pt x="24818" y="49703"/>
                  </a:cubicBezTo>
                  <a:lnTo>
                    <a:pt x="743" y="159980"/>
                  </a:lnTo>
                  <a:cubicBezTo>
                    <a:pt x="-5469" y="187938"/>
                    <a:pt x="28701" y="207353"/>
                    <a:pt x="49669" y="186385"/>
                  </a:cubicBezTo>
                  <a:lnTo>
                    <a:pt x="173149" y="62905"/>
                  </a:lnTo>
                  <a:cubicBezTo>
                    <a:pt x="180916" y="55139"/>
                    <a:pt x="184022" y="42713"/>
                    <a:pt x="179362" y="31841"/>
                  </a:cubicBezTo>
                  <a:lnTo>
                    <a:pt x="166937" y="0"/>
                  </a:lnTo>
                  <a:close/>
                </a:path>
              </a:pathLst>
            </a:custGeom>
            <a:solidFill>
              <a:schemeClr val="bg1"/>
            </a:solidFill>
            <a:ln w="7739"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E6C9C29B-703A-4D0E-BD3C-2EF030F2327B}"/>
                </a:ext>
              </a:extLst>
            </p:cNvPr>
            <p:cNvSpPr/>
            <p:nvPr/>
          </p:nvSpPr>
          <p:spPr>
            <a:xfrm>
              <a:off x="4332758" y="2734633"/>
              <a:ext cx="411600" cy="411600"/>
            </a:xfrm>
            <a:custGeom>
              <a:avLst/>
              <a:gdLst>
                <a:gd name="connsiteX0" fmla="*/ 275694 w 411600"/>
                <a:gd name="connsiteY0" fmla="*/ 0 h 411600"/>
                <a:gd name="connsiteX1" fmla="*/ 127363 w 411600"/>
                <a:gd name="connsiteY1" fmla="*/ 100959 h 411600"/>
                <a:gd name="connsiteX2" fmla="*/ 0 w 411600"/>
                <a:gd name="connsiteY2" fmla="*/ 368887 h 411600"/>
                <a:gd name="connsiteX3" fmla="*/ 48149 w 411600"/>
                <a:gd name="connsiteY3" fmla="*/ 417036 h 411600"/>
                <a:gd name="connsiteX4" fmla="*/ 316855 w 411600"/>
                <a:gd name="connsiteY4" fmla="*/ 290450 h 411600"/>
                <a:gd name="connsiteX5" fmla="*/ 417813 w 411600"/>
                <a:gd name="connsiteY5" fmla="*/ 142895 h 411600"/>
                <a:gd name="connsiteX6" fmla="*/ 358791 w 411600"/>
                <a:gd name="connsiteY6" fmla="*/ 57469 h 411600"/>
                <a:gd name="connsiteX7" fmla="*/ 275694 w 411600"/>
                <a:gd name="connsiteY7" fmla="*/ 0 h 411600"/>
                <a:gd name="connsiteX8" fmla="*/ 315301 w 411600"/>
                <a:gd name="connsiteY8" fmla="*/ 167747 h 411600"/>
                <a:gd name="connsiteX9" fmla="*/ 249290 w 411600"/>
                <a:gd name="connsiteY9" fmla="*/ 167747 h 411600"/>
                <a:gd name="connsiteX10" fmla="*/ 249290 w 411600"/>
                <a:gd name="connsiteY10" fmla="*/ 101735 h 411600"/>
                <a:gd name="connsiteX11" fmla="*/ 315301 w 411600"/>
                <a:gd name="connsiteY11" fmla="*/ 101735 h 411600"/>
                <a:gd name="connsiteX12" fmla="*/ 315301 w 411600"/>
                <a:gd name="connsiteY12" fmla="*/ 167747 h 41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1600" h="411600">
                  <a:moveTo>
                    <a:pt x="275694" y="0"/>
                  </a:moveTo>
                  <a:cubicBezTo>
                    <a:pt x="229875" y="18639"/>
                    <a:pt x="177842" y="50479"/>
                    <a:pt x="127363" y="100959"/>
                  </a:cubicBezTo>
                  <a:cubicBezTo>
                    <a:pt x="34947" y="193374"/>
                    <a:pt x="7766" y="305205"/>
                    <a:pt x="0" y="368887"/>
                  </a:cubicBezTo>
                  <a:lnTo>
                    <a:pt x="48149" y="417036"/>
                  </a:lnTo>
                  <a:cubicBezTo>
                    <a:pt x="111831" y="409270"/>
                    <a:pt x="224439" y="382866"/>
                    <a:pt x="316855" y="290450"/>
                  </a:cubicBezTo>
                  <a:cubicBezTo>
                    <a:pt x="367334" y="239971"/>
                    <a:pt x="399175" y="188715"/>
                    <a:pt x="417813" y="142895"/>
                  </a:cubicBezTo>
                  <a:cubicBezTo>
                    <a:pt x="407717" y="117267"/>
                    <a:pt x="387526" y="86980"/>
                    <a:pt x="358791" y="57469"/>
                  </a:cubicBezTo>
                  <a:cubicBezTo>
                    <a:pt x="330833" y="30288"/>
                    <a:pt x="301322" y="10096"/>
                    <a:pt x="275694" y="0"/>
                  </a:cubicBezTo>
                  <a:close/>
                  <a:moveTo>
                    <a:pt x="315301" y="167747"/>
                  </a:moveTo>
                  <a:cubicBezTo>
                    <a:pt x="297439" y="185608"/>
                    <a:pt x="267928" y="185608"/>
                    <a:pt x="249290" y="167747"/>
                  </a:cubicBezTo>
                  <a:cubicBezTo>
                    <a:pt x="231428" y="149885"/>
                    <a:pt x="231428" y="120374"/>
                    <a:pt x="249290" y="101735"/>
                  </a:cubicBezTo>
                  <a:cubicBezTo>
                    <a:pt x="267152" y="83873"/>
                    <a:pt x="296663" y="83873"/>
                    <a:pt x="315301" y="101735"/>
                  </a:cubicBezTo>
                  <a:cubicBezTo>
                    <a:pt x="333163" y="120374"/>
                    <a:pt x="333163" y="149885"/>
                    <a:pt x="315301" y="167747"/>
                  </a:cubicBezTo>
                  <a:close/>
                </a:path>
              </a:pathLst>
            </a:custGeom>
            <a:solidFill>
              <a:schemeClr val="bg1"/>
            </a:solidFill>
            <a:ln w="7739"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70B0DC0A-9024-4C87-946E-1385A3018667}"/>
                </a:ext>
              </a:extLst>
            </p:cNvPr>
            <p:cNvSpPr/>
            <p:nvPr/>
          </p:nvSpPr>
          <p:spPr>
            <a:xfrm>
              <a:off x="4241288" y="3132529"/>
              <a:ext cx="108725" cy="108725"/>
            </a:xfrm>
            <a:custGeom>
              <a:avLst/>
              <a:gdLst>
                <a:gd name="connsiteX0" fmla="*/ 90693 w 108724"/>
                <a:gd name="connsiteY0" fmla="*/ 19917 h 108724"/>
                <a:gd name="connsiteX1" fmla="*/ 54193 w 108724"/>
                <a:gd name="connsiteY1" fmla="*/ 12151 h 108724"/>
                <a:gd name="connsiteX2" fmla="*/ 2161 w 108724"/>
                <a:gd name="connsiteY2" fmla="*/ 108450 h 108724"/>
                <a:gd name="connsiteX3" fmla="*/ 98460 w 108724"/>
                <a:gd name="connsiteY3" fmla="*/ 56417 h 108724"/>
                <a:gd name="connsiteX4" fmla="*/ 90693 w 108724"/>
                <a:gd name="connsiteY4" fmla="*/ 19917 h 108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24" h="108724">
                  <a:moveTo>
                    <a:pt x="90693" y="19917"/>
                  </a:moveTo>
                  <a:cubicBezTo>
                    <a:pt x="78268" y="7491"/>
                    <a:pt x="79821" y="-13477"/>
                    <a:pt x="54193" y="12151"/>
                  </a:cubicBezTo>
                  <a:cubicBezTo>
                    <a:pt x="28565" y="37779"/>
                    <a:pt x="-9488" y="96024"/>
                    <a:pt x="2161" y="108450"/>
                  </a:cubicBezTo>
                  <a:cubicBezTo>
                    <a:pt x="14586" y="120875"/>
                    <a:pt x="72832" y="82045"/>
                    <a:pt x="98460" y="56417"/>
                  </a:cubicBezTo>
                  <a:cubicBezTo>
                    <a:pt x="124087" y="30013"/>
                    <a:pt x="103119" y="31566"/>
                    <a:pt x="90693" y="19917"/>
                  </a:cubicBezTo>
                  <a:close/>
                </a:path>
              </a:pathLst>
            </a:custGeom>
            <a:solidFill>
              <a:schemeClr val="bg1"/>
            </a:solidFill>
            <a:ln w="7739" cap="flat">
              <a:noFill/>
              <a:prstDash val="solid"/>
              <a:miter/>
            </a:ln>
          </p:spPr>
          <p:txBody>
            <a:bodyPr rtlCol="0" anchor="ctr"/>
            <a:lstStyle/>
            <a:p>
              <a:endParaRPr lang="en-US"/>
            </a:p>
          </p:txBody>
        </p:sp>
      </p:grpSp>
    </p:spTree>
    <p:extLst>
      <p:ext uri="{BB962C8B-B14F-4D97-AF65-F5344CB8AC3E}">
        <p14:creationId xmlns:p14="http://schemas.microsoft.com/office/powerpoint/2010/main" val="1273957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EBE8F97-5F56-41B8-B529-8BD014611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5581" y="1089633"/>
            <a:ext cx="3090659" cy="4678734"/>
          </a:xfrm>
          <a:prstGeom prst="rect">
            <a:avLst/>
          </a:prstGeom>
        </p:spPr>
      </p:pic>
      <p:sp>
        <p:nvSpPr>
          <p:cNvPr id="3" name="TextBox 2">
            <a:extLst>
              <a:ext uri="{FF2B5EF4-FFF2-40B4-BE49-F238E27FC236}">
                <a16:creationId xmlns:a16="http://schemas.microsoft.com/office/drawing/2014/main" id="{F7CDD14F-D9CA-4D67-9FEA-7BE47AC4AF81}"/>
              </a:ext>
            </a:extLst>
          </p:cNvPr>
          <p:cNvSpPr txBox="1"/>
          <p:nvPr/>
        </p:nvSpPr>
        <p:spPr>
          <a:xfrm>
            <a:off x="8553180" y="813499"/>
            <a:ext cx="627095" cy="461665"/>
          </a:xfrm>
          <a:prstGeom prst="rect">
            <a:avLst/>
          </a:prstGeom>
          <a:noFill/>
        </p:spPr>
        <p:txBody>
          <a:bodyPr wrap="none" rtlCol="0">
            <a:spAutoFit/>
          </a:bodyPr>
          <a:lstStyle/>
          <a:p>
            <a:r>
              <a:rPr lang="en-US" sz="2400" b="1">
                <a:solidFill>
                  <a:srgbClr val="ECB400"/>
                </a:solidFill>
                <a:latin typeface="Inter SemiBold" panose="020B0502030000000004" pitchFamily="34" charset="0"/>
                <a:ea typeface="Inter SemiBold" panose="020B0502030000000004" pitchFamily="34" charset="0"/>
              </a:rPr>
              <a:t>01.</a:t>
            </a:r>
            <a:endParaRPr lang="en-ID" sz="2400" b="1">
              <a:solidFill>
                <a:srgbClr val="ECB400"/>
              </a:solidFill>
              <a:latin typeface="Inter SemiBold" panose="020B0502030000000004" pitchFamily="34" charset="0"/>
              <a:ea typeface="Inter SemiBold" panose="020B0502030000000004" pitchFamily="34" charset="0"/>
            </a:endParaRPr>
          </a:p>
        </p:txBody>
      </p:sp>
      <p:sp>
        <p:nvSpPr>
          <p:cNvPr id="4" name="TextBox 3">
            <a:extLst>
              <a:ext uri="{FF2B5EF4-FFF2-40B4-BE49-F238E27FC236}">
                <a16:creationId xmlns:a16="http://schemas.microsoft.com/office/drawing/2014/main" id="{173D1343-EDE3-43E7-A8F1-174955F4193B}"/>
              </a:ext>
            </a:extLst>
          </p:cNvPr>
          <p:cNvSpPr txBox="1"/>
          <p:nvPr/>
        </p:nvSpPr>
        <p:spPr>
          <a:xfrm>
            <a:off x="8553180" y="1462743"/>
            <a:ext cx="2466055" cy="307777"/>
          </a:xfrm>
          <a:prstGeom prst="rect">
            <a:avLst/>
          </a:prstGeom>
          <a:noFill/>
        </p:spPr>
        <p:txBody>
          <a:bodyPr wrap="squar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Creative Consultancy</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4048D5C4-890D-4573-9ED5-3DF94AA274D2}"/>
              </a:ext>
            </a:extLst>
          </p:cNvPr>
          <p:cNvSpPr txBox="1"/>
          <p:nvPr/>
        </p:nvSpPr>
        <p:spPr>
          <a:xfrm>
            <a:off x="8553180" y="1770520"/>
            <a:ext cx="2860778" cy="573106"/>
          </a:xfrm>
          <a:prstGeom prst="rect">
            <a:avLst/>
          </a:prstGeom>
          <a:noFill/>
        </p:spPr>
        <p:txBody>
          <a:bodyPr wrap="square" rtlCol="0">
            <a:spAutoFit/>
          </a:bodyPr>
          <a:lstStyle/>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elit. deni Sediniatin lore viveranik lorema</a:t>
            </a:r>
          </a:p>
        </p:txBody>
      </p:sp>
      <p:sp>
        <p:nvSpPr>
          <p:cNvPr id="6" name="TextBox 5">
            <a:extLst>
              <a:ext uri="{FF2B5EF4-FFF2-40B4-BE49-F238E27FC236}">
                <a16:creationId xmlns:a16="http://schemas.microsoft.com/office/drawing/2014/main" id="{E24E7836-528E-4D52-9047-16E219E725EF}"/>
              </a:ext>
            </a:extLst>
          </p:cNvPr>
          <p:cNvSpPr txBox="1"/>
          <p:nvPr/>
        </p:nvSpPr>
        <p:spPr>
          <a:xfrm>
            <a:off x="8553180" y="3406447"/>
            <a:ext cx="2466055" cy="307777"/>
          </a:xfrm>
          <a:prstGeom prst="rect">
            <a:avLst/>
          </a:prstGeom>
          <a:noFill/>
        </p:spPr>
        <p:txBody>
          <a:bodyPr wrap="squar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Virtual Assistant</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43EF5531-AD24-45F1-9397-8B429E1698F2}"/>
              </a:ext>
            </a:extLst>
          </p:cNvPr>
          <p:cNvSpPr txBox="1"/>
          <p:nvPr/>
        </p:nvSpPr>
        <p:spPr>
          <a:xfrm>
            <a:off x="8553180" y="3714224"/>
            <a:ext cx="2860778" cy="573106"/>
          </a:xfrm>
          <a:prstGeom prst="rect">
            <a:avLst/>
          </a:prstGeom>
          <a:noFill/>
        </p:spPr>
        <p:txBody>
          <a:bodyPr wrap="square" rtlCol="0">
            <a:spAutoFit/>
          </a:bodyPr>
          <a:lstStyle/>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elit. deni Sediniatin lore viveranik lorema</a:t>
            </a:r>
          </a:p>
        </p:txBody>
      </p:sp>
      <p:sp>
        <p:nvSpPr>
          <p:cNvPr id="8" name="TextBox 7">
            <a:extLst>
              <a:ext uri="{FF2B5EF4-FFF2-40B4-BE49-F238E27FC236}">
                <a16:creationId xmlns:a16="http://schemas.microsoft.com/office/drawing/2014/main" id="{3BA495DD-ABAC-48BC-A1FC-0AFF79627BA8}"/>
              </a:ext>
            </a:extLst>
          </p:cNvPr>
          <p:cNvSpPr txBox="1"/>
          <p:nvPr/>
        </p:nvSpPr>
        <p:spPr>
          <a:xfrm>
            <a:off x="8553180" y="5273210"/>
            <a:ext cx="2466055" cy="307777"/>
          </a:xfrm>
          <a:prstGeom prst="rect">
            <a:avLst/>
          </a:prstGeom>
          <a:noFill/>
        </p:spPr>
        <p:txBody>
          <a:bodyPr wrap="squar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Marketing Strategy</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07F6355B-FFE8-4EB1-A463-EB2B89E998EA}"/>
              </a:ext>
            </a:extLst>
          </p:cNvPr>
          <p:cNvSpPr txBox="1"/>
          <p:nvPr/>
        </p:nvSpPr>
        <p:spPr>
          <a:xfrm>
            <a:off x="8553180" y="5580987"/>
            <a:ext cx="2860778" cy="573106"/>
          </a:xfrm>
          <a:prstGeom prst="rect">
            <a:avLst/>
          </a:prstGeom>
          <a:noFill/>
        </p:spPr>
        <p:txBody>
          <a:bodyPr wrap="square" rtlCol="0">
            <a:spAutoFit/>
          </a:bodyPr>
          <a:lstStyle/>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elit. deni Sediniatin lore viveranik lorema</a:t>
            </a:r>
          </a:p>
        </p:txBody>
      </p:sp>
      <p:sp>
        <p:nvSpPr>
          <p:cNvPr id="10" name="TextBox 9">
            <a:extLst>
              <a:ext uri="{FF2B5EF4-FFF2-40B4-BE49-F238E27FC236}">
                <a16:creationId xmlns:a16="http://schemas.microsoft.com/office/drawing/2014/main" id="{E1292D0C-29BE-4075-9770-8D22469F9CBB}"/>
              </a:ext>
            </a:extLst>
          </p:cNvPr>
          <p:cNvSpPr txBox="1"/>
          <p:nvPr/>
        </p:nvSpPr>
        <p:spPr>
          <a:xfrm>
            <a:off x="8553180" y="2756400"/>
            <a:ext cx="670376" cy="461665"/>
          </a:xfrm>
          <a:prstGeom prst="rect">
            <a:avLst/>
          </a:prstGeom>
          <a:noFill/>
        </p:spPr>
        <p:txBody>
          <a:bodyPr wrap="none" rtlCol="0">
            <a:spAutoFit/>
          </a:bodyPr>
          <a:lstStyle/>
          <a:p>
            <a:r>
              <a:rPr lang="en-US" sz="2400" b="1">
                <a:solidFill>
                  <a:srgbClr val="ECB400"/>
                </a:solidFill>
                <a:latin typeface="Inter SemiBold" panose="020B0502030000000004" pitchFamily="34" charset="0"/>
                <a:ea typeface="Inter SemiBold" panose="020B0502030000000004" pitchFamily="34" charset="0"/>
              </a:rPr>
              <a:t>02.</a:t>
            </a:r>
            <a:endParaRPr lang="en-ID" sz="2400" b="1">
              <a:solidFill>
                <a:srgbClr val="ECB400"/>
              </a:solidFill>
              <a:latin typeface="Inter SemiBold" panose="020B0502030000000004" pitchFamily="34" charset="0"/>
              <a:ea typeface="Inter SemiBold" panose="020B0502030000000004" pitchFamily="34" charset="0"/>
            </a:endParaRPr>
          </a:p>
        </p:txBody>
      </p:sp>
      <p:sp>
        <p:nvSpPr>
          <p:cNvPr id="11" name="TextBox 10">
            <a:extLst>
              <a:ext uri="{FF2B5EF4-FFF2-40B4-BE49-F238E27FC236}">
                <a16:creationId xmlns:a16="http://schemas.microsoft.com/office/drawing/2014/main" id="{14E90FC2-D937-495E-A31B-CF2D32E4701C}"/>
              </a:ext>
            </a:extLst>
          </p:cNvPr>
          <p:cNvSpPr txBox="1"/>
          <p:nvPr/>
        </p:nvSpPr>
        <p:spPr>
          <a:xfrm>
            <a:off x="8553180" y="4623157"/>
            <a:ext cx="679994" cy="461665"/>
          </a:xfrm>
          <a:prstGeom prst="rect">
            <a:avLst/>
          </a:prstGeom>
          <a:noFill/>
        </p:spPr>
        <p:txBody>
          <a:bodyPr wrap="none" rtlCol="0">
            <a:spAutoFit/>
          </a:bodyPr>
          <a:lstStyle/>
          <a:p>
            <a:r>
              <a:rPr lang="en-US" sz="2400" b="1">
                <a:solidFill>
                  <a:srgbClr val="ECB400"/>
                </a:solidFill>
                <a:latin typeface="Inter SemiBold" panose="020B0502030000000004" pitchFamily="34" charset="0"/>
                <a:ea typeface="Inter SemiBold" panose="020B0502030000000004" pitchFamily="34" charset="0"/>
              </a:rPr>
              <a:t>03.</a:t>
            </a:r>
            <a:endParaRPr lang="en-ID" sz="2400" b="1">
              <a:solidFill>
                <a:srgbClr val="ECB400"/>
              </a:solidFill>
              <a:latin typeface="Inter SemiBold" panose="020B0502030000000004" pitchFamily="34" charset="0"/>
              <a:ea typeface="Inter SemiBold" panose="020B0502030000000004" pitchFamily="34" charset="0"/>
            </a:endParaRPr>
          </a:p>
        </p:txBody>
      </p:sp>
      <p:sp>
        <p:nvSpPr>
          <p:cNvPr id="13" name="TextBox 12">
            <a:extLst>
              <a:ext uri="{FF2B5EF4-FFF2-40B4-BE49-F238E27FC236}">
                <a16:creationId xmlns:a16="http://schemas.microsoft.com/office/drawing/2014/main" id="{8AEEBB94-1686-481A-9507-9C87D5F26572}"/>
              </a:ext>
            </a:extLst>
          </p:cNvPr>
          <p:cNvSpPr txBox="1"/>
          <p:nvPr/>
        </p:nvSpPr>
        <p:spPr>
          <a:xfrm>
            <a:off x="778042" y="1602015"/>
            <a:ext cx="3949420" cy="1200329"/>
          </a:xfrm>
          <a:prstGeom prst="rect">
            <a:avLst/>
          </a:prstGeom>
          <a:noFill/>
        </p:spPr>
        <p:txBody>
          <a:bodyPr wrap="square" rtlCol="0">
            <a:spAutoFit/>
          </a:bodyPr>
          <a:lstStyle/>
          <a:p>
            <a:r>
              <a:rPr lang="en-GB" sz="3600" b="1">
                <a:solidFill>
                  <a:schemeClr val="bg1"/>
                </a:solidFill>
                <a:latin typeface="Inter" panose="020B0502030000000004" pitchFamily="34" charset="0"/>
                <a:ea typeface="Inter" panose="020B0502030000000004" pitchFamily="34" charset="0"/>
                <a:cs typeface="Open Sans" panose="020B0606030504020204" pitchFamily="34" charset="0"/>
              </a:rPr>
              <a:t>Company </a:t>
            </a:r>
            <a:r>
              <a:rPr lang="en-GB" sz="3600" b="1">
                <a:solidFill>
                  <a:srgbClr val="ECB400"/>
                </a:solidFill>
                <a:latin typeface="Inter" panose="020B0502030000000004" pitchFamily="34" charset="0"/>
                <a:ea typeface="Inter" panose="020B0502030000000004" pitchFamily="34" charset="0"/>
                <a:cs typeface="Open Sans" panose="020B0606030504020204" pitchFamily="34" charset="0"/>
              </a:rPr>
              <a:t>Mockup Slide</a:t>
            </a:r>
          </a:p>
        </p:txBody>
      </p:sp>
      <p:sp>
        <p:nvSpPr>
          <p:cNvPr id="14" name="TextBox 13">
            <a:extLst>
              <a:ext uri="{FF2B5EF4-FFF2-40B4-BE49-F238E27FC236}">
                <a16:creationId xmlns:a16="http://schemas.microsoft.com/office/drawing/2014/main" id="{32C0F02E-E0C5-4118-9C4B-3B4FCA42814D}"/>
              </a:ext>
            </a:extLst>
          </p:cNvPr>
          <p:cNvSpPr txBox="1"/>
          <p:nvPr/>
        </p:nvSpPr>
        <p:spPr>
          <a:xfrm>
            <a:off x="778042" y="1294238"/>
            <a:ext cx="894797" cy="307777"/>
          </a:xfrm>
          <a:prstGeom prst="rect">
            <a:avLst/>
          </a:prstGeom>
          <a:noFill/>
        </p:spPr>
        <p:txBody>
          <a:bodyPr wrap="none" rtlCol="0">
            <a:spAutoFit/>
          </a:bodyPr>
          <a:lstStyle/>
          <a:p>
            <a:r>
              <a:rPr lang="en-US" sz="1400" b="1">
                <a:solidFill>
                  <a:schemeClr val="bg1">
                    <a:lumMod val="95000"/>
                  </a:schemeClr>
                </a:solidFill>
                <a:latin typeface="Inter" panose="020B0502030000000004" pitchFamily="34" charset="0"/>
                <a:ea typeface="Inter" panose="020B0502030000000004" pitchFamily="34" charset="0"/>
                <a:cs typeface="Open Sans" panose="020B0606030504020204" pitchFamily="34" charset="0"/>
              </a:rPr>
              <a:t>Mockup</a:t>
            </a:r>
            <a:endParaRPr lang="en-ID" sz="1400" b="1">
              <a:solidFill>
                <a:schemeClr val="bg1">
                  <a:lumMod val="95000"/>
                </a:schemeClr>
              </a:solidFill>
              <a:latin typeface="Inter" panose="020B0502030000000004" pitchFamily="34" charset="0"/>
              <a:ea typeface="Inter" panose="020B05020300000000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3C1479D2-5240-465F-8061-E884D44144AA}"/>
              </a:ext>
            </a:extLst>
          </p:cNvPr>
          <p:cNvSpPr txBox="1"/>
          <p:nvPr/>
        </p:nvSpPr>
        <p:spPr>
          <a:xfrm>
            <a:off x="878647" y="4948208"/>
            <a:ext cx="2466055" cy="307777"/>
          </a:xfrm>
          <a:prstGeom prst="rect">
            <a:avLst/>
          </a:prstGeom>
          <a:noFill/>
        </p:spPr>
        <p:txBody>
          <a:bodyPr wrap="squar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Creative Innovation</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TextBox 15">
            <a:extLst>
              <a:ext uri="{FF2B5EF4-FFF2-40B4-BE49-F238E27FC236}">
                <a16:creationId xmlns:a16="http://schemas.microsoft.com/office/drawing/2014/main" id="{9DF5D28B-A57D-4B79-913D-E0C7B7351F52}"/>
              </a:ext>
            </a:extLst>
          </p:cNvPr>
          <p:cNvSpPr txBox="1"/>
          <p:nvPr/>
        </p:nvSpPr>
        <p:spPr>
          <a:xfrm>
            <a:off x="878646" y="5255985"/>
            <a:ext cx="3807654" cy="824393"/>
          </a:xfrm>
          <a:prstGeom prst="rect">
            <a:avLst/>
          </a:prstGeom>
          <a:noFill/>
        </p:spPr>
        <p:txBody>
          <a:bodyPr wrap="square" rtlCol="0">
            <a:spAutoFit/>
          </a:bodyPr>
          <a:lstStyle/>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deni Sediniatin lore viveranik lorema notortor, inani consequat gravida est eu dora hendrerit enima.</a:t>
            </a:r>
          </a:p>
        </p:txBody>
      </p:sp>
      <p:cxnSp>
        <p:nvCxnSpPr>
          <p:cNvPr id="17" name="Straight Connector 16">
            <a:extLst>
              <a:ext uri="{FF2B5EF4-FFF2-40B4-BE49-F238E27FC236}">
                <a16:creationId xmlns:a16="http://schemas.microsoft.com/office/drawing/2014/main" id="{A75584F5-4D3C-4328-87CC-D9FA4BAC2B3A}"/>
              </a:ext>
            </a:extLst>
          </p:cNvPr>
          <p:cNvCxnSpPr/>
          <p:nvPr/>
        </p:nvCxnSpPr>
        <p:spPr>
          <a:xfrm>
            <a:off x="970643" y="4316998"/>
            <a:ext cx="1002549" cy="0"/>
          </a:xfrm>
          <a:prstGeom prst="line">
            <a:avLst/>
          </a:prstGeom>
          <a:ln w="38100">
            <a:solidFill>
              <a:srgbClr val="ECB400"/>
            </a:solidFill>
          </a:ln>
        </p:spPr>
        <p:style>
          <a:lnRef idx="1">
            <a:schemeClr val="accent1"/>
          </a:lnRef>
          <a:fillRef idx="0">
            <a:schemeClr val="accent1"/>
          </a:fillRef>
          <a:effectRef idx="0">
            <a:schemeClr val="accent1"/>
          </a:effectRef>
          <a:fontRef idx="minor">
            <a:schemeClr val="tx1"/>
          </a:fontRef>
        </p:style>
      </p:cxnSp>
      <p:sp>
        <p:nvSpPr>
          <p:cNvPr id="18" name="Picture Placeholder 17">
            <a:extLst>
              <a:ext uri="{FF2B5EF4-FFF2-40B4-BE49-F238E27FC236}">
                <a16:creationId xmlns:a16="http://schemas.microsoft.com/office/drawing/2014/main" id="{62213A4C-B020-4EB8-BDF6-FEE7561AADE4}"/>
              </a:ext>
            </a:extLst>
          </p:cNvPr>
          <p:cNvSpPr>
            <a:spLocks noGrp="1"/>
          </p:cNvSpPr>
          <p:nvPr>
            <p:ph type="pic" sz="quarter" idx="10"/>
          </p:nvPr>
        </p:nvSpPr>
        <p:spPr/>
      </p:sp>
    </p:spTree>
    <p:extLst>
      <p:ext uri="{BB962C8B-B14F-4D97-AF65-F5344CB8AC3E}">
        <p14:creationId xmlns:p14="http://schemas.microsoft.com/office/powerpoint/2010/main" val="2233171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BE8B394A-455E-4631-873F-44E3D4AA5A55}"/>
              </a:ext>
            </a:extLst>
          </p:cNvPr>
          <p:cNvSpPr/>
          <p:nvPr/>
        </p:nvSpPr>
        <p:spPr>
          <a:xfrm>
            <a:off x="7848486" y="1967018"/>
            <a:ext cx="2605206" cy="294546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reeform 9">
            <a:extLst>
              <a:ext uri="{FF2B5EF4-FFF2-40B4-BE49-F238E27FC236}">
                <a16:creationId xmlns:a16="http://schemas.microsoft.com/office/drawing/2014/main" id="{26762C63-8BD1-4D65-A4EA-495CE4DE9D60}"/>
              </a:ext>
            </a:extLst>
          </p:cNvPr>
          <p:cNvSpPr>
            <a:spLocks/>
          </p:cNvSpPr>
          <p:nvPr/>
        </p:nvSpPr>
        <p:spPr bwMode="auto">
          <a:xfrm>
            <a:off x="8155347" y="1031713"/>
            <a:ext cx="1991480" cy="985302"/>
          </a:xfrm>
          <a:custGeom>
            <a:avLst/>
            <a:gdLst>
              <a:gd name="T0" fmla="*/ 4371 w 4371"/>
              <a:gd name="T1" fmla="*/ 2163 h 2163"/>
              <a:gd name="T2" fmla="*/ 4366 w 4371"/>
              <a:gd name="T3" fmla="*/ 2163 h 2163"/>
              <a:gd name="T4" fmla="*/ 4356 w 4371"/>
              <a:gd name="T5" fmla="*/ 2161 h 2163"/>
              <a:gd name="T6" fmla="*/ 4333 w 4371"/>
              <a:gd name="T7" fmla="*/ 2156 h 2163"/>
              <a:gd name="T8" fmla="*/ 4310 w 4371"/>
              <a:gd name="T9" fmla="*/ 2152 h 2163"/>
              <a:gd name="T10" fmla="*/ 4288 w 4371"/>
              <a:gd name="T11" fmla="*/ 2148 h 2163"/>
              <a:gd name="T12" fmla="*/ 4267 w 4371"/>
              <a:gd name="T13" fmla="*/ 2146 h 2163"/>
              <a:gd name="T14" fmla="*/ 4246 w 4371"/>
              <a:gd name="T15" fmla="*/ 2143 h 2163"/>
              <a:gd name="T16" fmla="*/ 4226 w 4371"/>
              <a:gd name="T17" fmla="*/ 2141 h 2163"/>
              <a:gd name="T18" fmla="*/ 4206 w 4371"/>
              <a:gd name="T19" fmla="*/ 2140 h 2163"/>
              <a:gd name="T20" fmla="*/ 4186 w 4371"/>
              <a:gd name="T21" fmla="*/ 2138 h 2163"/>
              <a:gd name="T22" fmla="*/ 4167 w 4371"/>
              <a:gd name="T23" fmla="*/ 2138 h 2163"/>
              <a:gd name="T24" fmla="*/ 4148 w 4371"/>
              <a:gd name="T25" fmla="*/ 2137 h 2163"/>
              <a:gd name="T26" fmla="*/ 4129 w 4371"/>
              <a:gd name="T27" fmla="*/ 2137 h 2163"/>
              <a:gd name="T28" fmla="*/ 4125 w 4371"/>
              <a:gd name="T29" fmla="*/ 2137 h 2163"/>
              <a:gd name="T30" fmla="*/ 4046 w 4371"/>
              <a:gd name="T31" fmla="*/ 2137 h 2163"/>
              <a:gd name="T32" fmla="*/ 3853 w 4371"/>
              <a:gd name="T33" fmla="*/ 2055 h 2163"/>
              <a:gd name="T34" fmla="*/ 542 w 4371"/>
              <a:gd name="T35" fmla="*/ 2055 h 2163"/>
              <a:gd name="T36" fmla="*/ 350 w 4371"/>
              <a:gd name="T37" fmla="*/ 2137 h 2163"/>
              <a:gd name="T38" fmla="*/ 222 w 4371"/>
              <a:gd name="T39" fmla="*/ 2137 h 2163"/>
              <a:gd name="T40" fmla="*/ 204 w 4371"/>
              <a:gd name="T41" fmla="*/ 2137 h 2163"/>
              <a:gd name="T42" fmla="*/ 186 w 4371"/>
              <a:gd name="T43" fmla="*/ 2138 h 2163"/>
              <a:gd name="T44" fmla="*/ 166 w 4371"/>
              <a:gd name="T45" fmla="*/ 2139 h 2163"/>
              <a:gd name="T46" fmla="*/ 147 w 4371"/>
              <a:gd name="T47" fmla="*/ 2140 h 2163"/>
              <a:gd name="T48" fmla="*/ 126 w 4371"/>
              <a:gd name="T49" fmla="*/ 2142 h 2163"/>
              <a:gd name="T50" fmla="*/ 105 w 4371"/>
              <a:gd name="T51" fmla="*/ 2145 h 2163"/>
              <a:gd name="T52" fmla="*/ 84 w 4371"/>
              <a:gd name="T53" fmla="*/ 2148 h 2163"/>
              <a:gd name="T54" fmla="*/ 61 w 4371"/>
              <a:gd name="T55" fmla="*/ 2152 h 2163"/>
              <a:gd name="T56" fmla="*/ 38 w 4371"/>
              <a:gd name="T57" fmla="*/ 2157 h 2163"/>
              <a:gd name="T58" fmla="*/ 17 w 4371"/>
              <a:gd name="T59" fmla="*/ 2162 h 2163"/>
              <a:gd name="T60" fmla="*/ 0 w 4371"/>
              <a:gd name="T61" fmla="*/ 2162 h 2163"/>
              <a:gd name="T62" fmla="*/ 366 w 4371"/>
              <a:gd name="T63" fmla="*/ 1283 h 2163"/>
              <a:gd name="T64" fmla="*/ 773 w 4371"/>
              <a:gd name="T65" fmla="*/ 160 h 2163"/>
              <a:gd name="T66" fmla="*/ 2149 w 4371"/>
              <a:gd name="T67" fmla="*/ 0 h 2163"/>
              <a:gd name="T68" fmla="*/ 2194 w 4371"/>
              <a:gd name="T69" fmla="*/ 0 h 2163"/>
              <a:gd name="T70" fmla="*/ 3597 w 4371"/>
              <a:gd name="T71" fmla="*/ 162 h 2163"/>
              <a:gd name="T72" fmla="*/ 4004 w 4371"/>
              <a:gd name="T73" fmla="*/ 1284 h 2163"/>
              <a:gd name="T74" fmla="*/ 4371 w 4371"/>
              <a:gd name="T75" fmla="*/ 2163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71" h="2163">
                <a:moveTo>
                  <a:pt x="4371" y="2163"/>
                </a:moveTo>
                <a:lnTo>
                  <a:pt x="4366" y="2163"/>
                </a:lnTo>
                <a:cubicBezTo>
                  <a:pt x="4363" y="2163"/>
                  <a:pt x="4360" y="2162"/>
                  <a:pt x="4356" y="2161"/>
                </a:cubicBezTo>
                <a:cubicBezTo>
                  <a:pt x="4349" y="2159"/>
                  <a:pt x="4341" y="2158"/>
                  <a:pt x="4333" y="2156"/>
                </a:cubicBezTo>
                <a:cubicBezTo>
                  <a:pt x="4325" y="2155"/>
                  <a:pt x="4318" y="2153"/>
                  <a:pt x="4310" y="2152"/>
                </a:cubicBezTo>
                <a:cubicBezTo>
                  <a:pt x="4303" y="2151"/>
                  <a:pt x="4296" y="2150"/>
                  <a:pt x="4288" y="2148"/>
                </a:cubicBezTo>
                <a:cubicBezTo>
                  <a:pt x="4281" y="2147"/>
                  <a:pt x="4274" y="2146"/>
                  <a:pt x="4267" y="2146"/>
                </a:cubicBezTo>
                <a:cubicBezTo>
                  <a:pt x="4260" y="2145"/>
                  <a:pt x="4253" y="2144"/>
                  <a:pt x="4246" y="2143"/>
                </a:cubicBezTo>
                <a:cubicBezTo>
                  <a:pt x="4239" y="2142"/>
                  <a:pt x="4232" y="2142"/>
                  <a:pt x="4226" y="2141"/>
                </a:cubicBezTo>
                <a:cubicBezTo>
                  <a:pt x="4219" y="2141"/>
                  <a:pt x="4212" y="2140"/>
                  <a:pt x="4206" y="2140"/>
                </a:cubicBezTo>
                <a:cubicBezTo>
                  <a:pt x="4199" y="2139"/>
                  <a:pt x="4193" y="2139"/>
                  <a:pt x="4186" y="2138"/>
                </a:cubicBezTo>
                <a:cubicBezTo>
                  <a:pt x="4180" y="2138"/>
                  <a:pt x="4173" y="2138"/>
                  <a:pt x="4167" y="2138"/>
                </a:cubicBezTo>
                <a:cubicBezTo>
                  <a:pt x="4161" y="2137"/>
                  <a:pt x="4154" y="2137"/>
                  <a:pt x="4148" y="2137"/>
                </a:cubicBezTo>
                <a:cubicBezTo>
                  <a:pt x="4142" y="2137"/>
                  <a:pt x="4136" y="2137"/>
                  <a:pt x="4129" y="2137"/>
                </a:cubicBezTo>
                <a:lnTo>
                  <a:pt x="4125" y="2137"/>
                </a:lnTo>
                <a:lnTo>
                  <a:pt x="4046" y="2137"/>
                </a:lnTo>
                <a:cubicBezTo>
                  <a:pt x="3997" y="2086"/>
                  <a:pt x="3929" y="2055"/>
                  <a:pt x="3853" y="2055"/>
                </a:cubicBezTo>
                <a:lnTo>
                  <a:pt x="542" y="2055"/>
                </a:lnTo>
                <a:cubicBezTo>
                  <a:pt x="467" y="2055"/>
                  <a:pt x="399" y="2086"/>
                  <a:pt x="350" y="2137"/>
                </a:cubicBezTo>
                <a:lnTo>
                  <a:pt x="222" y="2137"/>
                </a:lnTo>
                <a:cubicBezTo>
                  <a:pt x="216" y="2137"/>
                  <a:pt x="210" y="2137"/>
                  <a:pt x="204" y="2137"/>
                </a:cubicBezTo>
                <a:cubicBezTo>
                  <a:pt x="198" y="2137"/>
                  <a:pt x="192" y="2137"/>
                  <a:pt x="186" y="2138"/>
                </a:cubicBezTo>
                <a:cubicBezTo>
                  <a:pt x="179" y="2138"/>
                  <a:pt x="173" y="2138"/>
                  <a:pt x="166" y="2139"/>
                </a:cubicBezTo>
                <a:cubicBezTo>
                  <a:pt x="160" y="2139"/>
                  <a:pt x="153" y="2140"/>
                  <a:pt x="147" y="2140"/>
                </a:cubicBezTo>
                <a:cubicBezTo>
                  <a:pt x="140" y="2141"/>
                  <a:pt x="133" y="2141"/>
                  <a:pt x="126" y="2142"/>
                </a:cubicBezTo>
                <a:cubicBezTo>
                  <a:pt x="119" y="2143"/>
                  <a:pt x="112" y="2144"/>
                  <a:pt x="105" y="2145"/>
                </a:cubicBezTo>
                <a:cubicBezTo>
                  <a:pt x="98" y="2146"/>
                  <a:pt x="91" y="2147"/>
                  <a:pt x="84" y="2148"/>
                </a:cubicBezTo>
                <a:cubicBezTo>
                  <a:pt x="76" y="2149"/>
                  <a:pt x="69" y="2150"/>
                  <a:pt x="61" y="2152"/>
                </a:cubicBezTo>
                <a:cubicBezTo>
                  <a:pt x="53" y="2153"/>
                  <a:pt x="45" y="2155"/>
                  <a:pt x="38" y="2157"/>
                </a:cubicBezTo>
                <a:cubicBezTo>
                  <a:pt x="31" y="2158"/>
                  <a:pt x="24" y="2160"/>
                  <a:pt x="17" y="2162"/>
                </a:cubicBezTo>
                <a:lnTo>
                  <a:pt x="0" y="2162"/>
                </a:lnTo>
                <a:cubicBezTo>
                  <a:pt x="0" y="2162"/>
                  <a:pt x="368" y="1839"/>
                  <a:pt x="366" y="1283"/>
                </a:cubicBezTo>
                <a:cubicBezTo>
                  <a:pt x="365" y="984"/>
                  <a:pt x="330" y="348"/>
                  <a:pt x="773" y="160"/>
                </a:cubicBezTo>
                <a:cubicBezTo>
                  <a:pt x="1098" y="23"/>
                  <a:pt x="1294" y="0"/>
                  <a:pt x="2149" y="0"/>
                </a:cubicBezTo>
                <a:cubicBezTo>
                  <a:pt x="2164" y="0"/>
                  <a:pt x="2179" y="0"/>
                  <a:pt x="2194" y="0"/>
                </a:cubicBezTo>
                <a:cubicBezTo>
                  <a:pt x="3073" y="1"/>
                  <a:pt x="3269" y="23"/>
                  <a:pt x="3597" y="162"/>
                </a:cubicBezTo>
                <a:cubicBezTo>
                  <a:pt x="4040" y="350"/>
                  <a:pt x="4005" y="986"/>
                  <a:pt x="4004" y="1284"/>
                </a:cubicBezTo>
                <a:cubicBezTo>
                  <a:pt x="4003" y="1841"/>
                  <a:pt x="4371" y="2163"/>
                  <a:pt x="4371" y="2163"/>
                </a:cubicBezTo>
              </a:path>
            </a:pathLst>
          </a:custGeom>
          <a:solidFill>
            <a:srgbClr val="FBFBFB"/>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Freeform 8">
            <a:extLst>
              <a:ext uri="{FF2B5EF4-FFF2-40B4-BE49-F238E27FC236}">
                <a16:creationId xmlns:a16="http://schemas.microsoft.com/office/drawing/2014/main" id="{5A7D5C8C-3903-418B-9C57-9B8EEC6EA7AE}"/>
              </a:ext>
            </a:extLst>
          </p:cNvPr>
          <p:cNvSpPr>
            <a:spLocks/>
          </p:cNvSpPr>
          <p:nvPr/>
        </p:nvSpPr>
        <p:spPr bwMode="auto">
          <a:xfrm>
            <a:off x="8169959" y="4849248"/>
            <a:ext cx="1962255" cy="970689"/>
          </a:xfrm>
          <a:custGeom>
            <a:avLst/>
            <a:gdLst>
              <a:gd name="T0" fmla="*/ 2114 w 4305"/>
              <a:gd name="T1" fmla="*/ 2133 h 2133"/>
              <a:gd name="T2" fmla="*/ 738 w 4305"/>
              <a:gd name="T3" fmla="*/ 1973 h 2133"/>
              <a:gd name="T4" fmla="*/ 331 w 4305"/>
              <a:gd name="T5" fmla="*/ 851 h 2133"/>
              <a:gd name="T6" fmla="*/ 0 w 4305"/>
              <a:gd name="T7" fmla="*/ 6 h 2133"/>
              <a:gd name="T8" fmla="*/ 1 w 4305"/>
              <a:gd name="T9" fmla="*/ 6 h 2133"/>
              <a:gd name="T10" fmla="*/ 22 w 4305"/>
              <a:gd name="T11" fmla="*/ 9 h 2133"/>
              <a:gd name="T12" fmla="*/ 43 w 4305"/>
              <a:gd name="T13" fmla="*/ 12 h 2133"/>
              <a:gd name="T14" fmla="*/ 62 w 4305"/>
              <a:gd name="T15" fmla="*/ 13 h 2133"/>
              <a:gd name="T16" fmla="*/ 81 w 4305"/>
              <a:gd name="T17" fmla="*/ 14 h 2133"/>
              <a:gd name="T18" fmla="*/ 99 w 4305"/>
              <a:gd name="T19" fmla="*/ 15 h 2133"/>
              <a:gd name="T20" fmla="*/ 109 w 4305"/>
              <a:gd name="T21" fmla="*/ 15 h 2133"/>
              <a:gd name="T22" fmla="*/ 117 w 4305"/>
              <a:gd name="T23" fmla="*/ 15 h 2133"/>
              <a:gd name="T24" fmla="*/ 134 w 4305"/>
              <a:gd name="T25" fmla="*/ 14 h 2133"/>
              <a:gd name="T26" fmla="*/ 141 w 4305"/>
              <a:gd name="T27" fmla="*/ 14 h 2133"/>
              <a:gd name="T28" fmla="*/ 286 w 4305"/>
              <a:gd name="T29" fmla="*/ 14 h 2133"/>
              <a:gd name="T30" fmla="*/ 508 w 4305"/>
              <a:gd name="T31" fmla="*/ 134 h 2133"/>
              <a:gd name="T32" fmla="*/ 3819 w 4305"/>
              <a:gd name="T33" fmla="*/ 134 h 2133"/>
              <a:gd name="T34" fmla="*/ 4042 w 4305"/>
              <a:gd name="T35" fmla="*/ 14 h 2133"/>
              <a:gd name="T36" fmla="*/ 4124 w 4305"/>
              <a:gd name="T37" fmla="*/ 14 h 2133"/>
              <a:gd name="T38" fmla="*/ 4133 w 4305"/>
              <a:gd name="T39" fmla="*/ 14 h 2133"/>
              <a:gd name="T40" fmla="*/ 4152 w 4305"/>
              <a:gd name="T41" fmla="*/ 14 h 2133"/>
              <a:gd name="T42" fmla="*/ 4170 w 4305"/>
              <a:gd name="T43" fmla="*/ 13 h 2133"/>
              <a:gd name="T44" fmla="*/ 4189 w 4305"/>
              <a:gd name="T45" fmla="*/ 12 h 2133"/>
              <a:gd name="T46" fmla="*/ 4208 w 4305"/>
              <a:gd name="T47" fmla="*/ 11 h 2133"/>
              <a:gd name="T48" fmla="*/ 4228 w 4305"/>
              <a:gd name="T49" fmla="*/ 10 h 2133"/>
              <a:gd name="T50" fmla="*/ 4248 w 4305"/>
              <a:gd name="T51" fmla="*/ 8 h 2133"/>
              <a:gd name="T52" fmla="*/ 4268 w 4305"/>
              <a:gd name="T53" fmla="*/ 5 h 2133"/>
              <a:gd name="T54" fmla="*/ 4289 w 4305"/>
              <a:gd name="T55" fmla="*/ 3 h 2133"/>
              <a:gd name="T56" fmla="*/ 4305 w 4305"/>
              <a:gd name="T57" fmla="*/ 0 h 2133"/>
              <a:gd name="T58" fmla="*/ 3969 w 4305"/>
              <a:gd name="T59" fmla="*/ 849 h 2133"/>
              <a:gd name="T60" fmla="*/ 3562 w 4305"/>
              <a:gd name="T61" fmla="*/ 1972 h 2133"/>
              <a:gd name="T62" fmla="*/ 2159 w 4305"/>
              <a:gd name="T63" fmla="*/ 2133 h 2133"/>
              <a:gd name="T64" fmla="*/ 2114 w 4305"/>
              <a:gd name="T65" fmla="*/ 2133 h 2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05" h="2133">
                <a:moveTo>
                  <a:pt x="2114" y="2133"/>
                </a:moveTo>
                <a:cubicBezTo>
                  <a:pt x="1259" y="2133"/>
                  <a:pt x="1063" y="2111"/>
                  <a:pt x="738" y="1973"/>
                </a:cubicBezTo>
                <a:cubicBezTo>
                  <a:pt x="295" y="1785"/>
                  <a:pt x="330" y="1149"/>
                  <a:pt x="331" y="851"/>
                </a:cubicBezTo>
                <a:cubicBezTo>
                  <a:pt x="333" y="400"/>
                  <a:pt x="91" y="103"/>
                  <a:pt x="0" y="6"/>
                </a:cubicBezTo>
                <a:cubicBezTo>
                  <a:pt x="0" y="6"/>
                  <a:pt x="1" y="6"/>
                  <a:pt x="1" y="6"/>
                </a:cubicBezTo>
                <a:cubicBezTo>
                  <a:pt x="8" y="7"/>
                  <a:pt x="15" y="8"/>
                  <a:pt x="22" y="9"/>
                </a:cubicBezTo>
                <a:cubicBezTo>
                  <a:pt x="29" y="10"/>
                  <a:pt x="36" y="11"/>
                  <a:pt x="43" y="12"/>
                </a:cubicBezTo>
                <a:cubicBezTo>
                  <a:pt x="49" y="12"/>
                  <a:pt x="56" y="13"/>
                  <a:pt x="62" y="13"/>
                </a:cubicBezTo>
                <a:cubicBezTo>
                  <a:pt x="69" y="14"/>
                  <a:pt x="75" y="14"/>
                  <a:pt x="81" y="14"/>
                </a:cubicBezTo>
                <a:cubicBezTo>
                  <a:pt x="87" y="14"/>
                  <a:pt x="93" y="15"/>
                  <a:pt x="99" y="15"/>
                </a:cubicBezTo>
                <a:cubicBezTo>
                  <a:pt x="102" y="15"/>
                  <a:pt x="106" y="15"/>
                  <a:pt x="109" y="15"/>
                </a:cubicBezTo>
                <a:cubicBezTo>
                  <a:pt x="111" y="15"/>
                  <a:pt x="114" y="15"/>
                  <a:pt x="117" y="15"/>
                </a:cubicBezTo>
                <a:cubicBezTo>
                  <a:pt x="123" y="15"/>
                  <a:pt x="129" y="14"/>
                  <a:pt x="134" y="14"/>
                </a:cubicBezTo>
                <a:cubicBezTo>
                  <a:pt x="137" y="14"/>
                  <a:pt x="139" y="14"/>
                  <a:pt x="141" y="14"/>
                </a:cubicBezTo>
                <a:lnTo>
                  <a:pt x="286" y="14"/>
                </a:lnTo>
                <a:cubicBezTo>
                  <a:pt x="334" y="86"/>
                  <a:pt x="415" y="134"/>
                  <a:pt x="508" y="134"/>
                </a:cubicBezTo>
                <a:lnTo>
                  <a:pt x="3819" y="134"/>
                </a:lnTo>
                <a:cubicBezTo>
                  <a:pt x="3912" y="134"/>
                  <a:pt x="3994" y="86"/>
                  <a:pt x="4042" y="14"/>
                </a:cubicBezTo>
                <a:lnTo>
                  <a:pt x="4124" y="14"/>
                </a:lnTo>
                <a:cubicBezTo>
                  <a:pt x="4127" y="14"/>
                  <a:pt x="4130" y="14"/>
                  <a:pt x="4133" y="14"/>
                </a:cubicBezTo>
                <a:cubicBezTo>
                  <a:pt x="4139" y="14"/>
                  <a:pt x="4145" y="14"/>
                  <a:pt x="4152" y="14"/>
                </a:cubicBezTo>
                <a:cubicBezTo>
                  <a:pt x="4158" y="14"/>
                  <a:pt x="4164" y="13"/>
                  <a:pt x="4170" y="13"/>
                </a:cubicBezTo>
                <a:cubicBezTo>
                  <a:pt x="4176" y="13"/>
                  <a:pt x="4183" y="13"/>
                  <a:pt x="4189" y="12"/>
                </a:cubicBezTo>
                <a:cubicBezTo>
                  <a:pt x="4195" y="12"/>
                  <a:pt x="4202" y="12"/>
                  <a:pt x="4208" y="11"/>
                </a:cubicBezTo>
                <a:cubicBezTo>
                  <a:pt x="4215" y="11"/>
                  <a:pt x="4221" y="10"/>
                  <a:pt x="4228" y="10"/>
                </a:cubicBezTo>
                <a:cubicBezTo>
                  <a:pt x="4234" y="9"/>
                  <a:pt x="4241" y="8"/>
                  <a:pt x="4248" y="8"/>
                </a:cubicBezTo>
                <a:cubicBezTo>
                  <a:pt x="4255" y="7"/>
                  <a:pt x="4261" y="6"/>
                  <a:pt x="4268" y="5"/>
                </a:cubicBezTo>
                <a:cubicBezTo>
                  <a:pt x="4275" y="5"/>
                  <a:pt x="4282" y="4"/>
                  <a:pt x="4289" y="3"/>
                </a:cubicBezTo>
                <a:cubicBezTo>
                  <a:pt x="4294" y="2"/>
                  <a:pt x="4300" y="1"/>
                  <a:pt x="4305" y="0"/>
                </a:cubicBezTo>
                <a:cubicBezTo>
                  <a:pt x="4217" y="92"/>
                  <a:pt x="3968" y="391"/>
                  <a:pt x="3969" y="849"/>
                </a:cubicBezTo>
                <a:cubicBezTo>
                  <a:pt x="3970" y="1148"/>
                  <a:pt x="4005" y="1784"/>
                  <a:pt x="3562" y="1972"/>
                </a:cubicBezTo>
                <a:cubicBezTo>
                  <a:pt x="3234" y="2111"/>
                  <a:pt x="3038" y="2133"/>
                  <a:pt x="2159" y="2133"/>
                </a:cubicBezTo>
                <a:cubicBezTo>
                  <a:pt x="2144" y="2133"/>
                  <a:pt x="2129" y="2133"/>
                  <a:pt x="2114" y="2133"/>
                </a:cubicBezTo>
              </a:path>
            </a:pathLst>
          </a:custGeom>
          <a:solidFill>
            <a:srgbClr val="FBFBFB"/>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TextBox 34">
            <a:extLst>
              <a:ext uri="{FF2B5EF4-FFF2-40B4-BE49-F238E27FC236}">
                <a16:creationId xmlns:a16="http://schemas.microsoft.com/office/drawing/2014/main" id="{607993EA-1B3F-41B2-95D4-95C893DB61F1}"/>
              </a:ext>
            </a:extLst>
          </p:cNvPr>
          <p:cNvSpPr txBox="1"/>
          <p:nvPr/>
        </p:nvSpPr>
        <p:spPr>
          <a:xfrm>
            <a:off x="1040130" y="1159815"/>
            <a:ext cx="4758722" cy="1200329"/>
          </a:xfrm>
          <a:prstGeom prst="rect">
            <a:avLst/>
          </a:prstGeom>
          <a:noFill/>
        </p:spPr>
        <p:txBody>
          <a:bodyPr wrap="square" rtlCol="0">
            <a:spAutoFit/>
          </a:bodyPr>
          <a:lstStyle/>
          <a:p>
            <a:r>
              <a:rPr lang="en-US" sz="3600" b="1">
                <a:solidFill>
                  <a:srgbClr val="203864"/>
                </a:solidFill>
                <a:latin typeface="Inter" panose="020B0502030000000004" pitchFamily="34" charset="0"/>
                <a:ea typeface="Inter" panose="020B0502030000000004" pitchFamily="34" charset="0"/>
                <a:cs typeface="Open Sans" panose="020B0606030504020204" pitchFamily="34" charset="0"/>
              </a:rPr>
              <a:t>Company Mockup </a:t>
            </a:r>
            <a:r>
              <a:rPr lang="en-US" sz="3600" b="1">
                <a:solidFill>
                  <a:srgbClr val="ECB400"/>
                </a:solidFill>
                <a:latin typeface="Inter" panose="020B0502030000000004" pitchFamily="34" charset="0"/>
                <a:ea typeface="Inter" panose="020B0502030000000004" pitchFamily="34" charset="0"/>
                <a:cs typeface="Open Sans" panose="020B0606030504020204" pitchFamily="34" charset="0"/>
              </a:rPr>
              <a:t>Slide</a:t>
            </a:r>
            <a:endParaRPr lang="en-ID" sz="3600" b="1">
              <a:solidFill>
                <a:srgbClr val="ECB400"/>
              </a:solidFill>
              <a:latin typeface="Inter" panose="020B0502030000000004" pitchFamily="34" charset="0"/>
              <a:ea typeface="Inter" panose="020B0502030000000004" pitchFamily="34" charset="0"/>
              <a:cs typeface="Open Sans" panose="020B0606030504020204" pitchFamily="34" charset="0"/>
            </a:endParaRPr>
          </a:p>
        </p:txBody>
      </p:sp>
      <p:sp>
        <p:nvSpPr>
          <p:cNvPr id="36" name="Rectangle: Rounded Corners 35">
            <a:extLst>
              <a:ext uri="{FF2B5EF4-FFF2-40B4-BE49-F238E27FC236}">
                <a16:creationId xmlns:a16="http://schemas.microsoft.com/office/drawing/2014/main" id="{AD88D56C-D843-4C46-A768-6F2F09CA9AEB}"/>
              </a:ext>
            </a:extLst>
          </p:cNvPr>
          <p:cNvSpPr/>
          <p:nvPr/>
        </p:nvSpPr>
        <p:spPr>
          <a:xfrm>
            <a:off x="3335660" y="4956464"/>
            <a:ext cx="554400" cy="554400"/>
          </a:xfrm>
          <a:prstGeom prst="roundRect">
            <a:avLst>
              <a:gd name="adj" fmla="val 50000"/>
            </a:avLst>
          </a:prstGeom>
          <a:solidFill>
            <a:srgbClr val="ECB400">
              <a:alpha val="2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6">
            <a:extLst>
              <a:ext uri="{FF2B5EF4-FFF2-40B4-BE49-F238E27FC236}">
                <a16:creationId xmlns:a16="http://schemas.microsoft.com/office/drawing/2014/main" id="{93F1951A-1637-4214-BE64-369FE463BC8F}"/>
              </a:ext>
            </a:extLst>
          </p:cNvPr>
          <p:cNvSpPr/>
          <p:nvPr/>
        </p:nvSpPr>
        <p:spPr>
          <a:xfrm rot="4500000">
            <a:off x="3401581" y="5022386"/>
            <a:ext cx="422558" cy="422556"/>
          </a:xfrm>
          <a:prstGeom prst="ellipse">
            <a:avLst/>
          </a:prstGeom>
          <a:solidFill>
            <a:srgbClr val="ECB4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TextBox 37">
            <a:extLst>
              <a:ext uri="{FF2B5EF4-FFF2-40B4-BE49-F238E27FC236}">
                <a16:creationId xmlns:a16="http://schemas.microsoft.com/office/drawing/2014/main" id="{AB462E35-BFDA-4C29-A8BD-9A5F720F2DEC}"/>
              </a:ext>
            </a:extLst>
          </p:cNvPr>
          <p:cNvSpPr txBox="1"/>
          <p:nvPr/>
        </p:nvSpPr>
        <p:spPr>
          <a:xfrm>
            <a:off x="1040130" y="3725859"/>
            <a:ext cx="4758722" cy="824393"/>
          </a:xfrm>
          <a:prstGeom prst="rect">
            <a:avLst/>
          </a:prstGeom>
          <a:noFill/>
        </p:spPr>
        <p:txBody>
          <a:bodyPr wrap="square" rtlCol="0">
            <a:spAutoFit/>
          </a:bodyPr>
          <a:lstStyle/>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deni Sediniatin lore viveranik lorema notortor, inani consequat gravida est eu dora hendrerit enima aminan teamani dolorman teamen.</a:t>
            </a:r>
          </a:p>
        </p:txBody>
      </p:sp>
      <p:sp>
        <p:nvSpPr>
          <p:cNvPr id="39" name="TextBox 38">
            <a:extLst>
              <a:ext uri="{FF2B5EF4-FFF2-40B4-BE49-F238E27FC236}">
                <a16:creationId xmlns:a16="http://schemas.microsoft.com/office/drawing/2014/main" id="{E789F9DE-1B20-4E64-BDCE-CCC8212D5545}"/>
              </a:ext>
            </a:extLst>
          </p:cNvPr>
          <p:cNvSpPr txBox="1"/>
          <p:nvPr/>
        </p:nvSpPr>
        <p:spPr>
          <a:xfrm>
            <a:off x="1040130" y="3388102"/>
            <a:ext cx="1524776" cy="307777"/>
          </a:xfrm>
          <a:prstGeom prst="rect">
            <a:avLst/>
          </a:prstGeom>
          <a:noFill/>
        </p:spPr>
        <p:txBody>
          <a:bodyPr wrap="non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Your Text Here</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TextBox 39">
            <a:extLst>
              <a:ext uri="{FF2B5EF4-FFF2-40B4-BE49-F238E27FC236}">
                <a16:creationId xmlns:a16="http://schemas.microsoft.com/office/drawing/2014/main" id="{E940E1B9-E50F-411D-98CC-BD8B72458337}"/>
              </a:ext>
            </a:extLst>
          </p:cNvPr>
          <p:cNvSpPr txBox="1"/>
          <p:nvPr/>
        </p:nvSpPr>
        <p:spPr>
          <a:xfrm>
            <a:off x="1759348" y="5171027"/>
            <a:ext cx="1654365" cy="339837"/>
          </a:xfrm>
          <a:prstGeom prst="rect">
            <a:avLst/>
          </a:prstGeom>
          <a:noFill/>
        </p:spPr>
        <p:txBody>
          <a:bodyPr wrap="square" rtlCol="0">
            <a:spAutoFit/>
          </a:bodyPr>
          <a:lstStyle/>
          <a:p>
            <a:pPr>
              <a:lnSpc>
                <a:spcPct val="150000"/>
              </a:lnSpc>
            </a:pPr>
            <a:r>
              <a:rPr lang="en-US" sz="12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Profit Income</a:t>
            </a:r>
            <a:endParaRPr lang="en-ID" sz="12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 name="TextBox 40">
            <a:extLst>
              <a:ext uri="{FF2B5EF4-FFF2-40B4-BE49-F238E27FC236}">
                <a16:creationId xmlns:a16="http://schemas.microsoft.com/office/drawing/2014/main" id="{25355095-A614-4259-8C42-50C998E5AE78}"/>
              </a:ext>
            </a:extLst>
          </p:cNvPr>
          <p:cNvSpPr txBox="1"/>
          <p:nvPr/>
        </p:nvSpPr>
        <p:spPr>
          <a:xfrm>
            <a:off x="1759348" y="4960476"/>
            <a:ext cx="865108" cy="276999"/>
          </a:xfrm>
          <a:prstGeom prst="rect">
            <a:avLst/>
          </a:prstGeom>
          <a:noFill/>
        </p:spPr>
        <p:txBody>
          <a:bodyPr wrap="square" rtlCol="0">
            <a:spAutoFit/>
          </a:bodyPr>
          <a:lstStyle/>
          <a:p>
            <a:r>
              <a:rPr lang="en-US" sz="120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8,79K</a:t>
            </a:r>
            <a:endParaRPr lang="en-ID" sz="120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2" name="TextBox 41">
            <a:extLst>
              <a:ext uri="{FF2B5EF4-FFF2-40B4-BE49-F238E27FC236}">
                <a16:creationId xmlns:a16="http://schemas.microsoft.com/office/drawing/2014/main" id="{B689AF0B-A0DA-41BF-A74E-46B511136317}"/>
              </a:ext>
            </a:extLst>
          </p:cNvPr>
          <p:cNvSpPr txBox="1"/>
          <p:nvPr/>
        </p:nvSpPr>
        <p:spPr>
          <a:xfrm>
            <a:off x="3999630" y="5171028"/>
            <a:ext cx="1400228" cy="339837"/>
          </a:xfrm>
          <a:prstGeom prst="rect">
            <a:avLst/>
          </a:prstGeom>
          <a:noFill/>
        </p:spPr>
        <p:txBody>
          <a:bodyPr wrap="square" rtlCol="0">
            <a:spAutoFit/>
          </a:bodyPr>
          <a:lstStyle/>
          <a:p>
            <a:pPr>
              <a:lnSpc>
                <a:spcPct val="150000"/>
              </a:lnSpc>
            </a:pPr>
            <a:r>
              <a:rPr lang="en-US" sz="12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Happy Client</a:t>
            </a:r>
            <a:endParaRPr lang="en-ID" sz="12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TextBox 42">
            <a:extLst>
              <a:ext uri="{FF2B5EF4-FFF2-40B4-BE49-F238E27FC236}">
                <a16:creationId xmlns:a16="http://schemas.microsoft.com/office/drawing/2014/main" id="{297F8229-0C1D-460C-90E1-FAE8967CD071}"/>
              </a:ext>
            </a:extLst>
          </p:cNvPr>
          <p:cNvSpPr txBox="1"/>
          <p:nvPr/>
        </p:nvSpPr>
        <p:spPr>
          <a:xfrm>
            <a:off x="3999629" y="4960476"/>
            <a:ext cx="865108" cy="276999"/>
          </a:xfrm>
          <a:prstGeom prst="rect">
            <a:avLst/>
          </a:prstGeom>
          <a:noFill/>
        </p:spPr>
        <p:txBody>
          <a:bodyPr wrap="square" rtlCol="0">
            <a:spAutoFit/>
          </a:bodyPr>
          <a:lstStyle/>
          <a:p>
            <a:r>
              <a:rPr lang="en-US" sz="120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8923K</a:t>
            </a:r>
            <a:endParaRPr lang="en-ID" sz="120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4" name="Rectangle: Rounded Corners 43">
            <a:extLst>
              <a:ext uri="{FF2B5EF4-FFF2-40B4-BE49-F238E27FC236}">
                <a16:creationId xmlns:a16="http://schemas.microsoft.com/office/drawing/2014/main" id="{210CCB8F-FBA8-4D93-813A-9A7B7DBB9972}"/>
              </a:ext>
            </a:extLst>
          </p:cNvPr>
          <p:cNvSpPr/>
          <p:nvPr/>
        </p:nvSpPr>
        <p:spPr>
          <a:xfrm>
            <a:off x="1095379" y="4956464"/>
            <a:ext cx="554400" cy="554400"/>
          </a:xfrm>
          <a:prstGeom prst="roundRect">
            <a:avLst>
              <a:gd name="adj" fmla="val 50000"/>
            </a:avLst>
          </a:prstGeom>
          <a:solidFill>
            <a:srgbClr val="ECB400">
              <a:alpha val="20000"/>
            </a:srgbClr>
          </a:solidFill>
          <a:ln>
            <a:noFill/>
          </a:ln>
          <a:effectLst>
            <a:outerShdw blurRad="254000" dist="190500" dir="13500000" algn="br" rotWithShape="0">
              <a:schemeClr val="bg1">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4">
            <a:extLst>
              <a:ext uri="{FF2B5EF4-FFF2-40B4-BE49-F238E27FC236}">
                <a16:creationId xmlns:a16="http://schemas.microsoft.com/office/drawing/2014/main" id="{9B4C71F6-8E1A-4467-BF10-F8144213A560}"/>
              </a:ext>
            </a:extLst>
          </p:cNvPr>
          <p:cNvSpPr/>
          <p:nvPr/>
        </p:nvSpPr>
        <p:spPr>
          <a:xfrm rot="4500000">
            <a:off x="1161300" y="5022386"/>
            <a:ext cx="422558" cy="422556"/>
          </a:xfrm>
          <a:prstGeom prst="ellipse">
            <a:avLst/>
          </a:prstGeom>
          <a:solidFill>
            <a:srgbClr val="ECB4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46" name="Graphic 260" descr="Lightbulb and gear">
            <a:extLst>
              <a:ext uri="{FF2B5EF4-FFF2-40B4-BE49-F238E27FC236}">
                <a16:creationId xmlns:a16="http://schemas.microsoft.com/office/drawing/2014/main" id="{7D1FB073-B266-41FF-AC1C-8DC2ED8C4D62}"/>
              </a:ext>
            </a:extLst>
          </p:cNvPr>
          <p:cNvGrpSpPr/>
          <p:nvPr/>
        </p:nvGrpSpPr>
        <p:grpSpPr>
          <a:xfrm>
            <a:off x="1199932" y="5061017"/>
            <a:ext cx="345294" cy="345294"/>
            <a:chOff x="9688800" y="7021800"/>
            <a:chExt cx="914400" cy="914400"/>
          </a:xfrm>
          <a:solidFill>
            <a:schemeClr val="bg1"/>
          </a:solidFill>
        </p:grpSpPr>
        <p:sp>
          <p:nvSpPr>
            <p:cNvPr id="47" name="Freeform: Shape 46">
              <a:extLst>
                <a:ext uri="{FF2B5EF4-FFF2-40B4-BE49-F238E27FC236}">
                  <a16:creationId xmlns:a16="http://schemas.microsoft.com/office/drawing/2014/main" id="{30D4406C-84BA-4ADF-B439-AB536170818D}"/>
                </a:ext>
              </a:extLst>
            </p:cNvPr>
            <p:cNvSpPr/>
            <p:nvPr/>
          </p:nvSpPr>
          <p:spPr>
            <a:xfrm>
              <a:off x="10028271" y="7330220"/>
              <a:ext cx="209550" cy="209550"/>
            </a:xfrm>
            <a:custGeom>
              <a:avLst/>
              <a:gdLst>
                <a:gd name="connsiteX0" fmla="*/ 187547 w 209550"/>
                <a:gd name="connsiteY0" fmla="*/ 64675 h 209550"/>
                <a:gd name="connsiteX1" fmla="*/ 195644 w 209550"/>
                <a:gd name="connsiteY1" fmla="*/ 40672 h 209550"/>
                <a:gd name="connsiteX2" fmla="*/ 177355 w 209550"/>
                <a:gd name="connsiteY2" fmla="*/ 22384 h 209550"/>
                <a:gd name="connsiteX3" fmla="*/ 153353 w 209550"/>
                <a:gd name="connsiteY3" fmla="*/ 30480 h 209550"/>
                <a:gd name="connsiteX4" fmla="*/ 133541 w 209550"/>
                <a:gd name="connsiteY4" fmla="*/ 22384 h 209550"/>
                <a:gd name="connsiteX5" fmla="*/ 122301 w 209550"/>
                <a:gd name="connsiteY5" fmla="*/ 0 h 209550"/>
                <a:gd name="connsiteX6" fmla="*/ 96774 w 209550"/>
                <a:gd name="connsiteY6" fmla="*/ 0 h 209550"/>
                <a:gd name="connsiteX7" fmla="*/ 85439 w 209550"/>
                <a:gd name="connsiteY7" fmla="*/ 22479 h 209550"/>
                <a:gd name="connsiteX8" fmla="*/ 65532 w 209550"/>
                <a:gd name="connsiteY8" fmla="*/ 30575 h 209550"/>
                <a:gd name="connsiteX9" fmla="*/ 41529 w 209550"/>
                <a:gd name="connsiteY9" fmla="*/ 22479 h 209550"/>
                <a:gd name="connsiteX10" fmla="*/ 23241 w 209550"/>
                <a:gd name="connsiteY10" fmla="*/ 40767 h 209550"/>
                <a:gd name="connsiteX11" fmla="*/ 30861 w 209550"/>
                <a:gd name="connsiteY11" fmla="*/ 64770 h 209550"/>
                <a:gd name="connsiteX12" fmla="*/ 22479 w 209550"/>
                <a:gd name="connsiteY12" fmla="*/ 84582 h 209550"/>
                <a:gd name="connsiteX13" fmla="*/ 0 w 209550"/>
                <a:gd name="connsiteY13" fmla="*/ 95821 h 209550"/>
                <a:gd name="connsiteX14" fmla="*/ 0 w 209550"/>
                <a:gd name="connsiteY14" fmla="*/ 120968 h 209550"/>
                <a:gd name="connsiteX15" fmla="*/ 22479 w 209550"/>
                <a:gd name="connsiteY15" fmla="*/ 132302 h 209550"/>
                <a:gd name="connsiteX16" fmla="*/ 30575 w 209550"/>
                <a:gd name="connsiteY16" fmla="*/ 152114 h 209550"/>
                <a:gd name="connsiteX17" fmla="*/ 22479 w 209550"/>
                <a:gd name="connsiteY17" fmla="*/ 176117 h 209550"/>
                <a:gd name="connsiteX18" fmla="*/ 41529 w 209550"/>
                <a:gd name="connsiteY18" fmla="*/ 194405 h 209550"/>
                <a:gd name="connsiteX19" fmla="*/ 65532 w 209550"/>
                <a:gd name="connsiteY19" fmla="*/ 186214 h 209550"/>
                <a:gd name="connsiteX20" fmla="*/ 85344 w 209550"/>
                <a:gd name="connsiteY20" fmla="*/ 194405 h 209550"/>
                <a:gd name="connsiteX21" fmla="*/ 96583 w 209550"/>
                <a:gd name="connsiteY21" fmla="*/ 216789 h 209550"/>
                <a:gd name="connsiteX22" fmla="*/ 122111 w 209550"/>
                <a:gd name="connsiteY22" fmla="*/ 216789 h 209550"/>
                <a:gd name="connsiteX23" fmla="*/ 133445 w 209550"/>
                <a:gd name="connsiteY23" fmla="*/ 194786 h 209550"/>
                <a:gd name="connsiteX24" fmla="*/ 152972 w 209550"/>
                <a:gd name="connsiteY24" fmla="*/ 186880 h 209550"/>
                <a:gd name="connsiteX25" fmla="*/ 176879 w 209550"/>
                <a:gd name="connsiteY25" fmla="*/ 195072 h 209550"/>
                <a:gd name="connsiteX26" fmla="*/ 195167 w 209550"/>
                <a:gd name="connsiteY26" fmla="*/ 176689 h 209550"/>
                <a:gd name="connsiteX27" fmla="*/ 187071 w 209550"/>
                <a:gd name="connsiteY27" fmla="*/ 152781 h 209550"/>
                <a:gd name="connsiteX28" fmla="*/ 195739 w 209550"/>
                <a:gd name="connsiteY28" fmla="*/ 132874 h 209550"/>
                <a:gd name="connsiteX29" fmla="*/ 218123 w 209550"/>
                <a:gd name="connsiteY29" fmla="*/ 121634 h 209550"/>
                <a:gd name="connsiteX30" fmla="*/ 218123 w 209550"/>
                <a:gd name="connsiteY30" fmla="*/ 95821 h 209550"/>
                <a:gd name="connsiteX31" fmla="*/ 195644 w 209550"/>
                <a:gd name="connsiteY31" fmla="*/ 84487 h 209550"/>
                <a:gd name="connsiteX32" fmla="*/ 187547 w 209550"/>
                <a:gd name="connsiteY32" fmla="*/ 64675 h 209550"/>
                <a:gd name="connsiteX33" fmla="*/ 109442 w 209550"/>
                <a:gd name="connsiteY33" fmla="*/ 146875 h 209550"/>
                <a:gd name="connsiteX34" fmla="*/ 71342 w 209550"/>
                <a:gd name="connsiteY34" fmla="*/ 108775 h 209550"/>
                <a:gd name="connsiteX35" fmla="*/ 109442 w 209550"/>
                <a:gd name="connsiteY35" fmla="*/ 70675 h 209550"/>
                <a:gd name="connsiteX36" fmla="*/ 147542 w 209550"/>
                <a:gd name="connsiteY36" fmla="*/ 108775 h 209550"/>
                <a:gd name="connsiteX37" fmla="*/ 109442 w 209550"/>
                <a:gd name="connsiteY37" fmla="*/ 146875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9550" h="209550">
                  <a:moveTo>
                    <a:pt x="187547" y="64675"/>
                  </a:moveTo>
                  <a:lnTo>
                    <a:pt x="195644" y="40672"/>
                  </a:lnTo>
                  <a:lnTo>
                    <a:pt x="177355" y="22384"/>
                  </a:lnTo>
                  <a:lnTo>
                    <a:pt x="153353" y="30480"/>
                  </a:lnTo>
                  <a:cubicBezTo>
                    <a:pt x="147113" y="26964"/>
                    <a:pt x="140457" y="24244"/>
                    <a:pt x="133541" y="22384"/>
                  </a:cubicBezTo>
                  <a:lnTo>
                    <a:pt x="122301" y="0"/>
                  </a:lnTo>
                  <a:lnTo>
                    <a:pt x="96774" y="0"/>
                  </a:lnTo>
                  <a:lnTo>
                    <a:pt x="85439" y="22479"/>
                  </a:lnTo>
                  <a:cubicBezTo>
                    <a:pt x="78498" y="24356"/>
                    <a:pt x="71813" y="27075"/>
                    <a:pt x="65532" y="30575"/>
                  </a:cubicBezTo>
                  <a:lnTo>
                    <a:pt x="41529" y="22479"/>
                  </a:lnTo>
                  <a:lnTo>
                    <a:pt x="23241" y="40767"/>
                  </a:lnTo>
                  <a:lnTo>
                    <a:pt x="30861" y="64770"/>
                  </a:lnTo>
                  <a:cubicBezTo>
                    <a:pt x="27206" y="70976"/>
                    <a:pt x="24388" y="77637"/>
                    <a:pt x="22479" y="84582"/>
                  </a:cubicBezTo>
                  <a:lnTo>
                    <a:pt x="0" y="95821"/>
                  </a:lnTo>
                  <a:lnTo>
                    <a:pt x="0" y="120968"/>
                  </a:lnTo>
                  <a:lnTo>
                    <a:pt x="22479" y="132302"/>
                  </a:lnTo>
                  <a:cubicBezTo>
                    <a:pt x="24332" y="139221"/>
                    <a:pt x="27052" y="145878"/>
                    <a:pt x="30575" y="152114"/>
                  </a:cubicBezTo>
                  <a:lnTo>
                    <a:pt x="22479" y="176117"/>
                  </a:lnTo>
                  <a:lnTo>
                    <a:pt x="41529" y="194405"/>
                  </a:lnTo>
                  <a:lnTo>
                    <a:pt x="65532" y="186214"/>
                  </a:lnTo>
                  <a:cubicBezTo>
                    <a:pt x="71767" y="189763"/>
                    <a:pt x="78423" y="192515"/>
                    <a:pt x="85344" y="194405"/>
                  </a:cubicBezTo>
                  <a:lnTo>
                    <a:pt x="96583" y="216789"/>
                  </a:lnTo>
                  <a:lnTo>
                    <a:pt x="122111" y="216789"/>
                  </a:lnTo>
                  <a:lnTo>
                    <a:pt x="133445" y="194786"/>
                  </a:lnTo>
                  <a:cubicBezTo>
                    <a:pt x="140245" y="192937"/>
                    <a:pt x="146800" y="190283"/>
                    <a:pt x="152972" y="186880"/>
                  </a:cubicBezTo>
                  <a:lnTo>
                    <a:pt x="176879" y="195072"/>
                  </a:lnTo>
                  <a:lnTo>
                    <a:pt x="195167" y="176689"/>
                  </a:lnTo>
                  <a:lnTo>
                    <a:pt x="187071" y="152781"/>
                  </a:lnTo>
                  <a:cubicBezTo>
                    <a:pt x="190710" y="146497"/>
                    <a:pt x="193618" y="139818"/>
                    <a:pt x="195739" y="132874"/>
                  </a:cubicBezTo>
                  <a:lnTo>
                    <a:pt x="218123" y="121634"/>
                  </a:lnTo>
                  <a:lnTo>
                    <a:pt x="218123" y="95821"/>
                  </a:lnTo>
                  <a:lnTo>
                    <a:pt x="195644" y="84487"/>
                  </a:lnTo>
                  <a:cubicBezTo>
                    <a:pt x="193825" y="77556"/>
                    <a:pt x="191103" y="70896"/>
                    <a:pt x="187547" y="64675"/>
                  </a:cubicBezTo>
                  <a:close/>
                  <a:moveTo>
                    <a:pt x="109442" y="146875"/>
                  </a:moveTo>
                  <a:cubicBezTo>
                    <a:pt x="88401" y="146875"/>
                    <a:pt x="71342" y="129817"/>
                    <a:pt x="71342" y="108775"/>
                  </a:cubicBezTo>
                  <a:cubicBezTo>
                    <a:pt x="71342" y="87734"/>
                    <a:pt x="88401" y="70675"/>
                    <a:pt x="109442" y="70675"/>
                  </a:cubicBezTo>
                  <a:cubicBezTo>
                    <a:pt x="130356" y="70982"/>
                    <a:pt x="147236" y="87861"/>
                    <a:pt x="147542" y="108775"/>
                  </a:cubicBezTo>
                  <a:cubicBezTo>
                    <a:pt x="147542" y="129817"/>
                    <a:pt x="130484" y="146875"/>
                    <a:pt x="109442" y="146875"/>
                  </a:cubicBezTo>
                  <a:close/>
                </a:path>
              </a:pathLst>
            </a:custGeom>
            <a:grpFill/>
            <a:ln w="9525" cap="flat">
              <a:noFill/>
              <a:prstDash val="solid"/>
              <a:miter/>
            </a:ln>
          </p:spPr>
          <p:txBody>
            <a:bodyPr rtlCol="0" anchor="ctr"/>
            <a:lstStyle/>
            <a:p>
              <a:endParaRPr lang="en-ID"/>
            </a:p>
          </p:txBody>
        </p:sp>
        <p:sp>
          <p:nvSpPr>
            <p:cNvPr id="48" name="Freeform: Shape 47">
              <a:extLst>
                <a:ext uri="{FF2B5EF4-FFF2-40B4-BE49-F238E27FC236}">
                  <a16:creationId xmlns:a16="http://schemas.microsoft.com/office/drawing/2014/main" id="{06039284-0D42-4CBD-A8AC-27EA330FB62E}"/>
                </a:ext>
              </a:extLst>
            </p:cNvPr>
            <p:cNvSpPr/>
            <p:nvPr/>
          </p:nvSpPr>
          <p:spPr>
            <a:xfrm>
              <a:off x="10029698" y="7734175"/>
              <a:ext cx="209550" cy="47625"/>
            </a:xfrm>
            <a:custGeom>
              <a:avLst/>
              <a:gdLst>
                <a:gd name="connsiteX0" fmla="*/ 189835 w 209550"/>
                <a:gd name="connsiteY0" fmla="*/ 0 h 47625"/>
                <a:gd name="connsiteX1" fmla="*/ 25910 w 209550"/>
                <a:gd name="connsiteY1" fmla="*/ 0 h 47625"/>
                <a:gd name="connsiteX2" fmla="*/ 48 w 209550"/>
                <a:gd name="connsiteY2" fmla="*/ 29098 h 47625"/>
                <a:gd name="connsiteX3" fmla="*/ 25910 w 209550"/>
                <a:gd name="connsiteY3" fmla="*/ 54959 h 47625"/>
                <a:gd name="connsiteX4" fmla="*/ 189835 w 209550"/>
                <a:gd name="connsiteY4" fmla="*/ 54959 h 47625"/>
                <a:gd name="connsiteX5" fmla="*/ 215696 w 209550"/>
                <a:gd name="connsiteY5" fmla="*/ 25861 h 47625"/>
                <a:gd name="connsiteX6" fmla="*/ 189835 w 209550"/>
                <a:gd name="connsiteY6" fmla="*/ 0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47625">
                  <a:moveTo>
                    <a:pt x="189835" y="0"/>
                  </a:moveTo>
                  <a:lnTo>
                    <a:pt x="25910" y="0"/>
                  </a:lnTo>
                  <a:cubicBezTo>
                    <a:pt x="10734" y="894"/>
                    <a:pt x="-845" y="13922"/>
                    <a:pt x="48" y="29098"/>
                  </a:cubicBezTo>
                  <a:cubicBezTo>
                    <a:pt x="869" y="43027"/>
                    <a:pt x="11981" y="54139"/>
                    <a:pt x="25910" y="54959"/>
                  </a:cubicBezTo>
                  <a:lnTo>
                    <a:pt x="189835" y="54959"/>
                  </a:lnTo>
                  <a:cubicBezTo>
                    <a:pt x="205011" y="54065"/>
                    <a:pt x="216590" y="41037"/>
                    <a:pt x="215696" y="25861"/>
                  </a:cubicBezTo>
                  <a:cubicBezTo>
                    <a:pt x="214875" y="11932"/>
                    <a:pt x="203763" y="820"/>
                    <a:pt x="189835" y="0"/>
                  </a:cubicBezTo>
                  <a:close/>
                </a:path>
              </a:pathLst>
            </a:custGeom>
            <a:grpFill/>
            <a:ln w="9525" cap="flat">
              <a:noFill/>
              <a:prstDash val="solid"/>
              <a:miter/>
            </a:ln>
          </p:spPr>
          <p:txBody>
            <a:bodyPr rtlCol="0" anchor="ctr"/>
            <a:lstStyle/>
            <a:p>
              <a:endParaRPr lang="en-ID"/>
            </a:p>
          </p:txBody>
        </p:sp>
        <p:sp>
          <p:nvSpPr>
            <p:cNvPr id="49" name="Freeform: Shape 48">
              <a:extLst>
                <a:ext uri="{FF2B5EF4-FFF2-40B4-BE49-F238E27FC236}">
                  <a16:creationId xmlns:a16="http://schemas.microsoft.com/office/drawing/2014/main" id="{2C2A1B49-3B12-48AB-AEA1-04B5E6E3E55C}"/>
                </a:ext>
              </a:extLst>
            </p:cNvPr>
            <p:cNvSpPr/>
            <p:nvPr/>
          </p:nvSpPr>
          <p:spPr>
            <a:xfrm>
              <a:off x="10078087" y="7827234"/>
              <a:ext cx="114300" cy="47625"/>
            </a:xfrm>
            <a:custGeom>
              <a:avLst/>
              <a:gdLst>
                <a:gd name="connsiteX0" fmla="*/ 59531 w 114300"/>
                <a:gd name="connsiteY0" fmla="*/ 54959 h 47625"/>
                <a:gd name="connsiteX1" fmla="*/ 118967 w 114300"/>
                <a:gd name="connsiteY1" fmla="*/ 0 h 47625"/>
                <a:gd name="connsiteX2" fmla="*/ 0 w 114300"/>
                <a:gd name="connsiteY2" fmla="*/ 0 h 47625"/>
                <a:gd name="connsiteX3" fmla="*/ 59531 w 114300"/>
                <a:gd name="connsiteY3" fmla="*/ 54959 h 47625"/>
              </a:gdLst>
              <a:ahLst/>
              <a:cxnLst>
                <a:cxn ang="0">
                  <a:pos x="connsiteX0" y="connsiteY0"/>
                </a:cxn>
                <a:cxn ang="0">
                  <a:pos x="connsiteX1" y="connsiteY1"/>
                </a:cxn>
                <a:cxn ang="0">
                  <a:pos x="connsiteX2" y="connsiteY2"/>
                </a:cxn>
                <a:cxn ang="0">
                  <a:pos x="connsiteX3" y="connsiteY3"/>
                </a:cxn>
              </a:cxnLst>
              <a:rect l="l" t="t" r="r" b="b"/>
              <a:pathLst>
                <a:path w="114300" h="47625">
                  <a:moveTo>
                    <a:pt x="59531" y="54959"/>
                  </a:moveTo>
                  <a:cubicBezTo>
                    <a:pt x="90631" y="54910"/>
                    <a:pt x="116487" y="31001"/>
                    <a:pt x="118967" y="0"/>
                  </a:cubicBezTo>
                  <a:lnTo>
                    <a:pt x="0" y="0"/>
                  </a:lnTo>
                  <a:cubicBezTo>
                    <a:pt x="2527" y="31016"/>
                    <a:pt x="28413" y="54914"/>
                    <a:pt x="59531" y="54959"/>
                  </a:cubicBezTo>
                  <a:close/>
                </a:path>
              </a:pathLst>
            </a:custGeom>
            <a:grpFill/>
            <a:ln w="9525" cap="flat">
              <a:noFill/>
              <a:prstDash val="solid"/>
              <a:miter/>
            </a:ln>
          </p:spPr>
          <p:txBody>
            <a:bodyPr rtlCol="0" anchor="ctr"/>
            <a:lstStyle/>
            <a:p>
              <a:endParaRPr lang="en-ID"/>
            </a:p>
          </p:txBody>
        </p:sp>
        <p:sp>
          <p:nvSpPr>
            <p:cNvPr id="50" name="Freeform: Shape 49">
              <a:extLst>
                <a:ext uri="{FF2B5EF4-FFF2-40B4-BE49-F238E27FC236}">
                  <a16:creationId xmlns:a16="http://schemas.microsoft.com/office/drawing/2014/main" id="{586E0A19-D796-4F22-8795-0C71561E41C1}"/>
                </a:ext>
              </a:extLst>
            </p:cNvPr>
            <p:cNvSpPr/>
            <p:nvPr/>
          </p:nvSpPr>
          <p:spPr>
            <a:xfrm>
              <a:off x="9899207" y="7202013"/>
              <a:ext cx="466725" cy="485775"/>
            </a:xfrm>
            <a:custGeom>
              <a:avLst/>
              <a:gdLst>
                <a:gd name="connsiteX0" fmla="*/ 476250 w 466725"/>
                <a:gd name="connsiteY0" fmla="*/ 243364 h 485775"/>
                <a:gd name="connsiteX1" fmla="*/ 476250 w 466725"/>
                <a:gd name="connsiteY1" fmla="*/ 235172 h 485775"/>
                <a:gd name="connsiteX2" fmla="*/ 238125 w 466725"/>
                <a:gd name="connsiteY2" fmla="*/ 0 h 485775"/>
                <a:gd name="connsiteX3" fmla="*/ 238125 w 466725"/>
                <a:gd name="connsiteY3" fmla="*/ 0 h 485775"/>
                <a:gd name="connsiteX4" fmla="*/ 0 w 466725"/>
                <a:gd name="connsiteY4" fmla="*/ 235172 h 485775"/>
                <a:gd name="connsiteX5" fmla="*/ 0 w 466725"/>
                <a:gd name="connsiteY5" fmla="*/ 243364 h 485775"/>
                <a:gd name="connsiteX6" fmla="*/ 16573 w 466725"/>
                <a:gd name="connsiteY6" fmla="*/ 325755 h 485775"/>
                <a:gd name="connsiteX7" fmla="*/ 57912 w 466725"/>
                <a:gd name="connsiteY7" fmla="*/ 393478 h 485775"/>
                <a:gd name="connsiteX8" fmla="*/ 113633 w 466725"/>
                <a:gd name="connsiteY8" fmla="*/ 483965 h 485775"/>
                <a:gd name="connsiteX9" fmla="*/ 130016 w 466725"/>
                <a:gd name="connsiteY9" fmla="*/ 494062 h 485775"/>
                <a:gd name="connsiteX10" fmla="*/ 346234 w 466725"/>
                <a:gd name="connsiteY10" fmla="*/ 494062 h 485775"/>
                <a:gd name="connsiteX11" fmla="*/ 362617 w 466725"/>
                <a:gd name="connsiteY11" fmla="*/ 483965 h 485775"/>
                <a:gd name="connsiteX12" fmla="*/ 418338 w 466725"/>
                <a:gd name="connsiteY12" fmla="*/ 393478 h 485775"/>
                <a:gd name="connsiteX13" fmla="*/ 459676 w 466725"/>
                <a:gd name="connsiteY13" fmla="*/ 325755 h 485775"/>
                <a:gd name="connsiteX14" fmla="*/ 476250 w 466725"/>
                <a:gd name="connsiteY14" fmla="*/ 243364 h 485775"/>
                <a:gd name="connsiteX15" fmla="*/ 421386 w 466725"/>
                <a:gd name="connsiteY15" fmla="*/ 242507 h 485775"/>
                <a:gd name="connsiteX16" fmla="*/ 408718 w 466725"/>
                <a:gd name="connsiteY16" fmla="*/ 306515 h 485775"/>
                <a:gd name="connsiteX17" fmla="*/ 377857 w 466725"/>
                <a:gd name="connsiteY17" fmla="*/ 356807 h 485775"/>
                <a:gd name="connsiteX18" fmla="*/ 323850 w 466725"/>
                <a:gd name="connsiteY18" fmla="*/ 438912 h 485775"/>
                <a:gd name="connsiteX19" fmla="*/ 152400 w 466725"/>
                <a:gd name="connsiteY19" fmla="*/ 438912 h 485775"/>
                <a:gd name="connsiteX20" fmla="*/ 98870 w 466725"/>
                <a:gd name="connsiteY20" fmla="*/ 356521 h 485775"/>
                <a:gd name="connsiteX21" fmla="*/ 68008 w 466725"/>
                <a:gd name="connsiteY21" fmla="*/ 306229 h 485775"/>
                <a:gd name="connsiteX22" fmla="*/ 54864 w 466725"/>
                <a:gd name="connsiteY22" fmla="*/ 242221 h 485775"/>
                <a:gd name="connsiteX23" fmla="*/ 54864 w 466725"/>
                <a:gd name="connsiteY23" fmla="*/ 235363 h 485775"/>
                <a:gd name="connsiteX24" fmla="*/ 237839 w 466725"/>
                <a:gd name="connsiteY24" fmla="*/ 54388 h 485775"/>
                <a:gd name="connsiteX25" fmla="*/ 237839 w 466725"/>
                <a:gd name="connsiteY25" fmla="*/ 54388 h 485775"/>
                <a:gd name="connsiteX26" fmla="*/ 420814 w 466725"/>
                <a:gd name="connsiteY26" fmla="*/ 235363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66725" h="485775">
                  <a:moveTo>
                    <a:pt x="476250" y="243364"/>
                  </a:moveTo>
                  <a:lnTo>
                    <a:pt x="476250" y="235172"/>
                  </a:lnTo>
                  <a:cubicBezTo>
                    <a:pt x="473823" y="105160"/>
                    <a:pt x="368157" y="804"/>
                    <a:pt x="238125" y="0"/>
                  </a:cubicBezTo>
                  <a:lnTo>
                    <a:pt x="238125" y="0"/>
                  </a:lnTo>
                  <a:cubicBezTo>
                    <a:pt x="108093" y="804"/>
                    <a:pt x="2427" y="105160"/>
                    <a:pt x="0" y="235172"/>
                  </a:cubicBezTo>
                  <a:lnTo>
                    <a:pt x="0" y="243364"/>
                  </a:lnTo>
                  <a:cubicBezTo>
                    <a:pt x="871" y="271562"/>
                    <a:pt x="6473" y="299414"/>
                    <a:pt x="16573" y="325755"/>
                  </a:cubicBezTo>
                  <a:cubicBezTo>
                    <a:pt x="26214" y="350609"/>
                    <a:pt x="40213" y="373543"/>
                    <a:pt x="57912" y="393478"/>
                  </a:cubicBezTo>
                  <a:cubicBezTo>
                    <a:pt x="79724" y="417195"/>
                    <a:pt x="103537" y="463391"/>
                    <a:pt x="113633" y="483965"/>
                  </a:cubicBezTo>
                  <a:cubicBezTo>
                    <a:pt x="116721" y="490180"/>
                    <a:pt x="123076" y="494096"/>
                    <a:pt x="130016" y="494062"/>
                  </a:cubicBezTo>
                  <a:lnTo>
                    <a:pt x="346234" y="494062"/>
                  </a:lnTo>
                  <a:cubicBezTo>
                    <a:pt x="353174" y="494096"/>
                    <a:pt x="359529" y="490180"/>
                    <a:pt x="362617" y="483965"/>
                  </a:cubicBezTo>
                  <a:cubicBezTo>
                    <a:pt x="372713" y="463391"/>
                    <a:pt x="396526" y="417290"/>
                    <a:pt x="418338" y="393478"/>
                  </a:cubicBezTo>
                  <a:cubicBezTo>
                    <a:pt x="436037" y="373543"/>
                    <a:pt x="450036" y="350609"/>
                    <a:pt x="459676" y="325755"/>
                  </a:cubicBezTo>
                  <a:cubicBezTo>
                    <a:pt x="469777" y="299414"/>
                    <a:pt x="475379" y="271562"/>
                    <a:pt x="476250" y="243364"/>
                  </a:cubicBezTo>
                  <a:close/>
                  <a:moveTo>
                    <a:pt x="421386" y="242507"/>
                  </a:moveTo>
                  <a:cubicBezTo>
                    <a:pt x="420709" y="264394"/>
                    <a:pt x="416429" y="286020"/>
                    <a:pt x="408718" y="306515"/>
                  </a:cubicBezTo>
                  <a:cubicBezTo>
                    <a:pt x="401485" y="324971"/>
                    <a:pt x="391037" y="341999"/>
                    <a:pt x="377857" y="356807"/>
                  </a:cubicBezTo>
                  <a:cubicBezTo>
                    <a:pt x="356714" y="381975"/>
                    <a:pt x="338588" y="409531"/>
                    <a:pt x="323850" y="438912"/>
                  </a:cubicBezTo>
                  <a:lnTo>
                    <a:pt x="152400" y="438912"/>
                  </a:lnTo>
                  <a:cubicBezTo>
                    <a:pt x="137831" y="409455"/>
                    <a:pt x="119864" y="381803"/>
                    <a:pt x="98870" y="356521"/>
                  </a:cubicBezTo>
                  <a:cubicBezTo>
                    <a:pt x="85690" y="341713"/>
                    <a:pt x="75241" y="324685"/>
                    <a:pt x="68008" y="306229"/>
                  </a:cubicBezTo>
                  <a:cubicBezTo>
                    <a:pt x="60135" y="285761"/>
                    <a:pt x="55694" y="264135"/>
                    <a:pt x="54864" y="242221"/>
                  </a:cubicBezTo>
                  <a:lnTo>
                    <a:pt x="54864" y="235363"/>
                  </a:lnTo>
                  <a:cubicBezTo>
                    <a:pt x="56570" y="135350"/>
                    <a:pt x="137813" y="54995"/>
                    <a:pt x="237839" y="54388"/>
                  </a:cubicBezTo>
                  <a:lnTo>
                    <a:pt x="237839" y="54388"/>
                  </a:lnTo>
                  <a:cubicBezTo>
                    <a:pt x="337865" y="54995"/>
                    <a:pt x="419109" y="135350"/>
                    <a:pt x="420814" y="235363"/>
                  </a:cubicBezTo>
                  <a:close/>
                </a:path>
              </a:pathLst>
            </a:custGeom>
            <a:grpFill/>
            <a:ln w="9525" cap="flat">
              <a:noFill/>
              <a:prstDash val="solid"/>
              <a:miter/>
            </a:ln>
          </p:spPr>
          <p:txBody>
            <a:bodyPr rtlCol="0" anchor="ctr"/>
            <a:lstStyle/>
            <a:p>
              <a:endParaRPr lang="en-ID"/>
            </a:p>
          </p:txBody>
        </p:sp>
        <p:sp>
          <p:nvSpPr>
            <p:cNvPr id="51" name="Freeform: Shape 50">
              <a:extLst>
                <a:ext uri="{FF2B5EF4-FFF2-40B4-BE49-F238E27FC236}">
                  <a16:creationId xmlns:a16="http://schemas.microsoft.com/office/drawing/2014/main" id="{97BC7625-C0E3-4D25-9C3E-E44940E14F1B}"/>
                </a:ext>
              </a:extLst>
            </p:cNvPr>
            <p:cNvSpPr/>
            <p:nvPr/>
          </p:nvSpPr>
          <p:spPr>
            <a:xfrm>
              <a:off x="10120378" y="7059900"/>
              <a:ext cx="38100" cy="104775"/>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grpFill/>
            <a:ln w="9525" cap="flat">
              <a:noFill/>
              <a:prstDash val="solid"/>
              <a:miter/>
            </a:ln>
          </p:spPr>
          <p:txBody>
            <a:bodyPr rtlCol="0" anchor="ctr"/>
            <a:lstStyle/>
            <a:p>
              <a:endParaRPr lang="en-ID"/>
            </a:p>
          </p:txBody>
        </p:sp>
        <p:sp>
          <p:nvSpPr>
            <p:cNvPr id="52" name="Freeform: Shape 51">
              <a:extLst>
                <a:ext uri="{FF2B5EF4-FFF2-40B4-BE49-F238E27FC236}">
                  <a16:creationId xmlns:a16="http://schemas.microsoft.com/office/drawing/2014/main" id="{AE65D7D1-242C-46EB-9B7E-6768B6A64ABF}"/>
                </a:ext>
              </a:extLst>
            </p:cNvPr>
            <p:cNvSpPr/>
            <p:nvPr/>
          </p:nvSpPr>
          <p:spPr>
            <a:xfrm>
              <a:off x="9861295" y="7169289"/>
              <a:ext cx="76200" cy="76200"/>
            </a:xfrm>
            <a:custGeom>
              <a:avLst/>
              <a:gdLst>
                <a:gd name="connsiteX0" fmla="*/ 52105 w 76200"/>
                <a:gd name="connsiteY0" fmla="*/ 79111 h 76200"/>
                <a:gd name="connsiteX1" fmla="*/ 78965 w 76200"/>
                <a:gd name="connsiteY1" fmla="*/ 79111 h 76200"/>
                <a:gd name="connsiteX2" fmla="*/ 78965 w 76200"/>
                <a:gd name="connsiteY2" fmla="*/ 52250 h 76200"/>
                <a:gd name="connsiteX3" fmla="*/ 31817 w 76200"/>
                <a:gd name="connsiteY3" fmla="*/ 4911 h 76200"/>
                <a:gd name="connsiteX4" fmla="*/ 4910 w 76200"/>
                <a:gd name="connsiteY4" fmla="*/ 6283 h 76200"/>
                <a:gd name="connsiteX5" fmla="*/ 4956 w 76200"/>
                <a:gd name="connsiteY5" fmla="*/ 3186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76200">
                  <a:moveTo>
                    <a:pt x="52105" y="79111"/>
                  </a:moveTo>
                  <a:cubicBezTo>
                    <a:pt x="59535" y="86496"/>
                    <a:pt x="71535" y="86496"/>
                    <a:pt x="78965" y="79111"/>
                  </a:cubicBezTo>
                  <a:cubicBezTo>
                    <a:pt x="86351" y="71680"/>
                    <a:pt x="86351" y="59680"/>
                    <a:pt x="78965" y="52250"/>
                  </a:cubicBezTo>
                  <a:lnTo>
                    <a:pt x="31817" y="4911"/>
                  </a:lnTo>
                  <a:cubicBezTo>
                    <a:pt x="24008" y="-2140"/>
                    <a:pt x="11962" y="-1525"/>
                    <a:pt x="4910" y="6283"/>
                  </a:cubicBezTo>
                  <a:cubicBezTo>
                    <a:pt x="-1654" y="13555"/>
                    <a:pt x="-1634" y="24619"/>
                    <a:pt x="4956" y="31866"/>
                  </a:cubicBezTo>
                  <a:close/>
                </a:path>
              </a:pathLst>
            </a:custGeom>
            <a:grpFill/>
            <a:ln w="9525" cap="flat">
              <a:noFill/>
              <a:prstDash val="solid"/>
              <a:miter/>
            </a:ln>
          </p:spPr>
          <p:txBody>
            <a:bodyPr rtlCol="0" anchor="ctr"/>
            <a:lstStyle/>
            <a:p>
              <a:endParaRPr lang="en-ID"/>
            </a:p>
          </p:txBody>
        </p:sp>
        <p:sp>
          <p:nvSpPr>
            <p:cNvPr id="53" name="Freeform: Shape 52">
              <a:extLst>
                <a:ext uri="{FF2B5EF4-FFF2-40B4-BE49-F238E27FC236}">
                  <a16:creationId xmlns:a16="http://schemas.microsoft.com/office/drawing/2014/main" id="{0BDE8109-82CD-4CC0-8251-FCBE3BDA4B0E}"/>
                </a:ext>
              </a:extLst>
            </p:cNvPr>
            <p:cNvSpPr/>
            <p:nvPr/>
          </p:nvSpPr>
          <p:spPr>
            <a:xfrm>
              <a:off x="10332866" y="7174232"/>
              <a:ext cx="76200" cy="76200"/>
            </a:xfrm>
            <a:custGeom>
              <a:avLst/>
              <a:gdLst>
                <a:gd name="connsiteX0" fmla="*/ 19446 w 76200"/>
                <a:gd name="connsiteY0" fmla="*/ 83407 h 76200"/>
                <a:gd name="connsiteX1" fmla="*/ 32971 w 76200"/>
                <a:gd name="connsiteY1" fmla="*/ 77787 h 76200"/>
                <a:gd name="connsiteX2" fmla="*/ 80025 w 76200"/>
                <a:gd name="connsiteY2" fmla="*/ 30162 h 76200"/>
                <a:gd name="connsiteX3" fmla="*/ 75664 w 76200"/>
                <a:gd name="connsiteY3" fmla="*/ 3577 h 76200"/>
                <a:gd name="connsiteX4" fmla="*/ 53164 w 76200"/>
                <a:gd name="connsiteY4" fmla="*/ 3778 h 76200"/>
                <a:gd name="connsiteX5" fmla="*/ 5539 w 76200"/>
                <a:gd name="connsiteY5" fmla="*/ 51403 h 76200"/>
                <a:gd name="connsiteX6" fmla="*/ 5539 w 76200"/>
                <a:gd name="connsiteY6" fmla="*/ 78264 h 76200"/>
                <a:gd name="connsiteX7" fmla="*/ 19446 w 76200"/>
                <a:gd name="connsiteY7" fmla="*/ 8340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76200">
                  <a:moveTo>
                    <a:pt x="19446" y="83407"/>
                  </a:moveTo>
                  <a:cubicBezTo>
                    <a:pt x="24523" y="83411"/>
                    <a:pt x="29392" y="81388"/>
                    <a:pt x="32971" y="77787"/>
                  </a:cubicBezTo>
                  <a:lnTo>
                    <a:pt x="80025" y="30162"/>
                  </a:lnTo>
                  <a:cubicBezTo>
                    <a:pt x="86162" y="21617"/>
                    <a:pt x="84210" y="9714"/>
                    <a:pt x="75664" y="3577"/>
                  </a:cubicBezTo>
                  <a:cubicBezTo>
                    <a:pt x="68922" y="-1265"/>
                    <a:pt x="59819" y="-1184"/>
                    <a:pt x="53164" y="3778"/>
                  </a:cubicBezTo>
                  <a:lnTo>
                    <a:pt x="5539" y="51403"/>
                  </a:lnTo>
                  <a:cubicBezTo>
                    <a:pt x="-1846" y="58834"/>
                    <a:pt x="-1846" y="70833"/>
                    <a:pt x="5539" y="78264"/>
                  </a:cubicBezTo>
                  <a:cubicBezTo>
                    <a:pt x="9290" y="81786"/>
                    <a:pt x="14306" y="83641"/>
                    <a:pt x="19446" y="83407"/>
                  </a:cubicBezTo>
                  <a:close/>
                </a:path>
              </a:pathLst>
            </a:custGeom>
            <a:grpFill/>
            <a:ln w="9525" cap="flat">
              <a:noFill/>
              <a:prstDash val="solid"/>
              <a:miter/>
            </a:ln>
          </p:spPr>
          <p:txBody>
            <a:bodyPr rtlCol="0" anchor="ctr"/>
            <a:lstStyle/>
            <a:p>
              <a:endParaRPr lang="en-ID"/>
            </a:p>
          </p:txBody>
        </p:sp>
        <p:sp>
          <p:nvSpPr>
            <p:cNvPr id="54" name="Freeform: Shape 53">
              <a:extLst>
                <a:ext uri="{FF2B5EF4-FFF2-40B4-BE49-F238E27FC236}">
                  <a16:creationId xmlns:a16="http://schemas.microsoft.com/office/drawing/2014/main" id="{9F52060B-D81D-4CB0-910C-DA2EB27449D8}"/>
                </a:ext>
              </a:extLst>
            </p:cNvPr>
            <p:cNvSpPr/>
            <p:nvPr/>
          </p:nvSpPr>
          <p:spPr>
            <a:xfrm>
              <a:off x="9757856" y="7417088"/>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p>
          </p:txBody>
        </p:sp>
        <p:sp>
          <p:nvSpPr>
            <p:cNvPr id="55" name="Freeform: Shape 54">
              <a:extLst>
                <a:ext uri="{FF2B5EF4-FFF2-40B4-BE49-F238E27FC236}">
                  <a16:creationId xmlns:a16="http://schemas.microsoft.com/office/drawing/2014/main" id="{041EBB04-D534-4FCD-A298-28F0A98825F9}"/>
                </a:ext>
              </a:extLst>
            </p:cNvPr>
            <p:cNvSpPr/>
            <p:nvPr/>
          </p:nvSpPr>
          <p:spPr>
            <a:xfrm>
              <a:off x="9859591" y="7618628"/>
              <a:ext cx="76200" cy="85725"/>
            </a:xfrm>
            <a:custGeom>
              <a:avLst/>
              <a:gdLst>
                <a:gd name="connsiteX0" fmla="*/ 53808 w 76200"/>
                <a:gd name="connsiteY0" fmla="*/ 4581 h 85725"/>
                <a:gd name="connsiteX1" fmla="*/ 6659 w 76200"/>
                <a:gd name="connsiteY1" fmla="*/ 52206 h 85725"/>
                <a:gd name="connsiteX2" fmla="*/ 4581 w 76200"/>
                <a:gd name="connsiteY2" fmla="*/ 79066 h 85725"/>
                <a:gd name="connsiteX3" fmla="*/ 31442 w 76200"/>
                <a:gd name="connsiteY3" fmla="*/ 81144 h 85725"/>
                <a:gd name="connsiteX4" fmla="*/ 33520 w 76200"/>
                <a:gd name="connsiteY4" fmla="*/ 79066 h 85725"/>
                <a:gd name="connsiteX5" fmla="*/ 80669 w 76200"/>
                <a:gd name="connsiteY5" fmla="*/ 31441 h 85725"/>
                <a:gd name="connsiteX6" fmla="*/ 78590 w 76200"/>
                <a:gd name="connsiteY6" fmla="*/ 4581 h 85725"/>
                <a:gd name="connsiteX7" fmla="*/ 53808 w 76200"/>
                <a:gd name="connsiteY7" fmla="*/ 4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85725">
                  <a:moveTo>
                    <a:pt x="53808" y="4581"/>
                  </a:moveTo>
                  <a:lnTo>
                    <a:pt x="6659" y="52206"/>
                  </a:lnTo>
                  <a:cubicBezTo>
                    <a:pt x="-1332" y="59049"/>
                    <a:pt x="-2263" y="71075"/>
                    <a:pt x="4581" y="79066"/>
                  </a:cubicBezTo>
                  <a:cubicBezTo>
                    <a:pt x="11425" y="87058"/>
                    <a:pt x="23451" y="87987"/>
                    <a:pt x="31442" y="81144"/>
                  </a:cubicBezTo>
                  <a:cubicBezTo>
                    <a:pt x="32187" y="80506"/>
                    <a:pt x="32882" y="79811"/>
                    <a:pt x="33520" y="79066"/>
                  </a:cubicBezTo>
                  <a:lnTo>
                    <a:pt x="80669" y="31441"/>
                  </a:lnTo>
                  <a:cubicBezTo>
                    <a:pt x="87512" y="23450"/>
                    <a:pt x="86582" y="11424"/>
                    <a:pt x="78590" y="4581"/>
                  </a:cubicBezTo>
                  <a:cubicBezTo>
                    <a:pt x="71459" y="-1527"/>
                    <a:pt x="60941" y="-1527"/>
                    <a:pt x="53808" y="4581"/>
                  </a:cubicBezTo>
                  <a:close/>
                </a:path>
              </a:pathLst>
            </a:custGeom>
            <a:grpFill/>
            <a:ln w="9525" cap="flat">
              <a:noFill/>
              <a:prstDash val="solid"/>
              <a:miter/>
            </a:ln>
          </p:spPr>
          <p:txBody>
            <a:bodyPr rtlCol="0" anchor="ctr"/>
            <a:lstStyle/>
            <a:p>
              <a:endParaRPr lang="en-ID"/>
            </a:p>
          </p:txBody>
        </p:sp>
        <p:sp>
          <p:nvSpPr>
            <p:cNvPr id="56" name="Freeform: Shape 55">
              <a:extLst>
                <a:ext uri="{FF2B5EF4-FFF2-40B4-BE49-F238E27FC236}">
                  <a16:creationId xmlns:a16="http://schemas.microsoft.com/office/drawing/2014/main" id="{C48010F0-0DEC-401C-963C-97303AFC7E23}"/>
                </a:ext>
              </a:extLst>
            </p:cNvPr>
            <p:cNvSpPr/>
            <p:nvPr/>
          </p:nvSpPr>
          <p:spPr>
            <a:xfrm>
              <a:off x="10332648" y="7613306"/>
              <a:ext cx="85725" cy="85725"/>
            </a:xfrm>
            <a:custGeom>
              <a:avLst/>
              <a:gdLst>
                <a:gd name="connsiteX0" fmla="*/ 33190 w 85725"/>
                <a:gd name="connsiteY0" fmla="*/ 6283 h 85725"/>
                <a:gd name="connsiteX1" fmla="*/ 6283 w 85725"/>
                <a:gd name="connsiteY1" fmla="*/ 4911 h 85725"/>
                <a:gd name="connsiteX2" fmla="*/ 4911 w 85725"/>
                <a:gd name="connsiteY2" fmla="*/ 31817 h 85725"/>
                <a:gd name="connsiteX3" fmla="*/ 6234 w 85725"/>
                <a:gd name="connsiteY3" fmla="*/ 33144 h 85725"/>
                <a:gd name="connsiteX4" fmla="*/ 53859 w 85725"/>
                <a:gd name="connsiteY4" fmla="*/ 80769 h 85725"/>
                <a:gd name="connsiteX5" fmla="*/ 80689 w 85725"/>
                <a:gd name="connsiteY5" fmla="*/ 83213 h 85725"/>
                <a:gd name="connsiteX6" fmla="*/ 83133 w 85725"/>
                <a:gd name="connsiteY6" fmla="*/ 56384 h 85725"/>
                <a:gd name="connsiteX7" fmla="*/ 80052 w 85725"/>
                <a:gd name="connsiteY7" fmla="*/ 5343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85725">
                  <a:moveTo>
                    <a:pt x="33190" y="6283"/>
                  </a:moveTo>
                  <a:cubicBezTo>
                    <a:pt x="26139" y="-1525"/>
                    <a:pt x="14093" y="-2140"/>
                    <a:pt x="6283" y="4911"/>
                  </a:cubicBezTo>
                  <a:cubicBezTo>
                    <a:pt x="-1525" y="11961"/>
                    <a:pt x="-2140" y="24007"/>
                    <a:pt x="4911" y="31817"/>
                  </a:cubicBezTo>
                  <a:cubicBezTo>
                    <a:pt x="5330" y="32280"/>
                    <a:pt x="5772" y="32724"/>
                    <a:pt x="6234" y="33144"/>
                  </a:cubicBezTo>
                  <a:lnTo>
                    <a:pt x="53859" y="80769"/>
                  </a:lnTo>
                  <a:cubicBezTo>
                    <a:pt x="60593" y="88853"/>
                    <a:pt x="72605" y="89947"/>
                    <a:pt x="80689" y="83213"/>
                  </a:cubicBezTo>
                  <a:cubicBezTo>
                    <a:pt x="88773" y="76480"/>
                    <a:pt x="89866" y="64468"/>
                    <a:pt x="83133" y="56384"/>
                  </a:cubicBezTo>
                  <a:cubicBezTo>
                    <a:pt x="82219" y="55288"/>
                    <a:pt x="81187" y="54298"/>
                    <a:pt x="80052" y="53432"/>
                  </a:cubicBezTo>
                  <a:close/>
                </a:path>
              </a:pathLst>
            </a:custGeom>
            <a:grpFill/>
            <a:ln w="9525" cap="flat">
              <a:noFill/>
              <a:prstDash val="solid"/>
              <a:miter/>
            </a:ln>
          </p:spPr>
          <p:txBody>
            <a:bodyPr rtlCol="0" anchor="ctr"/>
            <a:lstStyle/>
            <a:p>
              <a:endParaRPr lang="en-ID"/>
            </a:p>
          </p:txBody>
        </p:sp>
        <p:sp>
          <p:nvSpPr>
            <p:cNvPr id="57" name="Freeform: Shape 56">
              <a:extLst>
                <a:ext uri="{FF2B5EF4-FFF2-40B4-BE49-F238E27FC236}">
                  <a16:creationId xmlns:a16="http://schemas.microsoft.com/office/drawing/2014/main" id="{1697A388-E7D5-4E38-8408-998096064059}"/>
                </a:ext>
              </a:extLst>
            </p:cNvPr>
            <p:cNvSpPr/>
            <p:nvPr/>
          </p:nvSpPr>
          <p:spPr>
            <a:xfrm>
              <a:off x="10412700" y="7416421"/>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p>
          </p:txBody>
        </p:sp>
      </p:grpSp>
      <p:grpSp>
        <p:nvGrpSpPr>
          <p:cNvPr id="58" name="Group 57">
            <a:extLst>
              <a:ext uri="{FF2B5EF4-FFF2-40B4-BE49-F238E27FC236}">
                <a16:creationId xmlns:a16="http://schemas.microsoft.com/office/drawing/2014/main" id="{07970F48-3F02-435C-A844-166CFE0EF2FF}"/>
              </a:ext>
            </a:extLst>
          </p:cNvPr>
          <p:cNvGrpSpPr/>
          <p:nvPr/>
        </p:nvGrpSpPr>
        <p:grpSpPr>
          <a:xfrm>
            <a:off x="3510566" y="5129879"/>
            <a:ext cx="204588" cy="207571"/>
            <a:chOff x="3547264" y="4934695"/>
            <a:chExt cx="204588" cy="207571"/>
          </a:xfrm>
        </p:grpSpPr>
        <p:sp>
          <p:nvSpPr>
            <p:cNvPr id="59" name="Freeform: Shape 58">
              <a:extLst>
                <a:ext uri="{FF2B5EF4-FFF2-40B4-BE49-F238E27FC236}">
                  <a16:creationId xmlns:a16="http://schemas.microsoft.com/office/drawing/2014/main" id="{92900195-00CC-4C58-8A49-44D742C031CE}"/>
                </a:ext>
              </a:extLst>
            </p:cNvPr>
            <p:cNvSpPr/>
            <p:nvPr/>
          </p:nvSpPr>
          <p:spPr>
            <a:xfrm>
              <a:off x="3579829" y="4934695"/>
              <a:ext cx="163077" cy="177903"/>
            </a:xfrm>
            <a:custGeom>
              <a:avLst/>
              <a:gdLst>
                <a:gd name="connsiteX0" fmla="*/ 524033 w 523875"/>
                <a:gd name="connsiteY0" fmla="*/ 66730 h 571500"/>
                <a:gd name="connsiteX1" fmla="*/ 457414 w 523875"/>
                <a:gd name="connsiteY1" fmla="*/ 0 h 571500"/>
                <a:gd name="connsiteX2" fmla="*/ 390683 w 523875"/>
                <a:gd name="connsiteY2" fmla="*/ 66620 h 571500"/>
                <a:gd name="connsiteX3" fmla="*/ 420973 w 523875"/>
                <a:gd name="connsiteY3" fmla="*/ 122547 h 571500"/>
                <a:gd name="connsiteX4" fmla="*/ 371633 w 523875"/>
                <a:gd name="connsiteY4" fmla="*/ 266755 h 571500"/>
                <a:gd name="connsiteX5" fmla="*/ 371633 w 523875"/>
                <a:gd name="connsiteY5" fmla="*/ 266755 h 571500"/>
                <a:gd name="connsiteX6" fmla="*/ 333533 w 523875"/>
                <a:gd name="connsiteY6" fmla="*/ 278662 h 571500"/>
                <a:gd name="connsiteX7" fmla="*/ 234092 w 523875"/>
                <a:gd name="connsiteY7" fmla="*/ 204081 h 571500"/>
                <a:gd name="connsiteX8" fmla="*/ 194632 w 523875"/>
                <a:gd name="connsiteY8" fmla="*/ 118442 h 571500"/>
                <a:gd name="connsiteX9" fmla="*/ 108994 w 523875"/>
                <a:gd name="connsiteY9" fmla="*/ 157902 h 571500"/>
                <a:gd name="connsiteX10" fmla="*/ 134270 w 523875"/>
                <a:gd name="connsiteY10" fmla="*/ 236275 h 571500"/>
                <a:gd name="connsiteX11" fmla="*/ 70739 w 523875"/>
                <a:gd name="connsiteY11" fmla="*/ 438205 h 571500"/>
                <a:gd name="connsiteX12" fmla="*/ 66833 w 523875"/>
                <a:gd name="connsiteY12" fmla="*/ 438205 h 571500"/>
                <a:gd name="connsiteX13" fmla="*/ 0 w 523875"/>
                <a:gd name="connsiteY13" fmla="*/ 504721 h 571500"/>
                <a:gd name="connsiteX14" fmla="*/ 66516 w 523875"/>
                <a:gd name="connsiteY14" fmla="*/ 571555 h 571500"/>
                <a:gd name="connsiteX15" fmla="*/ 133349 w 523875"/>
                <a:gd name="connsiteY15" fmla="*/ 505038 h 571500"/>
                <a:gd name="connsiteX16" fmla="*/ 106553 w 523875"/>
                <a:gd name="connsiteY16" fmla="*/ 451445 h 571500"/>
                <a:gd name="connsiteX17" fmla="*/ 170656 w 523875"/>
                <a:gd name="connsiteY17" fmla="*/ 247705 h 571500"/>
                <a:gd name="connsiteX18" fmla="*/ 171608 w 523875"/>
                <a:gd name="connsiteY18" fmla="*/ 247705 h 571500"/>
                <a:gd name="connsiteX19" fmla="*/ 211232 w 523875"/>
                <a:gd name="connsiteY19" fmla="*/ 234561 h 571500"/>
                <a:gd name="connsiteX20" fmla="*/ 309816 w 523875"/>
                <a:gd name="connsiteY20" fmla="*/ 308380 h 571500"/>
                <a:gd name="connsiteX21" fmla="*/ 304958 w 523875"/>
                <a:gd name="connsiteY21" fmla="*/ 333430 h 571500"/>
                <a:gd name="connsiteX22" fmla="*/ 371608 w 523875"/>
                <a:gd name="connsiteY22" fmla="*/ 400131 h 571500"/>
                <a:gd name="connsiteX23" fmla="*/ 438308 w 523875"/>
                <a:gd name="connsiteY23" fmla="*/ 333483 h 571500"/>
                <a:gd name="connsiteX24" fmla="*/ 408209 w 523875"/>
                <a:gd name="connsiteY24" fmla="*/ 277709 h 571500"/>
                <a:gd name="connsiteX25" fmla="*/ 457358 w 523875"/>
                <a:gd name="connsiteY25" fmla="*/ 133405 h 571500"/>
                <a:gd name="connsiteX26" fmla="*/ 524033 w 523875"/>
                <a:gd name="connsiteY26" fmla="*/ 66730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23875" h="571500">
                  <a:moveTo>
                    <a:pt x="524033" y="66730"/>
                  </a:moveTo>
                  <a:cubicBezTo>
                    <a:pt x="524064" y="29907"/>
                    <a:pt x="494237" y="31"/>
                    <a:pt x="457414" y="0"/>
                  </a:cubicBezTo>
                  <a:cubicBezTo>
                    <a:pt x="420590" y="-30"/>
                    <a:pt x="390714" y="29796"/>
                    <a:pt x="390683" y="66620"/>
                  </a:cubicBezTo>
                  <a:cubicBezTo>
                    <a:pt x="390664" y="89186"/>
                    <a:pt x="402062" y="110232"/>
                    <a:pt x="420973" y="122547"/>
                  </a:cubicBezTo>
                  <a:lnTo>
                    <a:pt x="371633" y="266755"/>
                  </a:lnTo>
                  <a:lnTo>
                    <a:pt x="371633" y="266755"/>
                  </a:lnTo>
                  <a:cubicBezTo>
                    <a:pt x="358015" y="266740"/>
                    <a:pt x="344719" y="270895"/>
                    <a:pt x="333533" y="278662"/>
                  </a:cubicBezTo>
                  <a:lnTo>
                    <a:pt x="234092" y="204081"/>
                  </a:lnTo>
                  <a:cubicBezTo>
                    <a:pt x="246844" y="169536"/>
                    <a:pt x="229177" y="131194"/>
                    <a:pt x="194632" y="118442"/>
                  </a:cubicBezTo>
                  <a:cubicBezTo>
                    <a:pt x="160087" y="105690"/>
                    <a:pt x="121745" y="123356"/>
                    <a:pt x="108994" y="157902"/>
                  </a:cubicBezTo>
                  <a:cubicBezTo>
                    <a:pt x="98352" y="186730"/>
                    <a:pt x="108791" y="219097"/>
                    <a:pt x="134270" y="236275"/>
                  </a:cubicBezTo>
                  <a:lnTo>
                    <a:pt x="70739" y="438205"/>
                  </a:lnTo>
                  <a:lnTo>
                    <a:pt x="66833" y="438205"/>
                  </a:lnTo>
                  <a:cubicBezTo>
                    <a:pt x="30010" y="438118"/>
                    <a:pt x="88" y="467898"/>
                    <a:pt x="0" y="504721"/>
                  </a:cubicBezTo>
                  <a:cubicBezTo>
                    <a:pt x="-87" y="541545"/>
                    <a:pt x="29692" y="571468"/>
                    <a:pt x="66516" y="571555"/>
                  </a:cubicBezTo>
                  <a:cubicBezTo>
                    <a:pt x="103340" y="571643"/>
                    <a:pt x="133262" y="541862"/>
                    <a:pt x="133349" y="505038"/>
                  </a:cubicBezTo>
                  <a:cubicBezTo>
                    <a:pt x="133400" y="483941"/>
                    <a:pt x="123461" y="464064"/>
                    <a:pt x="106553" y="451445"/>
                  </a:cubicBezTo>
                  <a:lnTo>
                    <a:pt x="170656" y="247705"/>
                  </a:lnTo>
                  <a:lnTo>
                    <a:pt x="171608" y="247705"/>
                  </a:lnTo>
                  <a:cubicBezTo>
                    <a:pt x="185882" y="247679"/>
                    <a:pt x="199772" y="243071"/>
                    <a:pt x="211232" y="234561"/>
                  </a:cubicBezTo>
                  <a:lnTo>
                    <a:pt x="309816" y="308380"/>
                  </a:lnTo>
                  <a:cubicBezTo>
                    <a:pt x="306644" y="316352"/>
                    <a:pt x="304996" y="324849"/>
                    <a:pt x="304958" y="333430"/>
                  </a:cubicBezTo>
                  <a:cubicBezTo>
                    <a:pt x="304944" y="370254"/>
                    <a:pt x="334784" y="400117"/>
                    <a:pt x="371608" y="400131"/>
                  </a:cubicBezTo>
                  <a:cubicBezTo>
                    <a:pt x="408431" y="400145"/>
                    <a:pt x="438294" y="370305"/>
                    <a:pt x="438308" y="333483"/>
                  </a:cubicBezTo>
                  <a:cubicBezTo>
                    <a:pt x="438317" y="311007"/>
                    <a:pt x="427001" y="290038"/>
                    <a:pt x="408209" y="277709"/>
                  </a:cubicBezTo>
                  <a:lnTo>
                    <a:pt x="457358" y="133405"/>
                  </a:lnTo>
                  <a:cubicBezTo>
                    <a:pt x="494182" y="133405"/>
                    <a:pt x="524033" y="103554"/>
                    <a:pt x="524033" y="66730"/>
                  </a:cubicBezTo>
                  <a:close/>
                </a:path>
              </a:pathLst>
            </a:custGeom>
            <a:solidFill>
              <a:schemeClr val="bg1"/>
            </a:solidFill>
            <a:ln w="9525" cap="flat">
              <a:noFill/>
              <a:prstDash val="solid"/>
              <a:miter/>
            </a:ln>
          </p:spPr>
          <p:txBody>
            <a:bodyPr rtlCol="0" anchor="ctr"/>
            <a:lstStyle/>
            <a:p>
              <a:endParaRPr lang="en-ID"/>
            </a:p>
          </p:txBody>
        </p:sp>
        <p:sp>
          <p:nvSpPr>
            <p:cNvPr id="60" name="Freeform: Shape 59">
              <a:extLst>
                <a:ext uri="{FF2B5EF4-FFF2-40B4-BE49-F238E27FC236}">
                  <a16:creationId xmlns:a16="http://schemas.microsoft.com/office/drawing/2014/main" id="{374157E4-BBB6-4E47-99C8-84A072B944E7}"/>
                </a:ext>
              </a:extLst>
            </p:cNvPr>
            <p:cNvSpPr/>
            <p:nvPr/>
          </p:nvSpPr>
          <p:spPr>
            <a:xfrm>
              <a:off x="3547264" y="4934713"/>
              <a:ext cx="204588" cy="207553"/>
            </a:xfrm>
            <a:custGeom>
              <a:avLst/>
              <a:gdLst>
                <a:gd name="connsiteX0" fmla="*/ 57150 w 657225"/>
                <a:gd name="connsiteY0" fmla="*/ 0 h 666750"/>
                <a:gd name="connsiteX1" fmla="*/ 0 w 657225"/>
                <a:gd name="connsiteY1" fmla="*/ 0 h 666750"/>
                <a:gd name="connsiteX2" fmla="*/ 0 w 657225"/>
                <a:gd name="connsiteY2" fmla="*/ 666750 h 666750"/>
                <a:gd name="connsiteX3" fmla="*/ 657225 w 657225"/>
                <a:gd name="connsiteY3" fmla="*/ 666750 h 666750"/>
                <a:gd name="connsiteX4" fmla="*/ 657225 w 657225"/>
                <a:gd name="connsiteY4" fmla="*/ 609600 h 666750"/>
                <a:gd name="connsiteX5" fmla="*/ 57150 w 657225"/>
                <a:gd name="connsiteY5" fmla="*/ 609600 h 666750"/>
                <a:gd name="connsiteX6" fmla="*/ 57150 w 657225"/>
                <a:gd name="connsiteY6" fmla="*/ 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225" h="666750">
                  <a:moveTo>
                    <a:pt x="57150" y="0"/>
                  </a:moveTo>
                  <a:lnTo>
                    <a:pt x="0" y="0"/>
                  </a:lnTo>
                  <a:lnTo>
                    <a:pt x="0" y="666750"/>
                  </a:lnTo>
                  <a:lnTo>
                    <a:pt x="657225" y="666750"/>
                  </a:lnTo>
                  <a:lnTo>
                    <a:pt x="657225" y="609600"/>
                  </a:lnTo>
                  <a:lnTo>
                    <a:pt x="57150" y="609600"/>
                  </a:lnTo>
                  <a:lnTo>
                    <a:pt x="57150" y="0"/>
                  </a:lnTo>
                  <a:close/>
                </a:path>
              </a:pathLst>
            </a:custGeom>
            <a:solidFill>
              <a:schemeClr val="bg1"/>
            </a:solidFill>
            <a:ln w="9525" cap="flat">
              <a:noFill/>
              <a:prstDash val="solid"/>
              <a:miter/>
            </a:ln>
          </p:spPr>
          <p:txBody>
            <a:bodyPr rtlCol="0" anchor="ctr"/>
            <a:lstStyle/>
            <a:p>
              <a:endParaRPr lang="en-ID"/>
            </a:p>
          </p:txBody>
        </p:sp>
      </p:grpSp>
      <p:cxnSp>
        <p:nvCxnSpPr>
          <p:cNvPr id="61" name="Straight Connector 60">
            <a:extLst>
              <a:ext uri="{FF2B5EF4-FFF2-40B4-BE49-F238E27FC236}">
                <a16:creationId xmlns:a16="http://schemas.microsoft.com/office/drawing/2014/main" id="{8AF1B711-47E4-4D9A-BE3B-AAFAAB14895A}"/>
              </a:ext>
            </a:extLst>
          </p:cNvPr>
          <p:cNvCxnSpPr/>
          <p:nvPr/>
        </p:nvCxnSpPr>
        <p:spPr>
          <a:xfrm>
            <a:off x="1077323" y="2863153"/>
            <a:ext cx="1002549" cy="0"/>
          </a:xfrm>
          <a:prstGeom prst="line">
            <a:avLst/>
          </a:prstGeom>
          <a:ln w="38100">
            <a:solidFill>
              <a:srgbClr val="ECB400"/>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98DF7345-7BF8-45E3-96B5-E60CFF1CC4B4}"/>
              </a:ext>
            </a:extLst>
          </p:cNvPr>
          <p:cNvSpPr>
            <a:spLocks noGrp="1"/>
          </p:cNvSpPr>
          <p:nvPr>
            <p:ph type="pic" sz="quarter" idx="10"/>
          </p:nvPr>
        </p:nvSpPr>
        <p:spPr/>
      </p:sp>
    </p:spTree>
    <p:extLst>
      <p:ext uri="{BB962C8B-B14F-4D97-AF65-F5344CB8AC3E}">
        <p14:creationId xmlns:p14="http://schemas.microsoft.com/office/powerpoint/2010/main" val="1763660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D7BEBCFB-3FBE-4B76-A976-530FC401501F}"/>
              </a:ext>
            </a:extLst>
          </p:cNvPr>
          <p:cNvSpPr>
            <a:spLocks/>
          </p:cNvSpPr>
          <p:nvPr/>
        </p:nvSpPr>
        <p:spPr bwMode="auto">
          <a:xfrm>
            <a:off x="4130041" y="2186447"/>
            <a:ext cx="2163474" cy="1936131"/>
          </a:xfrm>
          <a:custGeom>
            <a:avLst/>
            <a:gdLst>
              <a:gd name="T0" fmla="*/ 728 w 730"/>
              <a:gd name="T1" fmla="*/ 198 h 653"/>
              <a:gd name="T2" fmla="*/ 710 w 730"/>
              <a:gd name="T3" fmla="*/ 180 h 653"/>
              <a:gd name="T4" fmla="*/ 690 w 730"/>
              <a:gd name="T5" fmla="*/ 192 h 653"/>
              <a:gd name="T6" fmla="*/ 653 w 730"/>
              <a:gd name="T7" fmla="*/ 180 h 653"/>
              <a:gd name="T8" fmla="*/ 653 w 730"/>
              <a:gd name="T9" fmla="*/ 24 h 653"/>
              <a:gd name="T10" fmla="*/ 629 w 730"/>
              <a:gd name="T11" fmla="*/ 0 h 653"/>
              <a:gd name="T12" fmla="*/ 628 w 730"/>
              <a:gd name="T13" fmla="*/ 0 h 653"/>
              <a:gd name="T14" fmla="*/ 194 w 730"/>
              <a:gd name="T15" fmla="*/ 193 h 653"/>
              <a:gd name="T16" fmla="*/ 0 w 730"/>
              <a:gd name="T17" fmla="*/ 628 h 653"/>
              <a:gd name="T18" fmla="*/ 7 w 730"/>
              <a:gd name="T19" fmla="*/ 645 h 653"/>
              <a:gd name="T20" fmla="*/ 24 w 730"/>
              <a:gd name="T21" fmla="*/ 653 h 653"/>
              <a:gd name="T22" fmla="*/ 183 w 730"/>
              <a:gd name="T23" fmla="*/ 653 h 653"/>
              <a:gd name="T24" fmla="*/ 182 w 730"/>
              <a:gd name="T25" fmla="*/ 650 h 653"/>
              <a:gd name="T26" fmla="*/ 163 w 730"/>
              <a:gd name="T27" fmla="*/ 613 h 653"/>
              <a:gd name="T28" fmla="*/ 193 w 730"/>
              <a:gd name="T29" fmla="*/ 581 h 653"/>
              <a:gd name="T30" fmla="*/ 214 w 730"/>
              <a:gd name="T31" fmla="*/ 578 h 653"/>
              <a:gd name="T32" fmla="*/ 237 w 730"/>
              <a:gd name="T33" fmla="*/ 581 h 653"/>
              <a:gd name="T34" fmla="*/ 266 w 730"/>
              <a:gd name="T35" fmla="*/ 613 h 653"/>
              <a:gd name="T36" fmla="*/ 247 w 730"/>
              <a:gd name="T37" fmla="*/ 650 h 653"/>
              <a:gd name="T38" fmla="*/ 247 w 730"/>
              <a:gd name="T39" fmla="*/ 653 h 653"/>
              <a:gd name="T40" fmla="*/ 405 w 730"/>
              <a:gd name="T41" fmla="*/ 653 h 653"/>
              <a:gd name="T42" fmla="*/ 429 w 730"/>
              <a:gd name="T43" fmla="*/ 632 h 653"/>
              <a:gd name="T44" fmla="*/ 632 w 730"/>
              <a:gd name="T45" fmla="*/ 429 h 653"/>
              <a:gd name="T46" fmla="*/ 653 w 730"/>
              <a:gd name="T47" fmla="*/ 405 h 653"/>
              <a:gd name="T48" fmla="*/ 653 w 730"/>
              <a:gd name="T49" fmla="*/ 249 h 653"/>
              <a:gd name="T50" fmla="*/ 690 w 730"/>
              <a:gd name="T51" fmla="*/ 237 h 653"/>
              <a:gd name="T52" fmla="*/ 710 w 730"/>
              <a:gd name="T53" fmla="*/ 248 h 653"/>
              <a:gd name="T54" fmla="*/ 728 w 730"/>
              <a:gd name="T55" fmla="*/ 231 h 653"/>
              <a:gd name="T56" fmla="*/ 730 w 730"/>
              <a:gd name="T57" fmla="*/ 214 h 653"/>
              <a:gd name="T58" fmla="*/ 728 w 730"/>
              <a:gd name="T59" fmla="*/ 198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30" h="653">
                <a:moveTo>
                  <a:pt x="728" y="198"/>
                </a:moveTo>
                <a:cubicBezTo>
                  <a:pt x="725" y="190"/>
                  <a:pt x="719" y="182"/>
                  <a:pt x="710" y="180"/>
                </a:cubicBezTo>
                <a:cubicBezTo>
                  <a:pt x="702" y="179"/>
                  <a:pt x="694" y="186"/>
                  <a:pt x="690" y="192"/>
                </a:cubicBezTo>
                <a:cubicBezTo>
                  <a:pt x="678" y="208"/>
                  <a:pt x="653" y="199"/>
                  <a:pt x="653" y="180"/>
                </a:cubicBezTo>
                <a:cubicBezTo>
                  <a:pt x="653" y="24"/>
                  <a:pt x="653" y="24"/>
                  <a:pt x="653" y="24"/>
                </a:cubicBezTo>
                <a:cubicBezTo>
                  <a:pt x="653" y="10"/>
                  <a:pt x="642" y="0"/>
                  <a:pt x="629" y="0"/>
                </a:cubicBezTo>
                <a:cubicBezTo>
                  <a:pt x="629" y="0"/>
                  <a:pt x="628" y="0"/>
                  <a:pt x="628" y="0"/>
                </a:cubicBezTo>
                <a:cubicBezTo>
                  <a:pt x="464" y="8"/>
                  <a:pt x="310" y="77"/>
                  <a:pt x="194" y="193"/>
                </a:cubicBezTo>
                <a:cubicBezTo>
                  <a:pt x="77" y="310"/>
                  <a:pt x="9" y="464"/>
                  <a:pt x="0" y="628"/>
                </a:cubicBezTo>
                <a:cubicBezTo>
                  <a:pt x="0" y="634"/>
                  <a:pt x="2" y="640"/>
                  <a:pt x="7" y="645"/>
                </a:cubicBezTo>
                <a:cubicBezTo>
                  <a:pt x="11" y="650"/>
                  <a:pt x="17" y="653"/>
                  <a:pt x="24" y="653"/>
                </a:cubicBezTo>
                <a:cubicBezTo>
                  <a:pt x="183" y="653"/>
                  <a:pt x="183" y="653"/>
                  <a:pt x="183" y="653"/>
                </a:cubicBezTo>
                <a:cubicBezTo>
                  <a:pt x="183" y="651"/>
                  <a:pt x="182" y="651"/>
                  <a:pt x="182" y="650"/>
                </a:cubicBezTo>
                <a:cubicBezTo>
                  <a:pt x="168" y="640"/>
                  <a:pt x="161" y="627"/>
                  <a:pt x="163" y="613"/>
                </a:cubicBezTo>
                <a:cubicBezTo>
                  <a:pt x="166" y="599"/>
                  <a:pt x="177" y="587"/>
                  <a:pt x="193" y="581"/>
                </a:cubicBezTo>
                <a:cubicBezTo>
                  <a:pt x="199" y="579"/>
                  <a:pt x="207" y="578"/>
                  <a:pt x="214" y="578"/>
                </a:cubicBezTo>
                <a:cubicBezTo>
                  <a:pt x="222" y="578"/>
                  <a:pt x="230" y="579"/>
                  <a:pt x="237" y="581"/>
                </a:cubicBezTo>
                <a:cubicBezTo>
                  <a:pt x="253" y="587"/>
                  <a:pt x="264" y="599"/>
                  <a:pt x="266" y="613"/>
                </a:cubicBezTo>
                <a:cubicBezTo>
                  <a:pt x="268" y="627"/>
                  <a:pt x="261" y="640"/>
                  <a:pt x="247" y="650"/>
                </a:cubicBezTo>
                <a:cubicBezTo>
                  <a:pt x="247" y="651"/>
                  <a:pt x="246" y="651"/>
                  <a:pt x="247" y="653"/>
                </a:cubicBezTo>
                <a:cubicBezTo>
                  <a:pt x="405" y="653"/>
                  <a:pt x="405" y="653"/>
                  <a:pt x="405" y="653"/>
                </a:cubicBezTo>
                <a:cubicBezTo>
                  <a:pt x="417" y="653"/>
                  <a:pt x="427" y="644"/>
                  <a:pt x="429" y="632"/>
                </a:cubicBezTo>
                <a:cubicBezTo>
                  <a:pt x="443" y="526"/>
                  <a:pt x="526" y="443"/>
                  <a:pt x="632" y="429"/>
                </a:cubicBezTo>
                <a:cubicBezTo>
                  <a:pt x="644" y="427"/>
                  <a:pt x="653" y="417"/>
                  <a:pt x="653" y="405"/>
                </a:cubicBezTo>
                <a:cubicBezTo>
                  <a:pt x="653" y="249"/>
                  <a:pt x="653" y="249"/>
                  <a:pt x="653" y="249"/>
                </a:cubicBezTo>
                <a:cubicBezTo>
                  <a:pt x="653" y="230"/>
                  <a:pt x="678" y="221"/>
                  <a:pt x="690" y="237"/>
                </a:cubicBezTo>
                <a:cubicBezTo>
                  <a:pt x="694" y="243"/>
                  <a:pt x="702" y="250"/>
                  <a:pt x="710" y="248"/>
                </a:cubicBezTo>
                <a:cubicBezTo>
                  <a:pt x="719" y="247"/>
                  <a:pt x="725" y="238"/>
                  <a:pt x="728" y="231"/>
                </a:cubicBezTo>
                <a:cubicBezTo>
                  <a:pt x="729" y="226"/>
                  <a:pt x="730" y="220"/>
                  <a:pt x="730" y="214"/>
                </a:cubicBezTo>
                <a:cubicBezTo>
                  <a:pt x="730" y="209"/>
                  <a:pt x="729" y="203"/>
                  <a:pt x="728" y="198"/>
                </a:cubicBezTo>
                <a:close/>
              </a:path>
            </a:pathLst>
          </a:custGeom>
          <a:solidFill>
            <a:srgbClr val="203864"/>
          </a:solidFill>
          <a:ln>
            <a:noFill/>
          </a:ln>
        </p:spPr>
        <p:txBody>
          <a:bodyPr/>
          <a:lstStyle/>
          <a:p>
            <a:pPr eaLnBrk="1" fontAlgn="auto" hangingPunct="1">
              <a:spcBef>
                <a:spcPts val="0"/>
              </a:spcBef>
              <a:spcAft>
                <a:spcPts val="0"/>
              </a:spcAft>
              <a:defRPr/>
            </a:pPr>
            <a:endParaRPr lang="ru-RU">
              <a:latin typeface="+mn-lt"/>
            </a:endParaRPr>
          </a:p>
        </p:txBody>
      </p:sp>
      <p:sp>
        <p:nvSpPr>
          <p:cNvPr id="3" name="Freeform 7">
            <a:extLst>
              <a:ext uri="{FF2B5EF4-FFF2-40B4-BE49-F238E27FC236}">
                <a16:creationId xmlns:a16="http://schemas.microsoft.com/office/drawing/2014/main" id="{ED9FEEA1-9953-4334-8003-F3C255AA41CD}"/>
              </a:ext>
            </a:extLst>
          </p:cNvPr>
          <p:cNvSpPr>
            <a:spLocks/>
          </p:cNvSpPr>
          <p:nvPr/>
        </p:nvSpPr>
        <p:spPr bwMode="auto">
          <a:xfrm>
            <a:off x="4130041" y="3950834"/>
            <a:ext cx="1936130" cy="2168417"/>
          </a:xfrm>
          <a:custGeom>
            <a:avLst/>
            <a:gdLst>
              <a:gd name="T0" fmla="*/ 754284 w 653"/>
              <a:gd name="T1" fmla="*/ 11434 h 731"/>
              <a:gd name="T2" fmla="*/ 689522 w 653"/>
              <a:gd name="T3" fmla="*/ 80037 h 731"/>
              <a:gd name="T4" fmla="*/ 731427 w 653"/>
              <a:gd name="T5" fmla="*/ 156263 h 731"/>
              <a:gd name="T6" fmla="*/ 685713 w 653"/>
              <a:gd name="T7" fmla="*/ 297282 h 731"/>
              <a:gd name="T8" fmla="*/ 91428 w 653"/>
              <a:gd name="T9" fmla="*/ 297282 h 731"/>
              <a:gd name="T10" fmla="*/ 0 w 653"/>
              <a:gd name="T11" fmla="*/ 388753 h 731"/>
              <a:gd name="T12" fmla="*/ 0 w 653"/>
              <a:gd name="T13" fmla="*/ 392564 h 731"/>
              <a:gd name="T14" fmla="*/ 739046 w 653"/>
              <a:gd name="T15" fmla="*/ 2046670 h 731"/>
              <a:gd name="T16" fmla="*/ 2392375 w 653"/>
              <a:gd name="T17" fmla="*/ 2786063 h 731"/>
              <a:gd name="T18" fmla="*/ 2460946 w 653"/>
              <a:gd name="T19" fmla="*/ 2759384 h 731"/>
              <a:gd name="T20" fmla="*/ 2487613 w 653"/>
              <a:gd name="T21" fmla="*/ 2694592 h 731"/>
              <a:gd name="T22" fmla="*/ 2487613 w 653"/>
              <a:gd name="T23" fmla="*/ 2088594 h 731"/>
              <a:gd name="T24" fmla="*/ 2476184 w 653"/>
              <a:gd name="T25" fmla="*/ 2092406 h 731"/>
              <a:gd name="T26" fmla="*/ 2335232 w 653"/>
              <a:gd name="T27" fmla="*/ 2164820 h 731"/>
              <a:gd name="T28" fmla="*/ 2217137 w 653"/>
              <a:gd name="T29" fmla="*/ 2050481 h 731"/>
              <a:gd name="T30" fmla="*/ 2201899 w 653"/>
              <a:gd name="T31" fmla="*/ 1966633 h 731"/>
              <a:gd name="T32" fmla="*/ 2217137 w 653"/>
              <a:gd name="T33" fmla="*/ 1882784 h 731"/>
              <a:gd name="T34" fmla="*/ 2335232 w 653"/>
              <a:gd name="T35" fmla="*/ 1772256 h 731"/>
              <a:gd name="T36" fmla="*/ 2479994 w 653"/>
              <a:gd name="T37" fmla="*/ 1844671 h 731"/>
              <a:gd name="T38" fmla="*/ 2487613 w 653"/>
              <a:gd name="T39" fmla="*/ 1844671 h 731"/>
              <a:gd name="T40" fmla="*/ 2487613 w 653"/>
              <a:gd name="T41" fmla="*/ 1242485 h 731"/>
              <a:gd name="T42" fmla="*/ 2407613 w 653"/>
              <a:gd name="T43" fmla="*/ 1151014 h 731"/>
              <a:gd name="T44" fmla="*/ 1634282 w 653"/>
              <a:gd name="T45" fmla="*/ 377319 h 731"/>
              <a:gd name="T46" fmla="*/ 1542853 w 653"/>
              <a:gd name="T47" fmla="*/ 297282 h 731"/>
              <a:gd name="T48" fmla="*/ 948569 w 653"/>
              <a:gd name="T49" fmla="*/ 297282 h 731"/>
              <a:gd name="T50" fmla="*/ 902855 w 653"/>
              <a:gd name="T51" fmla="*/ 156263 h 731"/>
              <a:gd name="T52" fmla="*/ 948569 w 653"/>
              <a:gd name="T53" fmla="*/ 80037 h 731"/>
              <a:gd name="T54" fmla="*/ 879998 w 653"/>
              <a:gd name="T55" fmla="*/ 11434 h 731"/>
              <a:gd name="T56" fmla="*/ 819046 w 653"/>
              <a:gd name="T57" fmla="*/ 0 h 731"/>
              <a:gd name="T58" fmla="*/ 754284 w 653"/>
              <a:gd name="T59" fmla="*/ 11434 h 73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53" h="731">
                <a:moveTo>
                  <a:pt x="198" y="3"/>
                </a:moveTo>
                <a:cubicBezTo>
                  <a:pt x="191" y="6"/>
                  <a:pt x="182" y="12"/>
                  <a:pt x="181" y="21"/>
                </a:cubicBezTo>
                <a:cubicBezTo>
                  <a:pt x="179" y="29"/>
                  <a:pt x="186" y="36"/>
                  <a:pt x="192" y="41"/>
                </a:cubicBezTo>
                <a:cubicBezTo>
                  <a:pt x="208" y="52"/>
                  <a:pt x="200" y="78"/>
                  <a:pt x="180" y="78"/>
                </a:cubicBezTo>
                <a:cubicBezTo>
                  <a:pt x="24" y="78"/>
                  <a:pt x="24" y="78"/>
                  <a:pt x="24" y="78"/>
                </a:cubicBezTo>
                <a:cubicBezTo>
                  <a:pt x="11" y="78"/>
                  <a:pt x="0" y="89"/>
                  <a:pt x="0" y="102"/>
                </a:cubicBezTo>
                <a:cubicBezTo>
                  <a:pt x="0" y="102"/>
                  <a:pt x="0" y="103"/>
                  <a:pt x="0" y="103"/>
                </a:cubicBezTo>
                <a:cubicBezTo>
                  <a:pt x="9" y="267"/>
                  <a:pt x="77" y="421"/>
                  <a:pt x="194" y="537"/>
                </a:cubicBezTo>
                <a:cubicBezTo>
                  <a:pt x="310" y="654"/>
                  <a:pt x="464" y="722"/>
                  <a:pt x="628" y="731"/>
                </a:cubicBezTo>
                <a:cubicBezTo>
                  <a:pt x="634" y="731"/>
                  <a:pt x="641" y="729"/>
                  <a:pt x="646" y="724"/>
                </a:cubicBezTo>
                <a:cubicBezTo>
                  <a:pt x="650" y="720"/>
                  <a:pt x="653" y="714"/>
                  <a:pt x="653" y="707"/>
                </a:cubicBezTo>
                <a:cubicBezTo>
                  <a:pt x="653" y="548"/>
                  <a:pt x="653" y="548"/>
                  <a:pt x="653" y="548"/>
                </a:cubicBezTo>
                <a:cubicBezTo>
                  <a:pt x="651" y="548"/>
                  <a:pt x="651" y="549"/>
                  <a:pt x="650" y="549"/>
                </a:cubicBezTo>
                <a:cubicBezTo>
                  <a:pt x="640" y="563"/>
                  <a:pt x="627" y="570"/>
                  <a:pt x="613" y="568"/>
                </a:cubicBezTo>
                <a:cubicBezTo>
                  <a:pt x="599" y="565"/>
                  <a:pt x="587" y="554"/>
                  <a:pt x="582" y="538"/>
                </a:cubicBezTo>
                <a:cubicBezTo>
                  <a:pt x="579" y="531"/>
                  <a:pt x="578" y="524"/>
                  <a:pt x="578" y="516"/>
                </a:cubicBezTo>
                <a:cubicBezTo>
                  <a:pt x="578" y="508"/>
                  <a:pt x="579" y="501"/>
                  <a:pt x="582" y="494"/>
                </a:cubicBezTo>
                <a:cubicBezTo>
                  <a:pt x="587" y="478"/>
                  <a:pt x="599" y="467"/>
                  <a:pt x="613" y="465"/>
                </a:cubicBezTo>
                <a:cubicBezTo>
                  <a:pt x="627" y="463"/>
                  <a:pt x="640" y="469"/>
                  <a:pt x="651" y="484"/>
                </a:cubicBezTo>
                <a:cubicBezTo>
                  <a:pt x="651" y="484"/>
                  <a:pt x="651" y="485"/>
                  <a:pt x="653" y="484"/>
                </a:cubicBezTo>
                <a:cubicBezTo>
                  <a:pt x="653" y="326"/>
                  <a:pt x="653" y="326"/>
                  <a:pt x="653" y="326"/>
                </a:cubicBezTo>
                <a:cubicBezTo>
                  <a:pt x="653" y="314"/>
                  <a:pt x="644" y="303"/>
                  <a:pt x="632" y="302"/>
                </a:cubicBezTo>
                <a:cubicBezTo>
                  <a:pt x="526" y="288"/>
                  <a:pt x="443" y="204"/>
                  <a:pt x="429" y="99"/>
                </a:cubicBezTo>
                <a:cubicBezTo>
                  <a:pt x="427" y="87"/>
                  <a:pt x="417" y="78"/>
                  <a:pt x="405" y="78"/>
                </a:cubicBezTo>
                <a:cubicBezTo>
                  <a:pt x="249" y="78"/>
                  <a:pt x="249" y="78"/>
                  <a:pt x="249" y="78"/>
                </a:cubicBezTo>
                <a:cubicBezTo>
                  <a:pt x="230" y="78"/>
                  <a:pt x="221" y="52"/>
                  <a:pt x="237" y="41"/>
                </a:cubicBezTo>
                <a:cubicBezTo>
                  <a:pt x="243" y="36"/>
                  <a:pt x="250" y="29"/>
                  <a:pt x="249" y="21"/>
                </a:cubicBezTo>
                <a:cubicBezTo>
                  <a:pt x="247" y="12"/>
                  <a:pt x="239" y="6"/>
                  <a:pt x="231" y="3"/>
                </a:cubicBezTo>
                <a:cubicBezTo>
                  <a:pt x="226" y="1"/>
                  <a:pt x="220" y="0"/>
                  <a:pt x="215" y="0"/>
                </a:cubicBezTo>
                <a:cubicBezTo>
                  <a:pt x="209" y="0"/>
                  <a:pt x="203" y="1"/>
                  <a:pt x="198" y="3"/>
                </a:cubicBezTo>
                <a:close/>
              </a:path>
            </a:pathLst>
          </a:custGeom>
          <a:solidFill>
            <a:srgbClr val="ECB400"/>
          </a:solidFill>
          <a:ln>
            <a:noFill/>
          </a:ln>
        </p:spPr>
        <p:txBody>
          <a:bodyPr/>
          <a:lstStyle/>
          <a:p>
            <a:endParaRPr lang="en-ID"/>
          </a:p>
        </p:txBody>
      </p:sp>
      <p:sp>
        <p:nvSpPr>
          <p:cNvPr id="4" name="Freeform 8">
            <a:extLst>
              <a:ext uri="{FF2B5EF4-FFF2-40B4-BE49-F238E27FC236}">
                <a16:creationId xmlns:a16="http://schemas.microsoft.com/office/drawing/2014/main" id="{36CB196E-1550-4D89-B9B0-A7A9AAB6A273}"/>
              </a:ext>
            </a:extLst>
          </p:cNvPr>
          <p:cNvSpPr>
            <a:spLocks/>
          </p:cNvSpPr>
          <p:nvPr/>
        </p:nvSpPr>
        <p:spPr bwMode="auto">
          <a:xfrm>
            <a:off x="5896899" y="4181885"/>
            <a:ext cx="2163474" cy="1937366"/>
          </a:xfrm>
          <a:custGeom>
            <a:avLst/>
            <a:gdLst>
              <a:gd name="T0" fmla="*/ 2 w 730"/>
              <a:gd name="T1" fmla="*/ 454 h 653"/>
              <a:gd name="T2" fmla="*/ 20 w 730"/>
              <a:gd name="T3" fmla="*/ 472 h 653"/>
              <a:gd name="T4" fmla="*/ 40 w 730"/>
              <a:gd name="T5" fmla="*/ 461 h 653"/>
              <a:gd name="T6" fmla="*/ 77 w 730"/>
              <a:gd name="T7" fmla="*/ 473 h 653"/>
              <a:gd name="T8" fmla="*/ 77 w 730"/>
              <a:gd name="T9" fmla="*/ 629 h 653"/>
              <a:gd name="T10" fmla="*/ 101 w 730"/>
              <a:gd name="T11" fmla="*/ 653 h 653"/>
              <a:gd name="T12" fmla="*/ 102 w 730"/>
              <a:gd name="T13" fmla="*/ 653 h 653"/>
              <a:gd name="T14" fmla="*/ 536 w 730"/>
              <a:gd name="T15" fmla="*/ 459 h 653"/>
              <a:gd name="T16" fmla="*/ 730 w 730"/>
              <a:gd name="T17" fmla="*/ 25 h 653"/>
              <a:gd name="T18" fmla="*/ 723 w 730"/>
              <a:gd name="T19" fmla="*/ 7 h 653"/>
              <a:gd name="T20" fmla="*/ 706 w 730"/>
              <a:gd name="T21" fmla="*/ 0 h 653"/>
              <a:gd name="T22" fmla="*/ 547 w 730"/>
              <a:gd name="T23" fmla="*/ 0 h 653"/>
              <a:gd name="T24" fmla="*/ 548 w 730"/>
              <a:gd name="T25" fmla="*/ 2 h 653"/>
              <a:gd name="T26" fmla="*/ 567 w 730"/>
              <a:gd name="T27" fmla="*/ 40 h 653"/>
              <a:gd name="T28" fmla="*/ 537 w 730"/>
              <a:gd name="T29" fmla="*/ 71 h 653"/>
              <a:gd name="T30" fmla="*/ 516 w 730"/>
              <a:gd name="T31" fmla="*/ 75 h 653"/>
              <a:gd name="T32" fmla="*/ 493 w 730"/>
              <a:gd name="T33" fmla="*/ 71 h 653"/>
              <a:gd name="T34" fmla="*/ 464 w 730"/>
              <a:gd name="T35" fmla="*/ 40 h 653"/>
              <a:gd name="T36" fmla="*/ 483 w 730"/>
              <a:gd name="T37" fmla="*/ 2 h 653"/>
              <a:gd name="T38" fmla="*/ 483 w 730"/>
              <a:gd name="T39" fmla="*/ 0 h 653"/>
              <a:gd name="T40" fmla="*/ 325 w 730"/>
              <a:gd name="T41" fmla="*/ 0 h 653"/>
              <a:gd name="T42" fmla="*/ 301 w 730"/>
              <a:gd name="T43" fmla="*/ 21 h 653"/>
              <a:gd name="T44" fmla="*/ 98 w 730"/>
              <a:gd name="T45" fmla="*/ 224 h 653"/>
              <a:gd name="T46" fmla="*/ 77 w 730"/>
              <a:gd name="T47" fmla="*/ 248 h 653"/>
              <a:gd name="T48" fmla="*/ 77 w 730"/>
              <a:gd name="T49" fmla="*/ 404 h 653"/>
              <a:gd name="T50" fmla="*/ 40 w 730"/>
              <a:gd name="T51" fmla="*/ 416 h 653"/>
              <a:gd name="T52" fmla="*/ 20 w 730"/>
              <a:gd name="T53" fmla="*/ 404 h 653"/>
              <a:gd name="T54" fmla="*/ 2 w 730"/>
              <a:gd name="T55" fmla="*/ 422 h 653"/>
              <a:gd name="T56" fmla="*/ 0 w 730"/>
              <a:gd name="T57" fmla="*/ 438 h 653"/>
              <a:gd name="T58" fmla="*/ 2 w 730"/>
              <a:gd name="T59" fmla="*/ 454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30" h="653">
                <a:moveTo>
                  <a:pt x="2" y="454"/>
                </a:moveTo>
                <a:cubicBezTo>
                  <a:pt x="5" y="462"/>
                  <a:pt x="11" y="471"/>
                  <a:pt x="20" y="472"/>
                </a:cubicBezTo>
                <a:cubicBezTo>
                  <a:pt x="28" y="474"/>
                  <a:pt x="36" y="467"/>
                  <a:pt x="40" y="461"/>
                </a:cubicBezTo>
                <a:cubicBezTo>
                  <a:pt x="52" y="445"/>
                  <a:pt x="77" y="453"/>
                  <a:pt x="77" y="473"/>
                </a:cubicBezTo>
                <a:cubicBezTo>
                  <a:pt x="77" y="629"/>
                  <a:pt x="77" y="629"/>
                  <a:pt x="77" y="629"/>
                </a:cubicBezTo>
                <a:cubicBezTo>
                  <a:pt x="77" y="642"/>
                  <a:pt x="88" y="653"/>
                  <a:pt x="101" y="653"/>
                </a:cubicBezTo>
                <a:cubicBezTo>
                  <a:pt x="101" y="653"/>
                  <a:pt x="102" y="653"/>
                  <a:pt x="102" y="653"/>
                </a:cubicBezTo>
                <a:cubicBezTo>
                  <a:pt x="266" y="644"/>
                  <a:pt x="420" y="576"/>
                  <a:pt x="536" y="459"/>
                </a:cubicBezTo>
                <a:cubicBezTo>
                  <a:pt x="653" y="343"/>
                  <a:pt x="721" y="189"/>
                  <a:pt x="730" y="25"/>
                </a:cubicBezTo>
                <a:cubicBezTo>
                  <a:pt x="730" y="18"/>
                  <a:pt x="728" y="12"/>
                  <a:pt x="723" y="7"/>
                </a:cubicBezTo>
                <a:cubicBezTo>
                  <a:pt x="719" y="2"/>
                  <a:pt x="713" y="0"/>
                  <a:pt x="706" y="0"/>
                </a:cubicBezTo>
                <a:cubicBezTo>
                  <a:pt x="547" y="0"/>
                  <a:pt x="547" y="0"/>
                  <a:pt x="547" y="0"/>
                </a:cubicBezTo>
                <a:cubicBezTo>
                  <a:pt x="547" y="1"/>
                  <a:pt x="548" y="2"/>
                  <a:pt x="548" y="2"/>
                </a:cubicBezTo>
                <a:cubicBezTo>
                  <a:pt x="562" y="12"/>
                  <a:pt x="569" y="26"/>
                  <a:pt x="567" y="40"/>
                </a:cubicBezTo>
                <a:cubicBezTo>
                  <a:pt x="564" y="54"/>
                  <a:pt x="553" y="65"/>
                  <a:pt x="537" y="71"/>
                </a:cubicBezTo>
                <a:cubicBezTo>
                  <a:pt x="531" y="73"/>
                  <a:pt x="523" y="75"/>
                  <a:pt x="516" y="75"/>
                </a:cubicBezTo>
                <a:cubicBezTo>
                  <a:pt x="508" y="75"/>
                  <a:pt x="500" y="73"/>
                  <a:pt x="493" y="71"/>
                </a:cubicBezTo>
                <a:cubicBezTo>
                  <a:pt x="477" y="65"/>
                  <a:pt x="466" y="54"/>
                  <a:pt x="464" y="40"/>
                </a:cubicBezTo>
                <a:cubicBezTo>
                  <a:pt x="462" y="26"/>
                  <a:pt x="469" y="12"/>
                  <a:pt x="483" y="2"/>
                </a:cubicBezTo>
                <a:cubicBezTo>
                  <a:pt x="483" y="2"/>
                  <a:pt x="484" y="1"/>
                  <a:pt x="483" y="0"/>
                </a:cubicBezTo>
                <a:cubicBezTo>
                  <a:pt x="325" y="0"/>
                  <a:pt x="325" y="0"/>
                  <a:pt x="325" y="0"/>
                </a:cubicBezTo>
                <a:cubicBezTo>
                  <a:pt x="313" y="0"/>
                  <a:pt x="303" y="9"/>
                  <a:pt x="301" y="21"/>
                </a:cubicBezTo>
                <a:cubicBezTo>
                  <a:pt x="287" y="126"/>
                  <a:pt x="204" y="210"/>
                  <a:pt x="98" y="224"/>
                </a:cubicBezTo>
                <a:cubicBezTo>
                  <a:pt x="86" y="225"/>
                  <a:pt x="77" y="236"/>
                  <a:pt x="77" y="248"/>
                </a:cubicBezTo>
                <a:cubicBezTo>
                  <a:pt x="77" y="404"/>
                  <a:pt x="77" y="404"/>
                  <a:pt x="77" y="404"/>
                </a:cubicBezTo>
                <a:cubicBezTo>
                  <a:pt x="77" y="423"/>
                  <a:pt x="52" y="431"/>
                  <a:pt x="40" y="416"/>
                </a:cubicBezTo>
                <a:cubicBezTo>
                  <a:pt x="36" y="409"/>
                  <a:pt x="28" y="403"/>
                  <a:pt x="20" y="404"/>
                </a:cubicBezTo>
                <a:cubicBezTo>
                  <a:pt x="11" y="406"/>
                  <a:pt x="5" y="414"/>
                  <a:pt x="2" y="422"/>
                </a:cubicBezTo>
                <a:cubicBezTo>
                  <a:pt x="1" y="427"/>
                  <a:pt x="0" y="432"/>
                  <a:pt x="0" y="438"/>
                </a:cubicBezTo>
                <a:cubicBezTo>
                  <a:pt x="0" y="444"/>
                  <a:pt x="1" y="449"/>
                  <a:pt x="2" y="454"/>
                </a:cubicBezTo>
                <a:close/>
              </a:path>
            </a:pathLst>
          </a:custGeom>
          <a:solidFill>
            <a:srgbClr val="203864"/>
          </a:solidFill>
          <a:ln>
            <a:noFill/>
          </a:ln>
        </p:spPr>
        <p:txBody>
          <a:bodyPr/>
          <a:lstStyle/>
          <a:p>
            <a:pPr eaLnBrk="1" fontAlgn="auto" hangingPunct="1">
              <a:spcBef>
                <a:spcPts val="0"/>
              </a:spcBef>
              <a:spcAft>
                <a:spcPts val="0"/>
              </a:spcAft>
              <a:defRPr/>
            </a:pPr>
            <a:endParaRPr lang="ru-RU">
              <a:latin typeface="+mn-lt"/>
            </a:endParaRPr>
          </a:p>
        </p:txBody>
      </p:sp>
      <p:sp>
        <p:nvSpPr>
          <p:cNvPr id="5" name="Freeform 9">
            <a:extLst>
              <a:ext uri="{FF2B5EF4-FFF2-40B4-BE49-F238E27FC236}">
                <a16:creationId xmlns:a16="http://schemas.microsoft.com/office/drawing/2014/main" id="{44B1708C-FE82-4908-98B5-E92D53683B47}"/>
              </a:ext>
            </a:extLst>
          </p:cNvPr>
          <p:cNvSpPr>
            <a:spLocks/>
          </p:cNvSpPr>
          <p:nvPr/>
        </p:nvSpPr>
        <p:spPr bwMode="auto">
          <a:xfrm>
            <a:off x="6125478" y="2182741"/>
            <a:ext cx="1934895" cy="2168416"/>
          </a:xfrm>
          <a:custGeom>
            <a:avLst/>
            <a:gdLst>
              <a:gd name="T0" fmla="*/ 1732223 w 653"/>
              <a:gd name="T1" fmla="*/ 2774629 h 731"/>
              <a:gd name="T2" fmla="*/ 1796943 w 653"/>
              <a:gd name="T3" fmla="*/ 2709837 h 731"/>
              <a:gd name="T4" fmla="*/ 1755065 w 653"/>
              <a:gd name="T5" fmla="*/ 2633611 h 731"/>
              <a:gd name="T6" fmla="*/ 1800750 w 653"/>
              <a:gd name="T7" fmla="*/ 2492593 h 731"/>
              <a:gd name="T8" fmla="*/ 2394655 w 653"/>
              <a:gd name="T9" fmla="*/ 2492593 h 731"/>
              <a:gd name="T10" fmla="*/ 2486025 w 653"/>
              <a:gd name="T11" fmla="*/ 2401121 h 731"/>
              <a:gd name="T12" fmla="*/ 2486025 w 653"/>
              <a:gd name="T13" fmla="*/ 2397310 h 731"/>
              <a:gd name="T14" fmla="*/ 1747451 w 653"/>
              <a:gd name="T15" fmla="*/ 739393 h 731"/>
              <a:gd name="T16" fmla="*/ 95177 w 653"/>
              <a:gd name="T17" fmla="*/ 3811 h 731"/>
              <a:gd name="T18" fmla="*/ 26650 w 653"/>
              <a:gd name="T19" fmla="*/ 26679 h 731"/>
              <a:gd name="T20" fmla="*/ 0 w 653"/>
              <a:gd name="T21" fmla="*/ 95283 h 731"/>
              <a:gd name="T22" fmla="*/ 0 w 653"/>
              <a:gd name="T23" fmla="*/ 697469 h 731"/>
              <a:gd name="T24" fmla="*/ 11421 w 653"/>
              <a:gd name="T25" fmla="*/ 697469 h 731"/>
              <a:gd name="T26" fmla="*/ 152283 w 653"/>
              <a:gd name="T27" fmla="*/ 625054 h 731"/>
              <a:gd name="T28" fmla="*/ 270303 w 653"/>
              <a:gd name="T29" fmla="*/ 735582 h 731"/>
              <a:gd name="T30" fmla="*/ 285531 w 653"/>
              <a:gd name="T31" fmla="*/ 819430 h 731"/>
              <a:gd name="T32" fmla="*/ 270303 w 653"/>
              <a:gd name="T33" fmla="*/ 903279 h 731"/>
              <a:gd name="T34" fmla="*/ 152283 w 653"/>
              <a:gd name="T35" fmla="*/ 1017618 h 731"/>
              <a:gd name="T36" fmla="*/ 7614 w 653"/>
              <a:gd name="T37" fmla="*/ 945203 h 731"/>
              <a:gd name="T38" fmla="*/ 0 w 653"/>
              <a:gd name="T39" fmla="*/ 941392 h 731"/>
              <a:gd name="T40" fmla="*/ 0 w 653"/>
              <a:gd name="T41" fmla="*/ 1547389 h 731"/>
              <a:gd name="T42" fmla="*/ 79949 w 653"/>
              <a:gd name="T43" fmla="*/ 1638861 h 731"/>
              <a:gd name="T44" fmla="*/ 852787 w 653"/>
              <a:gd name="T45" fmla="*/ 2412555 h 731"/>
              <a:gd name="T46" fmla="*/ 944157 w 653"/>
              <a:gd name="T47" fmla="*/ 2492593 h 731"/>
              <a:gd name="T48" fmla="*/ 1538061 w 653"/>
              <a:gd name="T49" fmla="*/ 2492593 h 731"/>
              <a:gd name="T50" fmla="*/ 1583746 w 653"/>
              <a:gd name="T51" fmla="*/ 2633611 h 731"/>
              <a:gd name="T52" fmla="*/ 1538061 w 653"/>
              <a:gd name="T53" fmla="*/ 2709837 h 731"/>
              <a:gd name="T54" fmla="*/ 1606589 w 653"/>
              <a:gd name="T55" fmla="*/ 2774629 h 731"/>
              <a:gd name="T56" fmla="*/ 1667502 w 653"/>
              <a:gd name="T57" fmla="*/ 2786063 h 731"/>
              <a:gd name="T58" fmla="*/ 1732223 w 653"/>
              <a:gd name="T59" fmla="*/ 2774629 h 73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53" h="731">
                <a:moveTo>
                  <a:pt x="455" y="728"/>
                </a:moveTo>
                <a:cubicBezTo>
                  <a:pt x="462" y="726"/>
                  <a:pt x="471" y="720"/>
                  <a:pt x="472" y="711"/>
                </a:cubicBezTo>
                <a:cubicBezTo>
                  <a:pt x="474" y="703"/>
                  <a:pt x="467" y="695"/>
                  <a:pt x="461" y="691"/>
                </a:cubicBezTo>
                <a:cubicBezTo>
                  <a:pt x="445" y="679"/>
                  <a:pt x="453" y="654"/>
                  <a:pt x="473" y="654"/>
                </a:cubicBezTo>
                <a:cubicBezTo>
                  <a:pt x="629" y="654"/>
                  <a:pt x="629" y="654"/>
                  <a:pt x="629" y="654"/>
                </a:cubicBezTo>
                <a:cubicBezTo>
                  <a:pt x="642" y="654"/>
                  <a:pt x="653" y="643"/>
                  <a:pt x="653" y="630"/>
                </a:cubicBezTo>
                <a:cubicBezTo>
                  <a:pt x="653" y="629"/>
                  <a:pt x="653" y="629"/>
                  <a:pt x="653" y="629"/>
                </a:cubicBezTo>
                <a:cubicBezTo>
                  <a:pt x="644" y="465"/>
                  <a:pt x="576" y="311"/>
                  <a:pt x="459" y="194"/>
                </a:cubicBezTo>
                <a:cubicBezTo>
                  <a:pt x="343" y="78"/>
                  <a:pt x="189" y="9"/>
                  <a:pt x="25" y="1"/>
                </a:cubicBezTo>
                <a:cubicBezTo>
                  <a:pt x="19" y="0"/>
                  <a:pt x="12" y="3"/>
                  <a:pt x="7" y="7"/>
                </a:cubicBezTo>
                <a:cubicBezTo>
                  <a:pt x="3" y="12"/>
                  <a:pt x="0" y="18"/>
                  <a:pt x="0" y="25"/>
                </a:cubicBezTo>
                <a:cubicBezTo>
                  <a:pt x="0" y="183"/>
                  <a:pt x="0" y="183"/>
                  <a:pt x="0" y="183"/>
                </a:cubicBezTo>
                <a:cubicBezTo>
                  <a:pt x="2" y="184"/>
                  <a:pt x="2" y="183"/>
                  <a:pt x="3" y="183"/>
                </a:cubicBezTo>
                <a:cubicBezTo>
                  <a:pt x="13" y="169"/>
                  <a:pt x="26" y="162"/>
                  <a:pt x="40" y="164"/>
                </a:cubicBezTo>
                <a:cubicBezTo>
                  <a:pt x="54" y="166"/>
                  <a:pt x="66" y="177"/>
                  <a:pt x="71" y="193"/>
                </a:cubicBezTo>
                <a:cubicBezTo>
                  <a:pt x="74" y="200"/>
                  <a:pt x="75" y="208"/>
                  <a:pt x="75" y="215"/>
                </a:cubicBezTo>
                <a:cubicBezTo>
                  <a:pt x="75" y="223"/>
                  <a:pt x="74" y="231"/>
                  <a:pt x="71" y="237"/>
                </a:cubicBezTo>
                <a:cubicBezTo>
                  <a:pt x="66" y="253"/>
                  <a:pt x="54" y="264"/>
                  <a:pt x="40" y="267"/>
                </a:cubicBezTo>
                <a:cubicBezTo>
                  <a:pt x="26" y="269"/>
                  <a:pt x="13" y="262"/>
                  <a:pt x="2" y="248"/>
                </a:cubicBezTo>
                <a:cubicBezTo>
                  <a:pt x="2" y="248"/>
                  <a:pt x="2" y="247"/>
                  <a:pt x="0" y="247"/>
                </a:cubicBezTo>
                <a:cubicBezTo>
                  <a:pt x="0" y="406"/>
                  <a:pt x="0" y="406"/>
                  <a:pt x="0" y="406"/>
                </a:cubicBezTo>
                <a:cubicBezTo>
                  <a:pt x="0" y="418"/>
                  <a:pt x="9" y="428"/>
                  <a:pt x="21" y="430"/>
                </a:cubicBezTo>
                <a:cubicBezTo>
                  <a:pt x="127" y="444"/>
                  <a:pt x="210" y="527"/>
                  <a:pt x="224" y="633"/>
                </a:cubicBezTo>
                <a:cubicBezTo>
                  <a:pt x="226" y="645"/>
                  <a:pt x="236" y="654"/>
                  <a:pt x="248" y="654"/>
                </a:cubicBezTo>
                <a:cubicBezTo>
                  <a:pt x="404" y="654"/>
                  <a:pt x="404" y="654"/>
                  <a:pt x="404" y="654"/>
                </a:cubicBezTo>
                <a:cubicBezTo>
                  <a:pt x="423" y="654"/>
                  <a:pt x="432" y="679"/>
                  <a:pt x="416" y="691"/>
                </a:cubicBezTo>
                <a:cubicBezTo>
                  <a:pt x="410" y="695"/>
                  <a:pt x="403" y="703"/>
                  <a:pt x="404" y="711"/>
                </a:cubicBezTo>
                <a:cubicBezTo>
                  <a:pt x="406" y="720"/>
                  <a:pt x="414" y="726"/>
                  <a:pt x="422" y="728"/>
                </a:cubicBezTo>
                <a:cubicBezTo>
                  <a:pt x="427" y="730"/>
                  <a:pt x="433" y="731"/>
                  <a:pt x="438" y="731"/>
                </a:cubicBezTo>
                <a:cubicBezTo>
                  <a:pt x="444" y="731"/>
                  <a:pt x="450" y="730"/>
                  <a:pt x="455" y="728"/>
                </a:cubicBezTo>
                <a:close/>
              </a:path>
            </a:pathLst>
          </a:custGeom>
          <a:solidFill>
            <a:srgbClr val="ECB400"/>
          </a:solidFill>
          <a:ln>
            <a:noFill/>
          </a:ln>
        </p:spPr>
        <p:txBody>
          <a:bodyPr/>
          <a:lstStyle/>
          <a:p>
            <a:endParaRPr lang="en-ID"/>
          </a:p>
        </p:txBody>
      </p:sp>
      <p:sp>
        <p:nvSpPr>
          <p:cNvPr id="6" name="Freeform 10">
            <a:extLst>
              <a:ext uri="{FF2B5EF4-FFF2-40B4-BE49-F238E27FC236}">
                <a16:creationId xmlns:a16="http://schemas.microsoft.com/office/drawing/2014/main" id="{5F4AE29D-4AE7-44CF-894C-424FFCA26242}"/>
              </a:ext>
            </a:extLst>
          </p:cNvPr>
          <p:cNvSpPr>
            <a:spLocks noEditPoints="1"/>
          </p:cNvSpPr>
          <p:nvPr/>
        </p:nvSpPr>
        <p:spPr bwMode="auto">
          <a:xfrm>
            <a:off x="6679011" y="4713178"/>
            <a:ext cx="714157" cy="616547"/>
          </a:xfrm>
          <a:custGeom>
            <a:avLst/>
            <a:gdLst>
              <a:gd name="T0" fmla="*/ 639637 w 241"/>
              <a:gd name="T1" fmla="*/ 415124 h 208"/>
              <a:gd name="T2" fmla="*/ 639637 w 241"/>
              <a:gd name="T3" fmla="*/ 445592 h 208"/>
              <a:gd name="T4" fmla="*/ 574912 w 241"/>
              <a:gd name="T5" fmla="*/ 445592 h 208"/>
              <a:gd name="T6" fmla="*/ 574912 w 241"/>
              <a:gd name="T7" fmla="*/ 415124 h 208"/>
              <a:gd name="T8" fmla="*/ 453076 w 241"/>
              <a:gd name="T9" fmla="*/ 327529 h 208"/>
              <a:gd name="T10" fmla="*/ 510187 w 241"/>
              <a:gd name="T11" fmla="*/ 297061 h 208"/>
              <a:gd name="T12" fmla="*/ 609178 w 241"/>
              <a:gd name="T13" fmla="*/ 354188 h 208"/>
              <a:gd name="T14" fmla="*/ 692940 w 241"/>
              <a:gd name="T15" fmla="*/ 300870 h 208"/>
              <a:gd name="T16" fmla="*/ 609178 w 241"/>
              <a:gd name="T17" fmla="*/ 247551 h 208"/>
              <a:gd name="T18" fmla="*/ 468306 w 241"/>
              <a:gd name="T19" fmla="*/ 140914 h 208"/>
              <a:gd name="T20" fmla="*/ 574912 w 241"/>
              <a:gd name="T21" fmla="*/ 38085 h 208"/>
              <a:gd name="T22" fmla="*/ 574912 w 241"/>
              <a:gd name="T23" fmla="*/ 0 h 208"/>
              <a:gd name="T24" fmla="*/ 639637 w 241"/>
              <a:gd name="T25" fmla="*/ 0 h 208"/>
              <a:gd name="T26" fmla="*/ 639637 w 241"/>
              <a:gd name="T27" fmla="*/ 38085 h 208"/>
              <a:gd name="T28" fmla="*/ 750051 w 241"/>
              <a:gd name="T29" fmla="*/ 106637 h 208"/>
              <a:gd name="T30" fmla="*/ 696748 w 241"/>
              <a:gd name="T31" fmla="*/ 133297 h 208"/>
              <a:gd name="T32" fmla="*/ 609178 w 241"/>
              <a:gd name="T33" fmla="*/ 95212 h 208"/>
              <a:gd name="T34" fmla="*/ 536838 w 241"/>
              <a:gd name="T35" fmla="*/ 140914 h 208"/>
              <a:gd name="T36" fmla="*/ 616793 w 241"/>
              <a:gd name="T37" fmla="*/ 186615 h 208"/>
              <a:gd name="T38" fmla="*/ 761473 w 241"/>
              <a:gd name="T39" fmla="*/ 300870 h 208"/>
              <a:gd name="T40" fmla="*/ 639637 w 241"/>
              <a:gd name="T41" fmla="*/ 415124 h 208"/>
              <a:gd name="T42" fmla="*/ 879501 w 241"/>
              <a:gd name="T43" fmla="*/ 594122 h 208"/>
              <a:gd name="T44" fmla="*/ 651059 w 241"/>
              <a:gd name="T45" fmla="*/ 658866 h 208"/>
              <a:gd name="T46" fmla="*/ 468306 w 241"/>
              <a:gd name="T47" fmla="*/ 586505 h 208"/>
              <a:gd name="T48" fmla="*/ 662482 w 241"/>
              <a:gd name="T49" fmla="*/ 575080 h 208"/>
              <a:gd name="T50" fmla="*/ 544453 w 241"/>
              <a:gd name="T51" fmla="*/ 502719 h 208"/>
              <a:gd name="T52" fmla="*/ 392159 w 241"/>
              <a:gd name="T53" fmla="*/ 472251 h 208"/>
              <a:gd name="T54" fmla="*/ 182754 w 241"/>
              <a:gd name="T55" fmla="*/ 525570 h 208"/>
              <a:gd name="T56" fmla="*/ 182754 w 241"/>
              <a:gd name="T57" fmla="*/ 738844 h 208"/>
              <a:gd name="T58" fmla="*/ 316011 w 241"/>
              <a:gd name="T59" fmla="*/ 765504 h 208"/>
              <a:gd name="T60" fmla="*/ 677711 w 241"/>
              <a:gd name="T61" fmla="*/ 780738 h 208"/>
              <a:gd name="T62" fmla="*/ 906153 w 241"/>
              <a:gd name="T63" fmla="*/ 624590 h 208"/>
              <a:gd name="T64" fmla="*/ 879501 w 241"/>
              <a:gd name="T65" fmla="*/ 594122 h 208"/>
              <a:gd name="T66" fmla="*/ 0 w 241"/>
              <a:gd name="T67" fmla="*/ 792163 h 208"/>
              <a:gd name="T68" fmla="*/ 148487 w 241"/>
              <a:gd name="T69" fmla="*/ 792163 h 208"/>
              <a:gd name="T70" fmla="*/ 148487 w 241"/>
              <a:gd name="T71" fmla="*/ 525570 h 208"/>
              <a:gd name="T72" fmla="*/ 0 w 241"/>
              <a:gd name="T73" fmla="*/ 525570 h 208"/>
              <a:gd name="T74" fmla="*/ 0 w 241"/>
              <a:gd name="T75" fmla="*/ 792163 h 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1" h="208">
                <a:moveTo>
                  <a:pt x="168" y="109"/>
                </a:moveTo>
                <a:cubicBezTo>
                  <a:pt x="168" y="117"/>
                  <a:pt x="168" y="117"/>
                  <a:pt x="168" y="117"/>
                </a:cubicBezTo>
                <a:cubicBezTo>
                  <a:pt x="151" y="117"/>
                  <a:pt x="151" y="117"/>
                  <a:pt x="151" y="117"/>
                </a:cubicBezTo>
                <a:cubicBezTo>
                  <a:pt x="151" y="109"/>
                  <a:pt x="151" y="109"/>
                  <a:pt x="151" y="109"/>
                </a:cubicBezTo>
                <a:cubicBezTo>
                  <a:pt x="136" y="107"/>
                  <a:pt x="125" y="101"/>
                  <a:pt x="119" y="86"/>
                </a:cubicBezTo>
                <a:cubicBezTo>
                  <a:pt x="134" y="78"/>
                  <a:pt x="134" y="78"/>
                  <a:pt x="134" y="78"/>
                </a:cubicBezTo>
                <a:cubicBezTo>
                  <a:pt x="138" y="89"/>
                  <a:pt x="149" y="93"/>
                  <a:pt x="160" y="93"/>
                </a:cubicBezTo>
                <a:cubicBezTo>
                  <a:pt x="172" y="93"/>
                  <a:pt x="182" y="90"/>
                  <a:pt x="182" y="79"/>
                </a:cubicBezTo>
                <a:cubicBezTo>
                  <a:pt x="182" y="70"/>
                  <a:pt x="173" y="67"/>
                  <a:pt x="160" y="65"/>
                </a:cubicBezTo>
                <a:cubicBezTo>
                  <a:pt x="141" y="63"/>
                  <a:pt x="123" y="58"/>
                  <a:pt x="123" y="37"/>
                </a:cubicBezTo>
                <a:cubicBezTo>
                  <a:pt x="123" y="21"/>
                  <a:pt x="136" y="13"/>
                  <a:pt x="151" y="10"/>
                </a:cubicBezTo>
                <a:cubicBezTo>
                  <a:pt x="151" y="0"/>
                  <a:pt x="151" y="0"/>
                  <a:pt x="151" y="0"/>
                </a:cubicBezTo>
                <a:cubicBezTo>
                  <a:pt x="168" y="0"/>
                  <a:pt x="168" y="0"/>
                  <a:pt x="168" y="0"/>
                </a:cubicBezTo>
                <a:cubicBezTo>
                  <a:pt x="168" y="10"/>
                  <a:pt x="168" y="10"/>
                  <a:pt x="168" y="10"/>
                </a:cubicBezTo>
                <a:cubicBezTo>
                  <a:pt x="180" y="11"/>
                  <a:pt x="191" y="16"/>
                  <a:pt x="197" y="28"/>
                </a:cubicBezTo>
                <a:cubicBezTo>
                  <a:pt x="183" y="35"/>
                  <a:pt x="183" y="35"/>
                  <a:pt x="183" y="35"/>
                </a:cubicBezTo>
                <a:cubicBezTo>
                  <a:pt x="179" y="30"/>
                  <a:pt x="171" y="25"/>
                  <a:pt x="160" y="25"/>
                </a:cubicBezTo>
                <a:cubicBezTo>
                  <a:pt x="147" y="25"/>
                  <a:pt x="141" y="30"/>
                  <a:pt x="141" y="37"/>
                </a:cubicBezTo>
                <a:cubicBezTo>
                  <a:pt x="141" y="46"/>
                  <a:pt x="150" y="48"/>
                  <a:pt x="162" y="49"/>
                </a:cubicBezTo>
                <a:cubicBezTo>
                  <a:pt x="181" y="52"/>
                  <a:pt x="200" y="57"/>
                  <a:pt x="200" y="79"/>
                </a:cubicBezTo>
                <a:cubicBezTo>
                  <a:pt x="200" y="98"/>
                  <a:pt x="185" y="107"/>
                  <a:pt x="168" y="109"/>
                </a:cubicBezTo>
                <a:close/>
                <a:moveTo>
                  <a:pt x="231" y="156"/>
                </a:moveTo>
                <a:cubicBezTo>
                  <a:pt x="214" y="150"/>
                  <a:pt x="201" y="162"/>
                  <a:pt x="171" y="173"/>
                </a:cubicBezTo>
                <a:cubicBezTo>
                  <a:pt x="167" y="175"/>
                  <a:pt x="125" y="162"/>
                  <a:pt x="123" y="154"/>
                </a:cubicBezTo>
                <a:cubicBezTo>
                  <a:pt x="122" y="149"/>
                  <a:pt x="165" y="158"/>
                  <a:pt x="174" y="151"/>
                </a:cubicBezTo>
                <a:cubicBezTo>
                  <a:pt x="191" y="138"/>
                  <a:pt x="173" y="133"/>
                  <a:pt x="143" y="132"/>
                </a:cubicBezTo>
                <a:cubicBezTo>
                  <a:pt x="143" y="132"/>
                  <a:pt x="129" y="130"/>
                  <a:pt x="103" y="124"/>
                </a:cubicBezTo>
                <a:cubicBezTo>
                  <a:pt x="88" y="121"/>
                  <a:pt x="48" y="138"/>
                  <a:pt x="48" y="138"/>
                </a:cubicBezTo>
                <a:cubicBezTo>
                  <a:pt x="48" y="194"/>
                  <a:pt x="48" y="194"/>
                  <a:pt x="48" y="194"/>
                </a:cubicBezTo>
                <a:cubicBezTo>
                  <a:pt x="48" y="194"/>
                  <a:pt x="75" y="199"/>
                  <a:pt x="83" y="201"/>
                </a:cubicBezTo>
                <a:cubicBezTo>
                  <a:pt x="98" y="204"/>
                  <a:pt x="168" y="206"/>
                  <a:pt x="178" y="205"/>
                </a:cubicBezTo>
                <a:cubicBezTo>
                  <a:pt x="187" y="204"/>
                  <a:pt x="236" y="165"/>
                  <a:pt x="238" y="164"/>
                </a:cubicBezTo>
                <a:cubicBezTo>
                  <a:pt x="241" y="161"/>
                  <a:pt x="241" y="159"/>
                  <a:pt x="231" y="156"/>
                </a:cubicBezTo>
                <a:close/>
                <a:moveTo>
                  <a:pt x="0" y="208"/>
                </a:moveTo>
                <a:cubicBezTo>
                  <a:pt x="39" y="208"/>
                  <a:pt x="39" y="208"/>
                  <a:pt x="39" y="208"/>
                </a:cubicBezTo>
                <a:cubicBezTo>
                  <a:pt x="39" y="138"/>
                  <a:pt x="39" y="138"/>
                  <a:pt x="39" y="138"/>
                </a:cubicBezTo>
                <a:cubicBezTo>
                  <a:pt x="0" y="138"/>
                  <a:pt x="0" y="138"/>
                  <a:pt x="0" y="138"/>
                </a:cubicBezTo>
                <a:lnTo>
                  <a:pt x="0" y="20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D"/>
          </a:p>
        </p:txBody>
      </p:sp>
      <p:sp>
        <p:nvSpPr>
          <p:cNvPr id="7" name="Freeform 11">
            <a:extLst>
              <a:ext uri="{FF2B5EF4-FFF2-40B4-BE49-F238E27FC236}">
                <a16:creationId xmlns:a16="http://schemas.microsoft.com/office/drawing/2014/main" id="{FAE9C6A7-3769-4E59-B79E-020B4A8B1D4B}"/>
              </a:ext>
            </a:extLst>
          </p:cNvPr>
          <p:cNvSpPr>
            <a:spLocks noEditPoints="1"/>
          </p:cNvSpPr>
          <p:nvPr/>
        </p:nvSpPr>
        <p:spPr bwMode="auto">
          <a:xfrm>
            <a:off x="6806275" y="2945084"/>
            <a:ext cx="572066" cy="569596"/>
          </a:xfrm>
          <a:custGeom>
            <a:avLst/>
            <a:gdLst>
              <a:gd name="T0" fmla="*/ 285627 w 193"/>
              <a:gd name="T1" fmla="*/ 152466 h 192"/>
              <a:gd name="T2" fmla="*/ 369411 w 193"/>
              <a:gd name="T3" fmla="*/ 68610 h 192"/>
              <a:gd name="T4" fmla="*/ 449386 w 193"/>
              <a:gd name="T5" fmla="*/ 152466 h 192"/>
              <a:gd name="T6" fmla="*/ 369411 w 193"/>
              <a:gd name="T7" fmla="*/ 236323 h 192"/>
              <a:gd name="T8" fmla="*/ 285627 w 193"/>
              <a:gd name="T9" fmla="*/ 152466 h 192"/>
              <a:gd name="T10" fmla="*/ 476045 w 193"/>
              <a:gd name="T11" fmla="*/ 270628 h 192"/>
              <a:gd name="T12" fmla="*/ 262777 w 193"/>
              <a:gd name="T13" fmla="*/ 270628 h 192"/>
              <a:gd name="T14" fmla="*/ 232310 w 193"/>
              <a:gd name="T15" fmla="*/ 297309 h 192"/>
              <a:gd name="T16" fmla="*/ 232310 w 193"/>
              <a:gd name="T17" fmla="*/ 484080 h 192"/>
              <a:gd name="T18" fmla="*/ 262777 w 193"/>
              <a:gd name="T19" fmla="*/ 510762 h 192"/>
              <a:gd name="T20" fmla="*/ 285627 w 193"/>
              <a:gd name="T21" fmla="*/ 510762 h 192"/>
              <a:gd name="T22" fmla="*/ 285627 w 193"/>
              <a:gd name="T23" fmla="*/ 705156 h 192"/>
              <a:gd name="T24" fmla="*/ 316094 w 193"/>
              <a:gd name="T25" fmla="*/ 731838 h 192"/>
              <a:gd name="T26" fmla="*/ 422728 w 193"/>
              <a:gd name="T27" fmla="*/ 731838 h 192"/>
              <a:gd name="T28" fmla="*/ 449386 w 193"/>
              <a:gd name="T29" fmla="*/ 705156 h 192"/>
              <a:gd name="T30" fmla="*/ 449386 w 193"/>
              <a:gd name="T31" fmla="*/ 510762 h 192"/>
              <a:gd name="T32" fmla="*/ 476045 w 193"/>
              <a:gd name="T33" fmla="*/ 510762 h 192"/>
              <a:gd name="T34" fmla="*/ 502703 w 193"/>
              <a:gd name="T35" fmla="*/ 484080 h 192"/>
              <a:gd name="T36" fmla="*/ 502703 w 193"/>
              <a:gd name="T37" fmla="*/ 297309 h 192"/>
              <a:gd name="T38" fmla="*/ 476045 w 193"/>
              <a:gd name="T39" fmla="*/ 270628 h 192"/>
              <a:gd name="T40" fmla="*/ 609337 w 193"/>
              <a:gd name="T41" fmla="*/ 152466 h 192"/>
              <a:gd name="T42" fmla="*/ 685504 w 193"/>
              <a:gd name="T43" fmla="*/ 76233 h 192"/>
              <a:gd name="T44" fmla="*/ 609337 w 193"/>
              <a:gd name="T45" fmla="*/ 0 h 192"/>
              <a:gd name="T46" fmla="*/ 533170 w 193"/>
              <a:gd name="T47" fmla="*/ 76233 h 192"/>
              <a:gd name="T48" fmla="*/ 609337 w 193"/>
              <a:gd name="T49" fmla="*/ 152466 h 192"/>
              <a:gd name="T50" fmla="*/ 712163 w 193"/>
              <a:gd name="T51" fmla="*/ 186771 h 192"/>
              <a:gd name="T52" fmla="*/ 510320 w 193"/>
              <a:gd name="T53" fmla="*/ 186771 h 192"/>
              <a:gd name="T54" fmla="*/ 483661 w 193"/>
              <a:gd name="T55" fmla="*/ 209641 h 192"/>
              <a:gd name="T56" fmla="*/ 483661 w 193"/>
              <a:gd name="T57" fmla="*/ 213453 h 192"/>
              <a:gd name="T58" fmla="*/ 559829 w 193"/>
              <a:gd name="T59" fmla="*/ 297309 h 192"/>
              <a:gd name="T60" fmla="*/ 559829 w 193"/>
              <a:gd name="T61" fmla="*/ 484080 h 192"/>
              <a:gd name="T62" fmla="*/ 533170 w 193"/>
              <a:gd name="T63" fmla="*/ 545067 h 192"/>
              <a:gd name="T64" fmla="*/ 533170 w 193"/>
              <a:gd name="T65" fmla="*/ 590807 h 192"/>
              <a:gd name="T66" fmla="*/ 559829 w 193"/>
              <a:gd name="T67" fmla="*/ 617488 h 192"/>
              <a:gd name="T68" fmla="*/ 658846 w 193"/>
              <a:gd name="T69" fmla="*/ 617488 h 192"/>
              <a:gd name="T70" fmla="*/ 685504 w 193"/>
              <a:gd name="T71" fmla="*/ 590807 h 192"/>
              <a:gd name="T72" fmla="*/ 685504 w 193"/>
              <a:gd name="T73" fmla="*/ 411659 h 192"/>
              <a:gd name="T74" fmla="*/ 712163 w 193"/>
              <a:gd name="T75" fmla="*/ 411659 h 192"/>
              <a:gd name="T76" fmla="*/ 735013 w 193"/>
              <a:gd name="T77" fmla="*/ 384977 h 192"/>
              <a:gd name="T78" fmla="*/ 735013 w 193"/>
              <a:gd name="T79" fmla="*/ 209641 h 192"/>
              <a:gd name="T80" fmla="*/ 712163 w 193"/>
              <a:gd name="T81" fmla="*/ 186771 h 192"/>
              <a:gd name="T82" fmla="*/ 201843 w 193"/>
              <a:gd name="T83" fmla="*/ 76233 h 192"/>
              <a:gd name="T84" fmla="*/ 125676 w 193"/>
              <a:gd name="T85" fmla="*/ 0 h 192"/>
              <a:gd name="T86" fmla="*/ 49509 w 193"/>
              <a:gd name="T87" fmla="*/ 76233 h 192"/>
              <a:gd name="T88" fmla="*/ 125676 w 193"/>
              <a:gd name="T89" fmla="*/ 152466 h 192"/>
              <a:gd name="T90" fmla="*/ 201843 w 193"/>
              <a:gd name="T91" fmla="*/ 76233 h 192"/>
              <a:gd name="T92" fmla="*/ 0 w 193"/>
              <a:gd name="T93" fmla="*/ 209641 h 192"/>
              <a:gd name="T94" fmla="*/ 0 w 193"/>
              <a:gd name="T95" fmla="*/ 384977 h 192"/>
              <a:gd name="T96" fmla="*/ 22850 w 193"/>
              <a:gd name="T97" fmla="*/ 411659 h 192"/>
              <a:gd name="T98" fmla="*/ 49509 w 193"/>
              <a:gd name="T99" fmla="*/ 411659 h 192"/>
              <a:gd name="T100" fmla="*/ 49509 w 193"/>
              <a:gd name="T101" fmla="*/ 590807 h 192"/>
              <a:gd name="T102" fmla="*/ 76167 w 193"/>
              <a:gd name="T103" fmla="*/ 617488 h 192"/>
              <a:gd name="T104" fmla="*/ 175184 w 193"/>
              <a:gd name="T105" fmla="*/ 617488 h 192"/>
              <a:gd name="T106" fmla="*/ 201843 w 193"/>
              <a:gd name="T107" fmla="*/ 590807 h 192"/>
              <a:gd name="T108" fmla="*/ 201843 w 193"/>
              <a:gd name="T109" fmla="*/ 545067 h 192"/>
              <a:gd name="T110" fmla="*/ 175184 w 193"/>
              <a:gd name="T111" fmla="*/ 484080 h 192"/>
              <a:gd name="T112" fmla="*/ 175184 w 193"/>
              <a:gd name="T113" fmla="*/ 297309 h 192"/>
              <a:gd name="T114" fmla="*/ 251352 w 193"/>
              <a:gd name="T115" fmla="*/ 213453 h 192"/>
              <a:gd name="T116" fmla="*/ 251352 w 193"/>
              <a:gd name="T117" fmla="*/ 209641 h 192"/>
              <a:gd name="T118" fmla="*/ 224693 w 193"/>
              <a:gd name="T119" fmla="*/ 186771 h 192"/>
              <a:gd name="T120" fmla="*/ 22850 w 193"/>
              <a:gd name="T121" fmla="*/ 186771 h 192"/>
              <a:gd name="T122" fmla="*/ 0 w 193"/>
              <a:gd name="T123" fmla="*/ 209641 h 1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93" h="192">
                <a:moveTo>
                  <a:pt x="75" y="40"/>
                </a:moveTo>
                <a:cubicBezTo>
                  <a:pt x="75" y="28"/>
                  <a:pt x="85" y="18"/>
                  <a:pt x="97" y="18"/>
                </a:cubicBezTo>
                <a:cubicBezTo>
                  <a:pt x="108" y="18"/>
                  <a:pt x="118" y="28"/>
                  <a:pt x="118" y="40"/>
                </a:cubicBezTo>
                <a:cubicBezTo>
                  <a:pt x="118" y="52"/>
                  <a:pt x="108" y="62"/>
                  <a:pt x="97" y="62"/>
                </a:cubicBezTo>
                <a:cubicBezTo>
                  <a:pt x="85" y="62"/>
                  <a:pt x="75" y="52"/>
                  <a:pt x="75" y="40"/>
                </a:cubicBezTo>
                <a:close/>
                <a:moveTo>
                  <a:pt x="125" y="71"/>
                </a:moveTo>
                <a:cubicBezTo>
                  <a:pt x="69" y="71"/>
                  <a:pt x="69" y="71"/>
                  <a:pt x="69" y="71"/>
                </a:cubicBezTo>
                <a:cubicBezTo>
                  <a:pt x="64" y="71"/>
                  <a:pt x="61" y="74"/>
                  <a:pt x="61" y="78"/>
                </a:cubicBezTo>
                <a:cubicBezTo>
                  <a:pt x="61" y="127"/>
                  <a:pt x="61" y="127"/>
                  <a:pt x="61" y="127"/>
                </a:cubicBezTo>
                <a:cubicBezTo>
                  <a:pt x="61" y="131"/>
                  <a:pt x="64" y="134"/>
                  <a:pt x="69" y="134"/>
                </a:cubicBezTo>
                <a:cubicBezTo>
                  <a:pt x="75" y="134"/>
                  <a:pt x="75" y="134"/>
                  <a:pt x="75" y="134"/>
                </a:cubicBezTo>
                <a:cubicBezTo>
                  <a:pt x="75" y="185"/>
                  <a:pt x="75" y="185"/>
                  <a:pt x="75" y="185"/>
                </a:cubicBezTo>
                <a:cubicBezTo>
                  <a:pt x="75" y="189"/>
                  <a:pt x="79" y="192"/>
                  <a:pt x="83" y="192"/>
                </a:cubicBezTo>
                <a:cubicBezTo>
                  <a:pt x="111" y="192"/>
                  <a:pt x="111" y="192"/>
                  <a:pt x="111" y="192"/>
                </a:cubicBezTo>
                <a:cubicBezTo>
                  <a:pt x="115" y="192"/>
                  <a:pt x="118" y="189"/>
                  <a:pt x="118" y="185"/>
                </a:cubicBezTo>
                <a:cubicBezTo>
                  <a:pt x="118" y="134"/>
                  <a:pt x="118" y="134"/>
                  <a:pt x="118" y="134"/>
                </a:cubicBezTo>
                <a:cubicBezTo>
                  <a:pt x="125" y="134"/>
                  <a:pt x="125" y="134"/>
                  <a:pt x="125" y="134"/>
                </a:cubicBezTo>
                <a:cubicBezTo>
                  <a:pt x="129" y="134"/>
                  <a:pt x="132" y="131"/>
                  <a:pt x="132" y="127"/>
                </a:cubicBezTo>
                <a:cubicBezTo>
                  <a:pt x="132" y="78"/>
                  <a:pt x="132" y="78"/>
                  <a:pt x="132" y="78"/>
                </a:cubicBezTo>
                <a:cubicBezTo>
                  <a:pt x="132" y="74"/>
                  <a:pt x="129" y="71"/>
                  <a:pt x="125" y="71"/>
                </a:cubicBezTo>
                <a:close/>
                <a:moveTo>
                  <a:pt x="160" y="40"/>
                </a:moveTo>
                <a:cubicBezTo>
                  <a:pt x="171" y="40"/>
                  <a:pt x="180" y="31"/>
                  <a:pt x="180" y="20"/>
                </a:cubicBezTo>
                <a:cubicBezTo>
                  <a:pt x="180" y="9"/>
                  <a:pt x="171" y="0"/>
                  <a:pt x="160" y="0"/>
                </a:cubicBezTo>
                <a:cubicBezTo>
                  <a:pt x="149" y="0"/>
                  <a:pt x="140" y="9"/>
                  <a:pt x="140" y="20"/>
                </a:cubicBezTo>
                <a:cubicBezTo>
                  <a:pt x="140" y="31"/>
                  <a:pt x="149" y="40"/>
                  <a:pt x="160" y="40"/>
                </a:cubicBezTo>
                <a:close/>
                <a:moveTo>
                  <a:pt x="187" y="49"/>
                </a:moveTo>
                <a:cubicBezTo>
                  <a:pt x="134" y="49"/>
                  <a:pt x="134" y="49"/>
                  <a:pt x="134" y="49"/>
                </a:cubicBezTo>
                <a:cubicBezTo>
                  <a:pt x="130" y="49"/>
                  <a:pt x="127" y="52"/>
                  <a:pt x="127" y="55"/>
                </a:cubicBezTo>
                <a:cubicBezTo>
                  <a:pt x="127" y="56"/>
                  <a:pt x="127" y="56"/>
                  <a:pt x="127" y="56"/>
                </a:cubicBezTo>
                <a:cubicBezTo>
                  <a:pt x="138" y="57"/>
                  <a:pt x="147" y="67"/>
                  <a:pt x="147" y="78"/>
                </a:cubicBezTo>
                <a:cubicBezTo>
                  <a:pt x="147" y="127"/>
                  <a:pt x="147" y="127"/>
                  <a:pt x="147" y="127"/>
                </a:cubicBezTo>
                <a:cubicBezTo>
                  <a:pt x="147" y="133"/>
                  <a:pt x="144" y="139"/>
                  <a:pt x="140" y="143"/>
                </a:cubicBezTo>
                <a:cubicBezTo>
                  <a:pt x="140" y="155"/>
                  <a:pt x="140" y="155"/>
                  <a:pt x="140" y="155"/>
                </a:cubicBezTo>
                <a:cubicBezTo>
                  <a:pt x="140" y="159"/>
                  <a:pt x="143" y="162"/>
                  <a:pt x="147" y="162"/>
                </a:cubicBezTo>
                <a:cubicBezTo>
                  <a:pt x="173" y="162"/>
                  <a:pt x="173" y="162"/>
                  <a:pt x="173" y="162"/>
                </a:cubicBezTo>
                <a:cubicBezTo>
                  <a:pt x="177" y="162"/>
                  <a:pt x="180" y="159"/>
                  <a:pt x="180" y="155"/>
                </a:cubicBezTo>
                <a:cubicBezTo>
                  <a:pt x="180" y="108"/>
                  <a:pt x="180" y="108"/>
                  <a:pt x="180" y="108"/>
                </a:cubicBezTo>
                <a:cubicBezTo>
                  <a:pt x="187" y="108"/>
                  <a:pt x="187" y="108"/>
                  <a:pt x="187" y="108"/>
                </a:cubicBezTo>
                <a:cubicBezTo>
                  <a:pt x="190" y="108"/>
                  <a:pt x="193" y="104"/>
                  <a:pt x="193" y="101"/>
                </a:cubicBezTo>
                <a:cubicBezTo>
                  <a:pt x="193" y="55"/>
                  <a:pt x="193" y="55"/>
                  <a:pt x="193" y="55"/>
                </a:cubicBezTo>
                <a:cubicBezTo>
                  <a:pt x="193" y="52"/>
                  <a:pt x="190" y="49"/>
                  <a:pt x="187" y="49"/>
                </a:cubicBezTo>
                <a:close/>
                <a:moveTo>
                  <a:pt x="53" y="20"/>
                </a:moveTo>
                <a:cubicBezTo>
                  <a:pt x="53" y="9"/>
                  <a:pt x="44" y="0"/>
                  <a:pt x="33" y="0"/>
                </a:cubicBezTo>
                <a:cubicBezTo>
                  <a:pt x="22" y="0"/>
                  <a:pt x="13" y="9"/>
                  <a:pt x="13" y="20"/>
                </a:cubicBezTo>
                <a:cubicBezTo>
                  <a:pt x="13" y="31"/>
                  <a:pt x="22" y="40"/>
                  <a:pt x="33" y="40"/>
                </a:cubicBezTo>
                <a:cubicBezTo>
                  <a:pt x="44" y="40"/>
                  <a:pt x="53" y="31"/>
                  <a:pt x="53" y="20"/>
                </a:cubicBezTo>
                <a:close/>
                <a:moveTo>
                  <a:pt x="0" y="55"/>
                </a:moveTo>
                <a:cubicBezTo>
                  <a:pt x="0" y="101"/>
                  <a:pt x="0" y="101"/>
                  <a:pt x="0" y="101"/>
                </a:cubicBezTo>
                <a:cubicBezTo>
                  <a:pt x="0" y="104"/>
                  <a:pt x="3" y="108"/>
                  <a:pt x="6" y="108"/>
                </a:cubicBezTo>
                <a:cubicBezTo>
                  <a:pt x="13" y="108"/>
                  <a:pt x="13" y="108"/>
                  <a:pt x="13" y="108"/>
                </a:cubicBezTo>
                <a:cubicBezTo>
                  <a:pt x="13" y="155"/>
                  <a:pt x="13" y="155"/>
                  <a:pt x="13" y="155"/>
                </a:cubicBezTo>
                <a:cubicBezTo>
                  <a:pt x="13" y="159"/>
                  <a:pt x="16" y="162"/>
                  <a:pt x="20" y="162"/>
                </a:cubicBezTo>
                <a:cubicBezTo>
                  <a:pt x="46" y="162"/>
                  <a:pt x="46" y="162"/>
                  <a:pt x="46" y="162"/>
                </a:cubicBezTo>
                <a:cubicBezTo>
                  <a:pt x="50" y="162"/>
                  <a:pt x="53" y="159"/>
                  <a:pt x="53" y="155"/>
                </a:cubicBezTo>
                <a:cubicBezTo>
                  <a:pt x="53" y="143"/>
                  <a:pt x="53" y="143"/>
                  <a:pt x="53" y="143"/>
                </a:cubicBezTo>
                <a:cubicBezTo>
                  <a:pt x="49" y="139"/>
                  <a:pt x="46" y="133"/>
                  <a:pt x="46" y="127"/>
                </a:cubicBezTo>
                <a:cubicBezTo>
                  <a:pt x="46" y="78"/>
                  <a:pt x="46" y="78"/>
                  <a:pt x="46" y="78"/>
                </a:cubicBezTo>
                <a:cubicBezTo>
                  <a:pt x="46" y="67"/>
                  <a:pt x="55" y="57"/>
                  <a:pt x="66" y="56"/>
                </a:cubicBezTo>
                <a:cubicBezTo>
                  <a:pt x="66" y="55"/>
                  <a:pt x="66" y="55"/>
                  <a:pt x="66" y="55"/>
                </a:cubicBezTo>
                <a:cubicBezTo>
                  <a:pt x="66" y="52"/>
                  <a:pt x="63" y="49"/>
                  <a:pt x="59" y="49"/>
                </a:cubicBezTo>
                <a:cubicBezTo>
                  <a:pt x="6" y="49"/>
                  <a:pt x="6" y="49"/>
                  <a:pt x="6" y="49"/>
                </a:cubicBezTo>
                <a:cubicBezTo>
                  <a:pt x="3" y="49"/>
                  <a:pt x="0" y="52"/>
                  <a:pt x="0" y="55"/>
                </a:cubicBezTo>
                <a:close/>
              </a:path>
            </a:pathLst>
          </a:custGeom>
          <a:solidFill>
            <a:schemeClr val="bg1"/>
          </a:solidFill>
          <a:ln>
            <a:noFill/>
          </a:ln>
        </p:spPr>
        <p:txBody>
          <a:bodyPr/>
          <a:lstStyle/>
          <a:p>
            <a:endParaRPr lang="en-ID"/>
          </a:p>
        </p:txBody>
      </p:sp>
      <p:sp>
        <p:nvSpPr>
          <p:cNvPr id="8" name="Freeform 12">
            <a:extLst>
              <a:ext uri="{FF2B5EF4-FFF2-40B4-BE49-F238E27FC236}">
                <a16:creationId xmlns:a16="http://schemas.microsoft.com/office/drawing/2014/main" id="{99A31111-9AA1-4C04-A0DC-714D1A30B3DC}"/>
              </a:ext>
            </a:extLst>
          </p:cNvPr>
          <p:cNvSpPr>
            <a:spLocks noEditPoints="1"/>
          </p:cNvSpPr>
          <p:nvPr/>
        </p:nvSpPr>
        <p:spPr bwMode="auto">
          <a:xfrm>
            <a:off x="4803424" y="2945084"/>
            <a:ext cx="654849" cy="507818"/>
          </a:xfrm>
          <a:custGeom>
            <a:avLst/>
            <a:gdLst>
              <a:gd name="T0" fmla="*/ 601526 w 221"/>
              <a:gd name="T1" fmla="*/ 301430 h 171"/>
              <a:gd name="T2" fmla="*/ 742390 w 221"/>
              <a:gd name="T3" fmla="*/ 179332 h 171"/>
              <a:gd name="T4" fmla="*/ 742390 w 221"/>
              <a:gd name="T5" fmla="*/ 652463 h 171"/>
              <a:gd name="T6" fmla="*/ 601526 w 221"/>
              <a:gd name="T7" fmla="*/ 652463 h 171"/>
              <a:gd name="T8" fmla="*/ 601526 w 221"/>
              <a:gd name="T9" fmla="*/ 301430 h 171"/>
              <a:gd name="T10" fmla="*/ 422591 w 221"/>
              <a:gd name="T11" fmla="*/ 652463 h 171"/>
              <a:gd name="T12" fmla="*/ 563455 w 221"/>
              <a:gd name="T13" fmla="*/ 652463 h 171"/>
              <a:gd name="T14" fmla="*/ 563455 w 221"/>
              <a:gd name="T15" fmla="*/ 335770 h 171"/>
              <a:gd name="T16" fmla="*/ 422591 w 221"/>
              <a:gd name="T17" fmla="*/ 457869 h 171"/>
              <a:gd name="T18" fmla="*/ 422591 w 221"/>
              <a:gd name="T19" fmla="*/ 652463 h 171"/>
              <a:gd name="T20" fmla="*/ 239849 w 221"/>
              <a:gd name="T21" fmla="*/ 652463 h 171"/>
              <a:gd name="T22" fmla="*/ 384520 w 221"/>
              <a:gd name="T23" fmla="*/ 652463 h 171"/>
              <a:gd name="T24" fmla="*/ 384520 w 221"/>
              <a:gd name="T25" fmla="*/ 457869 h 171"/>
              <a:gd name="T26" fmla="*/ 239849 w 221"/>
              <a:gd name="T27" fmla="*/ 309061 h 171"/>
              <a:gd name="T28" fmla="*/ 239849 w 221"/>
              <a:gd name="T29" fmla="*/ 652463 h 171"/>
              <a:gd name="T30" fmla="*/ 60914 w 221"/>
              <a:gd name="T31" fmla="*/ 652463 h 171"/>
              <a:gd name="T32" fmla="*/ 205585 w 221"/>
              <a:gd name="T33" fmla="*/ 652463 h 171"/>
              <a:gd name="T34" fmla="*/ 205585 w 221"/>
              <a:gd name="T35" fmla="*/ 289984 h 171"/>
              <a:gd name="T36" fmla="*/ 60914 w 221"/>
              <a:gd name="T37" fmla="*/ 404451 h 171"/>
              <a:gd name="T38" fmla="*/ 60914 w 221"/>
              <a:gd name="T39" fmla="*/ 652463 h 171"/>
              <a:gd name="T40" fmla="*/ 826146 w 221"/>
              <a:gd name="T41" fmla="*/ 0 h 171"/>
              <a:gd name="T42" fmla="*/ 692897 w 221"/>
              <a:gd name="T43" fmla="*/ 0 h 171"/>
              <a:gd name="T44" fmla="*/ 681476 w 221"/>
              <a:gd name="T45" fmla="*/ 22893 h 171"/>
              <a:gd name="T46" fmla="*/ 723354 w 221"/>
              <a:gd name="T47" fmla="*/ 68680 h 171"/>
              <a:gd name="T48" fmla="*/ 403555 w 221"/>
              <a:gd name="T49" fmla="*/ 347217 h 171"/>
              <a:gd name="T50" fmla="*/ 236042 w 221"/>
              <a:gd name="T51" fmla="*/ 167885 h 171"/>
              <a:gd name="T52" fmla="*/ 201778 w 221"/>
              <a:gd name="T53" fmla="*/ 167885 h 171"/>
              <a:gd name="T54" fmla="*/ 15229 w 221"/>
              <a:gd name="T55" fmla="*/ 316693 h 171"/>
              <a:gd name="T56" fmla="*/ 11421 w 221"/>
              <a:gd name="T57" fmla="*/ 354848 h 171"/>
              <a:gd name="T58" fmla="*/ 45686 w 221"/>
              <a:gd name="T59" fmla="*/ 358664 h 171"/>
              <a:gd name="T60" fmla="*/ 213199 w 221"/>
              <a:gd name="T61" fmla="*/ 225119 h 171"/>
              <a:gd name="T62" fmla="*/ 380713 w 221"/>
              <a:gd name="T63" fmla="*/ 400635 h 171"/>
              <a:gd name="T64" fmla="*/ 399748 w 221"/>
              <a:gd name="T65" fmla="*/ 412082 h 171"/>
              <a:gd name="T66" fmla="*/ 418784 w 221"/>
              <a:gd name="T67" fmla="*/ 404451 h 171"/>
              <a:gd name="T68" fmla="*/ 757618 w 221"/>
              <a:gd name="T69" fmla="*/ 110652 h 171"/>
              <a:gd name="T70" fmla="*/ 799497 w 221"/>
              <a:gd name="T71" fmla="*/ 160254 h 171"/>
              <a:gd name="T72" fmla="*/ 826146 w 221"/>
              <a:gd name="T73" fmla="*/ 152623 h 171"/>
              <a:gd name="T74" fmla="*/ 841375 w 221"/>
              <a:gd name="T75" fmla="*/ 15262 h 171"/>
              <a:gd name="T76" fmla="*/ 826146 w 221"/>
              <a:gd name="T77" fmla="*/ 0 h 17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21" h="171">
                <a:moveTo>
                  <a:pt x="158" y="79"/>
                </a:moveTo>
                <a:cubicBezTo>
                  <a:pt x="195" y="47"/>
                  <a:pt x="195" y="47"/>
                  <a:pt x="195" y="47"/>
                </a:cubicBezTo>
                <a:cubicBezTo>
                  <a:pt x="195" y="171"/>
                  <a:pt x="195" y="171"/>
                  <a:pt x="195" y="171"/>
                </a:cubicBezTo>
                <a:cubicBezTo>
                  <a:pt x="158" y="171"/>
                  <a:pt x="158" y="171"/>
                  <a:pt x="158" y="171"/>
                </a:cubicBezTo>
                <a:lnTo>
                  <a:pt x="158" y="79"/>
                </a:lnTo>
                <a:close/>
                <a:moveTo>
                  <a:pt x="111" y="171"/>
                </a:moveTo>
                <a:cubicBezTo>
                  <a:pt x="148" y="171"/>
                  <a:pt x="148" y="171"/>
                  <a:pt x="148" y="171"/>
                </a:cubicBezTo>
                <a:cubicBezTo>
                  <a:pt x="148" y="88"/>
                  <a:pt x="148" y="88"/>
                  <a:pt x="148" y="88"/>
                </a:cubicBezTo>
                <a:cubicBezTo>
                  <a:pt x="111" y="120"/>
                  <a:pt x="111" y="120"/>
                  <a:pt x="111" y="120"/>
                </a:cubicBezTo>
                <a:lnTo>
                  <a:pt x="111" y="171"/>
                </a:lnTo>
                <a:close/>
                <a:moveTo>
                  <a:pt x="63" y="171"/>
                </a:moveTo>
                <a:cubicBezTo>
                  <a:pt x="101" y="171"/>
                  <a:pt x="101" y="171"/>
                  <a:pt x="101" y="171"/>
                </a:cubicBezTo>
                <a:cubicBezTo>
                  <a:pt x="101" y="120"/>
                  <a:pt x="101" y="120"/>
                  <a:pt x="101" y="120"/>
                </a:cubicBezTo>
                <a:cubicBezTo>
                  <a:pt x="63" y="81"/>
                  <a:pt x="63" y="81"/>
                  <a:pt x="63" y="81"/>
                </a:cubicBezTo>
                <a:lnTo>
                  <a:pt x="63" y="171"/>
                </a:lnTo>
                <a:close/>
                <a:moveTo>
                  <a:pt x="16" y="171"/>
                </a:moveTo>
                <a:cubicBezTo>
                  <a:pt x="54" y="171"/>
                  <a:pt x="54" y="171"/>
                  <a:pt x="54" y="171"/>
                </a:cubicBezTo>
                <a:cubicBezTo>
                  <a:pt x="54" y="76"/>
                  <a:pt x="54" y="76"/>
                  <a:pt x="54" y="76"/>
                </a:cubicBezTo>
                <a:cubicBezTo>
                  <a:pt x="16" y="106"/>
                  <a:pt x="16" y="106"/>
                  <a:pt x="16" y="106"/>
                </a:cubicBezTo>
                <a:lnTo>
                  <a:pt x="16" y="171"/>
                </a:lnTo>
                <a:close/>
                <a:moveTo>
                  <a:pt x="217" y="0"/>
                </a:moveTo>
                <a:cubicBezTo>
                  <a:pt x="182" y="0"/>
                  <a:pt x="182" y="0"/>
                  <a:pt x="182" y="0"/>
                </a:cubicBezTo>
                <a:cubicBezTo>
                  <a:pt x="178" y="0"/>
                  <a:pt x="177" y="4"/>
                  <a:pt x="179" y="6"/>
                </a:cubicBezTo>
                <a:cubicBezTo>
                  <a:pt x="190" y="18"/>
                  <a:pt x="190" y="18"/>
                  <a:pt x="190" y="18"/>
                </a:cubicBezTo>
                <a:cubicBezTo>
                  <a:pt x="106" y="91"/>
                  <a:pt x="106" y="91"/>
                  <a:pt x="106" y="91"/>
                </a:cubicBezTo>
                <a:cubicBezTo>
                  <a:pt x="62" y="44"/>
                  <a:pt x="62" y="44"/>
                  <a:pt x="62" y="44"/>
                </a:cubicBezTo>
                <a:cubicBezTo>
                  <a:pt x="60" y="42"/>
                  <a:pt x="55" y="41"/>
                  <a:pt x="53" y="44"/>
                </a:cubicBezTo>
                <a:cubicBezTo>
                  <a:pt x="4" y="83"/>
                  <a:pt x="4" y="83"/>
                  <a:pt x="4" y="83"/>
                </a:cubicBezTo>
                <a:cubicBezTo>
                  <a:pt x="1" y="86"/>
                  <a:pt x="0" y="90"/>
                  <a:pt x="3" y="93"/>
                </a:cubicBezTo>
                <a:cubicBezTo>
                  <a:pt x="5" y="96"/>
                  <a:pt x="9" y="97"/>
                  <a:pt x="12" y="94"/>
                </a:cubicBezTo>
                <a:cubicBezTo>
                  <a:pt x="56" y="59"/>
                  <a:pt x="56" y="59"/>
                  <a:pt x="56" y="59"/>
                </a:cubicBezTo>
                <a:cubicBezTo>
                  <a:pt x="100" y="105"/>
                  <a:pt x="100" y="105"/>
                  <a:pt x="100" y="105"/>
                </a:cubicBezTo>
                <a:cubicBezTo>
                  <a:pt x="102" y="107"/>
                  <a:pt x="104" y="108"/>
                  <a:pt x="105" y="108"/>
                </a:cubicBezTo>
                <a:cubicBezTo>
                  <a:pt x="107" y="108"/>
                  <a:pt x="109" y="107"/>
                  <a:pt x="110" y="106"/>
                </a:cubicBezTo>
                <a:cubicBezTo>
                  <a:pt x="199" y="29"/>
                  <a:pt x="199" y="29"/>
                  <a:pt x="199" y="29"/>
                </a:cubicBezTo>
                <a:cubicBezTo>
                  <a:pt x="210" y="42"/>
                  <a:pt x="210" y="42"/>
                  <a:pt x="210" y="42"/>
                </a:cubicBezTo>
                <a:cubicBezTo>
                  <a:pt x="212" y="44"/>
                  <a:pt x="216" y="43"/>
                  <a:pt x="217" y="40"/>
                </a:cubicBezTo>
                <a:cubicBezTo>
                  <a:pt x="221" y="4"/>
                  <a:pt x="221" y="4"/>
                  <a:pt x="221" y="4"/>
                </a:cubicBezTo>
                <a:cubicBezTo>
                  <a:pt x="221" y="2"/>
                  <a:pt x="220" y="0"/>
                  <a:pt x="217"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D"/>
          </a:p>
        </p:txBody>
      </p:sp>
      <p:sp>
        <p:nvSpPr>
          <p:cNvPr id="9" name="Freeform 13">
            <a:extLst>
              <a:ext uri="{FF2B5EF4-FFF2-40B4-BE49-F238E27FC236}">
                <a16:creationId xmlns:a16="http://schemas.microsoft.com/office/drawing/2014/main" id="{7271CAB6-1D6E-4D5B-AC1B-3F58F228AA09}"/>
              </a:ext>
            </a:extLst>
          </p:cNvPr>
          <p:cNvSpPr>
            <a:spLocks noEditPoints="1"/>
          </p:cNvSpPr>
          <p:nvPr/>
        </p:nvSpPr>
        <p:spPr bwMode="auto">
          <a:xfrm>
            <a:off x="4812073" y="4713178"/>
            <a:ext cx="637552" cy="682032"/>
          </a:xfrm>
          <a:custGeom>
            <a:avLst/>
            <a:gdLst>
              <a:gd name="T0" fmla="*/ 3810 w 215"/>
              <a:gd name="T1" fmla="*/ 274320 h 230"/>
              <a:gd name="T2" fmla="*/ 125730 w 215"/>
              <a:gd name="T3" fmla="*/ 175260 h 230"/>
              <a:gd name="T4" fmla="*/ 240030 w 215"/>
              <a:gd name="T5" fmla="*/ 335280 h 230"/>
              <a:gd name="T6" fmla="*/ 179070 w 215"/>
              <a:gd name="T7" fmla="*/ 434340 h 230"/>
              <a:gd name="T8" fmla="*/ 358140 w 215"/>
              <a:gd name="T9" fmla="*/ 651510 h 230"/>
              <a:gd name="T10" fmla="*/ 457200 w 215"/>
              <a:gd name="T11" fmla="*/ 605790 h 230"/>
              <a:gd name="T12" fmla="*/ 605790 w 215"/>
              <a:gd name="T13" fmla="*/ 681990 h 230"/>
              <a:gd name="T14" fmla="*/ 529590 w 215"/>
              <a:gd name="T15" fmla="*/ 834390 h 230"/>
              <a:gd name="T16" fmla="*/ 182880 w 215"/>
              <a:gd name="T17" fmla="*/ 662940 h 230"/>
              <a:gd name="T18" fmla="*/ 3810 w 215"/>
              <a:gd name="T19" fmla="*/ 274320 h 230"/>
              <a:gd name="T20" fmla="*/ 582930 w 215"/>
              <a:gd name="T21" fmla="*/ 358140 h 230"/>
              <a:gd name="T22" fmla="*/ 461010 w 215"/>
              <a:gd name="T23" fmla="*/ 358140 h 230"/>
              <a:gd name="T24" fmla="*/ 461010 w 215"/>
              <a:gd name="T25" fmla="*/ 217170 h 230"/>
              <a:gd name="T26" fmla="*/ 434340 w 215"/>
              <a:gd name="T27" fmla="*/ 190500 h 230"/>
              <a:gd name="T28" fmla="*/ 407670 w 215"/>
              <a:gd name="T29" fmla="*/ 217170 h 230"/>
              <a:gd name="T30" fmla="*/ 407670 w 215"/>
              <a:gd name="T31" fmla="*/ 384810 h 230"/>
              <a:gd name="T32" fmla="*/ 434340 w 215"/>
              <a:gd name="T33" fmla="*/ 411480 h 230"/>
              <a:gd name="T34" fmla="*/ 582930 w 215"/>
              <a:gd name="T35" fmla="*/ 411480 h 230"/>
              <a:gd name="T36" fmla="*/ 609600 w 215"/>
              <a:gd name="T37" fmla="*/ 384810 h 230"/>
              <a:gd name="T38" fmla="*/ 582930 w 215"/>
              <a:gd name="T39" fmla="*/ 358140 h 230"/>
              <a:gd name="T40" fmla="*/ 434340 w 215"/>
              <a:gd name="T41" fmla="*/ 0 h 230"/>
              <a:gd name="T42" fmla="*/ 144780 w 215"/>
              <a:gd name="T43" fmla="*/ 133350 h 230"/>
              <a:gd name="T44" fmla="*/ 194310 w 215"/>
              <a:gd name="T45" fmla="*/ 156210 h 230"/>
              <a:gd name="T46" fmla="*/ 407670 w 215"/>
              <a:gd name="T47" fmla="*/ 57150 h 230"/>
              <a:gd name="T48" fmla="*/ 407670 w 215"/>
              <a:gd name="T49" fmla="*/ 106680 h 230"/>
              <a:gd name="T50" fmla="*/ 434340 w 215"/>
              <a:gd name="T51" fmla="*/ 133350 h 230"/>
              <a:gd name="T52" fmla="*/ 461010 w 215"/>
              <a:gd name="T53" fmla="*/ 106680 h 230"/>
              <a:gd name="T54" fmla="*/ 461010 w 215"/>
              <a:gd name="T55" fmla="*/ 57150 h 230"/>
              <a:gd name="T56" fmla="*/ 762000 w 215"/>
              <a:gd name="T57" fmla="*/ 358140 h 230"/>
              <a:gd name="T58" fmla="*/ 716280 w 215"/>
              <a:gd name="T59" fmla="*/ 358140 h 230"/>
              <a:gd name="T60" fmla="*/ 689610 w 215"/>
              <a:gd name="T61" fmla="*/ 384810 h 230"/>
              <a:gd name="T62" fmla="*/ 716280 w 215"/>
              <a:gd name="T63" fmla="*/ 411480 h 230"/>
              <a:gd name="T64" fmla="*/ 762000 w 215"/>
              <a:gd name="T65" fmla="*/ 411480 h 230"/>
              <a:gd name="T66" fmla="*/ 636270 w 215"/>
              <a:gd name="T67" fmla="*/ 647700 h 230"/>
              <a:gd name="T68" fmla="*/ 640080 w 215"/>
              <a:gd name="T69" fmla="*/ 651510 h 230"/>
              <a:gd name="T70" fmla="*/ 640080 w 215"/>
              <a:gd name="T71" fmla="*/ 655320 h 230"/>
              <a:gd name="T72" fmla="*/ 643890 w 215"/>
              <a:gd name="T73" fmla="*/ 659130 h 230"/>
              <a:gd name="T74" fmla="*/ 659130 w 215"/>
              <a:gd name="T75" fmla="*/ 697230 h 230"/>
              <a:gd name="T76" fmla="*/ 819150 w 215"/>
              <a:gd name="T77" fmla="*/ 384810 h 230"/>
              <a:gd name="T78" fmla="*/ 434340 w 215"/>
              <a:gd name="T79" fmla="*/ 0 h 2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5" h="230">
                <a:moveTo>
                  <a:pt x="1" y="72"/>
                </a:moveTo>
                <a:cubicBezTo>
                  <a:pt x="4" y="62"/>
                  <a:pt x="20" y="49"/>
                  <a:pt x="33" y="46"/>
                </a:cubicBezTo>
                <a:cubicBezTo>
                  <a:pt x="45" y="45"/>
                  <a:pt x="67" y="75"/>
                  <a:pt x="63" y="88"/>
                </a:cubicBezTo>
                <a:cubicBezTo>
                  <a:pt x="59" y="101"/>
                  <a:pt x="46" y="106"/>
                  <a:pt x="47" y="114"/>
                </a:cubicBezTo>
                <a:cubicBezTo>
                  <a:pt x="69" y="151"/>
                  <a:pt x="81" y="161"/>
                  <a:pt x="94" y="171"/>
                </a:cubicBezTo>
                <a:cubicBezTo>
                  <a:pt x="106" y="175"/>
                  <a:pt x="109" y="167"/>
                  <a:pt x="120" y="159"/>
                </a:cubicBezTo>
                <a:cubicBezTo>
                  <a:pt x="131" y="151"/>
                  <a:pt x="150" y="168"/>
                  <a:pt x="159" y="179"/>
                </a:cubicBezTo>
                <a:cubicBezTo>
                  <a:pt x="166" y="191"/>
                  <a:pt x="165" y="201"/>
                  <a:pt x="139" y="219"/>
                </a:cubicBezTo>
                <a:cubicBezTo>
                  <a:pt x="94" y="230"/>
                  <a:pt x="48" y="174"/>
                  <a:pt x="48" y="174"/>
                </a:cubicBezTo>
                <a:cubicBezTo>
                  <a:pt x="3" y="122"/>
                  <a:pt x="0" y="84"/>
                  <a:pt x="1" y="72"/>
                </a:cubicBezTo>
                <a:close/>
                <a:moveTo>
                  <a:pt x="153" y="94"/>
                </a:moveTo>
                <a:cubicBezTo>
                  <a:pt x="121" y="94"/>
                  <a:pt x="121" y="94"/>
                  <a:pt x="121" y="94"/>
                </a:cubicBezTo>
                <a:cubicBezTo>
                  <a:pt x="121" y="57"/>
                  <a:pt x="121" y="57"/>
                  <a:pt x="121" y="57"/>
                </a:cubicBezTo>
                <a:cubicBezTo>
                  <a:pt x="121" y="53"/>
                  <a:pt x="118" y="50"/>
                  <a:pt x="114" y="50"/>
                </a:cubicBezTo>
                <a:cubicBezTo>
                  <a:pt x="110" y="50"/>
                  <a:pt x="107" y="53"/>
                  <a:pt x="107" y="57"/>
                </a:cubicBezTo>
                <a:cubicBezTo>
                  <a:pt x="107" y="101"/>
                  <a:pt x="107" y="101"/>
                  <a:pt x="107" y="101"/>
                </a:cubicBezTo>
                <a:cubicBezTo>
                  <a:pt x="107" y="105"/>
                  <a:pt x="110" y="108"/>
                  <a:pt x="114" y="108"/>
                </a:cubicBezTo>
                <a:cubicBezTo>
                  <a:pt x="153" y="108"/>
                  <a:pt x="153" y="108"/>
                  <a:pt x="153" y="108"/>
                </a:cubicBezTo>
                <a:cubicBezTo>
                  <a:pt x="157" y="108"/>
                  <a:pt x="160" y="105"/>
                  <a:pt x="160" y="101"/>
                </a:cubicBezTo>
                <a:cubicBezTo>
                  <a:pt x="160" y="97"/>
                  <a:pt x="157" y="94"/>
                  <a:pt x="153" y="94"/>
                </a:cubicBezTo>
                <a:close/>
                <a:moveTo>
                  <a:pt x="114" y="0"/>
                </a:moveTo>
                <a:cubicBezTo>
                  <a:pt x="84" y="0"/>
                  <a:pt x="57" y="14"/>
                  <a:pt x="38" y="35"/>
                </a:cubicBezTo>
                <a:cubicBezTo>
                  <a:pt x="43" y="36"/>
                  <a:pt x="47" y="38"/>
                  <a:pt x="51" y="41"/>
                </a:cubicBezTo>
                <a:cubicBezTo>
                  <a:pt x="65" y="26"/>
                  <a:pt x="85" y="17"/>
                  <a:pt x="107" y="15"/>
                </a:cubicBezTo>
                <a:cubicBezTo>
                  <a:pt x="107" y="28"/>
                  <a:pt x="107" y="28"/>
                  <a:pt x="107" y="28"/>
                </a:cubicBezTo>
                <a:cubicBezTo>
                  <a:pt x="107" y="31"/>
                  <a:pt x="110" y="35"/>
                  <a:pt x="114" y="35"/>
                </a:cubicBezTo>
                <a:cubicBezTo>
                  <a:pt x="118" y="35"/>
                  <a:pt x="121" y="31"/>
                  <a:pt x="121" y="28"/>
                </a:cubicBezTo>
                <a:cubicBezTo>
                  <a:pt x="121" y="15"/>
                  <a:pt x="121" y="15"/>
                  <a:pt x="121" y="15"/>
                </a:cubicBezTo>
                <a:cubicBezTo>
                  <a:pt x="163" y="18"/>
                  <a:pt x="197" y="52"/>
                  <a:pt x="200" y="94"/>
                </a:cubicBezTo>
                <a:cubicBezTo>
                  <a:pt x="188" y="94"/>
                  <a:pt x="188" y="94"/>
                  <a:pt x="188" y="94"/>
                </a:cubicBezTo>
                <a:cubicBezTo>
                  <a:pt x="184" y="94"/>
                  <a:pt x="181" y="97"/>
                  <a:pt x="181" y="101"/>
                </a:cubicBezTo>
                <a:cubicBezTo>
                  <a:pt x="181" y="105"/>
                  <a:pt x="184" y="108"/>
                  <a:pt x="188" y="108"/>
                </a:cubicBezTo>
                <a:cubicBezTo>
                  <a:pt x="200" y="108"/>
                  <a:pt x="200" y="108"/>
                  <a:pt x="200" y="108"/>
                </a:cubicBezTo>
                <a:cubicBezTo>
                  <a:pt x="198" y="134"/>
                  <a:pt x="186" y="156"/>
                  <a:pt x="167" y="170"/>
                </a:cubicBezTo>
                <a:cubicBezTo>
                  <a:pt x="167" y="171"/>
                  <a:pt x="167" y="171"/>
                  <a:pt x="168" y="171"/>
                </a:cubicBezTo>
                <a:cubicBezTo>
                  <a:pt x="168" y="172"/>
                  <a:pt x="168" y="172"/>
                  <a:pt x="168" y="172"/>
                </a:cubicBezTo>
                <a:cubicBezTo>
                  <a:pt x="169" y="173"/>
                  <a:pt x="169" y="173"/>
                  <a:pt x="169" y="173"/>
                </a:cubicBezTo>
                <a:cubicBezTo>
                  <a:pt x="171" y="176"/>
                  <a:pt x="173" y="180"/>
                  <a:pt x="173" y="183"/>
                </a:cubicBezTo>
                <a:cubicBezTo>
                  <a:pt x="199" y="164"/>
                  <a:pt x="215" y="135"/>
                  <a:pt x="215" y="101"/>
                </a:cubicBezTo>
                <a:cubicBezTo>
                  <a:pt x="215" y="46"/>
                  <a:pt x="170" y="0"/>
                  <a:pt x="114" y="0"/>
                </a:cubicBezTo>
                <a:close/>
              </a:path>
            </a:pathLst>
          </a:custGeom>
          <a:solidFill>
            <a:schemeClr val="bg1"/>
          </a:solidFill>
          <a:ln>
            <a:noFill/>
          </a:ln>
        </p:spPr>
        <p:txBody>
          <a:bodyPr/>
          <a:lstStyle/>
          <a:p>
            <a:endParaRPr lang="en-ID"/>
          </a:p>
        </p:txBody>
      </p:sp>
      <p:sp>
        <p:nvSpPr>
          <p:cNvPr id="11" name="TextBox 10">
            <a:extLst>
              <a:ext uri="{FF2B5EF4-FFF2-40B4-BE49-F238E27FC236}">
                <a16:creationId xmlns:a16="http://schemas.microsoft.com/office/drawing/2014/main" id="{D752858F-D32E-4C48-921A-BA21B3E0C34C}"/>
              </a:ext>
            </a:extLst>
          </p:cNvPr>
          <p:cNvSpPr txBox="1"/>
          <p:nvPr/>
        </p:nvSpPr>
        <p:spPr>
          <a:xfrm>
            <a:off x="2921938" y="978039"/>
            <a:ext cx="6348126" cy="646331"/>
          </a:xfrm>
          <a:prstGeom prst="rect">
            <a:avLst/>
          </a:prstGeom>
          <a:noFill/>
        </p:spPr>
        <p:txBody>
          <a:bodyPr wrap="square" rtlCol="0">
            <a:spAutoFit/>
          </a:bodyPr>
          <a:lstStyle/>
          <a:p>
            <a:pPr algn="ctr"/>
            <a:r>
              <a:rPr lang="en-GB" sz="3600" b="1">
                <a:solidFill>
                  <a:srgbClr val="203864"/>
                </a:solidFill>
                <a:latin typeface="Inter" panose="020B0502030000000004" pitchFamily="34" charset="0"/>
                <a:ea typeface="Inter" panose="020B0502030000000004" pitchFamily="34" charset="0"/>
                <a:cs typeface="Open Sans" panose="020B0606030504020204" pitchFamily="34" charset="0"/>
              </a:rPr>
              <a:t>Company </a:t>
            </a:r>
            <a:r>
              <a:rPr lang="en-GB" sz="3600" b="1">
                <a:solidFill>
                  <a:srgbClr val="ECB400"/>
                </a:solidFill>
                <a:latin typeface="Inter" panose="020B0502030000000004" pitchFamily="34" charset="0"/>
                <a:ea typeface="Inter" panose="020B0502030000000004" pitchFamily="34" charset="0"/>
                <a:cs typeface="Open Sans" panose="020B0606030504020204" pitchFamily="34" charset="0"/>
              </a:rPr>
              <a:t>Infographic</a:t>
            </a:r>
          </a:p>
        </p:txBody>
      </p:sp>
      <p:sp>
        <p:nvSpPr>
          <p:cNvPr id="12" name="TextBox 11">
            <a:extLst>
              <a:ext uri="{FF2B5EF4-FFF2-40B4-BE49-F238E27FC236}">
                <a16:creationId xmlns:a16="http://schemas.microsoft.com/office/drawing/2014/main" id="{1BF878DD-3295-4855-8D6E-2868569DF1AA}"/>
              </a:ext>
            </a:extLst>
          </p:cNvPr>
          <p:cNvSpPr txBox="1"/>
          <p:nvPr/>
        </p:nvSpPr>
        <p:spPr>
          <a:xfrm>
            <a:off x="5443425" y="701040"/>
            <a:ext cx="1305165" cy="276999"/>
          </a:xfrm>
          <a:prstGeom prst="rect">
            <a:avLst/>
          </a:prstGeom>
          <a:noFill/>
        </p:spPr>
        <p:txBody>
          <a:bodyPr wrap="none" rtlCol="0">
            <a:spAutoFit/>
          </a:bodyPr>
          <a:lstStyle/>
          <a:p>
            <a:pPr algn="ctr"/>
            <a:r>
              <a:rPr lang="en-US" sz="1200" b="1">
                <a:solidFill>
                  <a:schemeClr val="bg1">
                    <a:lumMod val="75000"/>
                  </a:schemeClr>
                </a:solidFill>
                <a:latin typeface="Inter" panose="020B0502030000000004" pitchFamily="34" charset="0"/>
                <a:ea typeface="Inter" panose="020B0502030000000004" pitchFamily="34" charset="0"/>
                <a:cs typeface="Open Sans" panose="020B0606030504020204" pitchFamily="34" charset="0"/>
              </a:rPr>
              <a:t>Our Infogaphic</a:t>
            </a:r>
            <a:endParaRPr lang="en-ID" sz="1200" b="1">
              <a:solidFill>
                <a:schemeClr val="bg1">
                  <a:lumMod val="75000"/>
                </a:schemeClr>
              </a:solidFill>
              <a:latin typeface="Inter" panose="020B0502030000000004" pitchFamily="34" charset="0"/>
              <a:ea typeface="Inter" panose="020B0502030000000004" pitchFamily="34" charset="0"/>
              <a:cs typeface="Open Sans" panose="020B0606030504020204" pitchFamily="34" charset="0"/>
            </a:endParaRPr>
          </a:p>
        </p:txBody>
      </p:sp>
      <p:sp>
        <p:nvSpPr>
          <p:cNvPr id="13" name="TextBox 12">
            <a:extLst>
              <a:ext uri="{FF2B5EF4-FFF2-40B4-BE49-F238E27FC236}">
                <a16:creationId xmlns:a16="http://schemas.microsoft.com/office/drawing/2014/main" id="{FB708E07-BC61-48E8-A5AD-9C57D4F7C626}"/>
              </a:ext>
            </a:extLst>
          </p:cNvPr>
          <p:cNvSpPr txBox="1"/>
          <p:nvPr/>
        </p:nvSpPr>
        <p:spPr>
          <a:xfrm>
            <a:off x="976554" y="2867505"/>
            <a:ext cx="2631296" cy="760208"/>
          </a:xfrm>
          <a:prstGeom prst="rect">
            <a:avLst/>
          </a:prstGeom>
          <a:noFill/>
        </p:spPr>
        <p:txBody>
          <a:bodyPr wrap="square" rtlCol="0">
            <a:spAutoFit/>
          </a:bodyPr>
          <a:lstStyle/>
          <a:p>
            <a:pPr algn="r">
              <a:lnSpc>
                <a:spcPct val="150000"/>
              </a:lnSpc>
            </a:pPr>
            <a:r>
              <a:rPr lang="en-US"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Sedin viveranik loremanie notortor, inani consequ at sapien</a:t>
            </a:r>
          </a:p>
        </p:txBody>
      </p:sp>
      <p:sp>
        <p:nvSpPr>
          <p:cNvPr id="14" name="TextBox 13">
            <a:extLst>
              <a:ext uri="{FF2B5EF4-FFF2-40B4-BE49-F238E27FC236}">
                <a16:creationId xmlns:a16="http://schemas.microsoft.com/office/drawing/2014/main" id="{42C42781-25A4-4373-87DE-117CF2209905}"/>
              </a:ext>
            </a:extLst>
          </p:cNvPr>
          <p:cNvSpPr txBox="1"/>
          <p:nvPr/>
        </p:nvSpPr>
        <p:spPr>
          <a:xfrm>
            <a:off x="1358880" y="2590506"/>
            <a:ext cx="2248969" cy="307777"/>
          </a:xfrm>
          <a:prstGeom prst="rect">
            <a:avLst/>
          </a:prstGeom>
          <a:noFill/>
        </p:spPr>
        <p:txBody>
          <a:bodyPr wrap="square" rtlCol="0">
            <a:spAutoFit/>
          </a:bodyPr>
          <a:lstStyle/>
          <a:p>
            <a:pPr algn="r"/>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Your Text Here</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353232FF-C77B-4675-8169-218373171129}"/>
              </a:ext>
            </a:extLst>
          </p:cNvPr>
          <p:cNvSpPr txBox="1"/>
          <p:nvPr/>
        </p:nvSpPr>
        <p:spPr>
          <a:xfrm>
            <a:off x="979714" y="4885264"/>
            <a:ext cx="2631295" cy="760208"/>
          </a:xfrm>
          <a:prstGeom prst="rect">
            <a:avLst/>
          </a:prstGeom>
          <a:noFill/>
        </p:spPr>
        <p:txBody>
          <a:bodyPr wrap="square" rtlCol="0">
            <a:spAutoFit/>
          </a:bodyPr>
          <a:lstStyle/>
          <a:p>
            <a:pPr algn="r">
              <a:lnSpc>
                <a:spcPct val="150000"/>
              </a:lnSpc>
            </a:pPr>
            <a:r>
              <a:rPr lang="en-US"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Sedin viveranik loremanie notortor, inani consequ at sapien</a:t>
            </a:r>
          </a:p>
        </p:txBody>
      </p:sp>
      <p:sp>
        <p:nvSpPr>
          <p:cNvPr id="16" name="TextBox 15">
            <a:extLst>
              <a:ext uri="{FF2B5EF4-FFF2-40B4-BE49-F238E27FC236}">
                <a16:creationId xmlns:a16="http://schemas.microsoft.com/office/drawing/2014/main" id="{1AE6447B-732A-4C15-B0A8-CD6AB1028D9B}"/>
              </a:ext>
            </a:extLst>
          </p:cNvPr>
          <p:cNvSpPr txBox="1"/>
          <p:nvPr/>
        </p:nvSpPr>
        <p:spPr>
          <a:xfrm>
            <a:off x="1362039" y="4608265"/>
            <a:ext cx="2248969" cy="307777"/>
          </a:xfrm>
          <a:prstGeom prst="rect">
            <a:avLst/>
          </a:prstGeom>
          <a:noFill/>
        </p:spPr>
        <p:txBody>
          <a:bodyPr wrap="square" rtlCol="0">
            <a:spAutoFit/>
          </a:bodyPr>
          <a:lstStyle/>
          <a:p>
            <a:pPr algn="r"/>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Your Text Here</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a:extLst>
              <a:ext uri="{FF2B5EF4-FFF2-40B4-BE49-F238E27FC236}">
                <a16:creationId xmlns:a16="http://schemas.microsoft.com/office/drawing/2014/main" id="{880BCEA5-D1AC-461E-9994-1C36E9100C10}"/>
              </a:ext>
            </a:extLst>
          </p:cNvPr>
          <p:cNvSpPr txBox="1"/>
          <p:nvPr/>
        </p:nvSpPr>
        <p:spPr>
          <a:xfrm>
            <a:off x="8584150" y="2867505"/>
            <a:ext cx="2631296" cy="760208"/>
          </a:xfrm>
          <a:prstGeom prst="rect">
            <a:avLst/>
          </a:prstGeom>
          <a:noFill/>
        </p:spPr>
        <p:txBody>
          <a:bodyPr wrap="square" rtlCol="0">
            <a:spAutoFit/>
          </a:bodyPr>
          <a:lstStyle/>
          <a:p>
            <a:pPr>
              <a:lnSpc>
                <a:spcPct val="150000"/>
              </a:lnSpc>
            </a:pPr>
            <a:r>
              <a:rPr lang="en-US"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Sedin viveranik loremanie notortor, inani consequ at sapien</a:t>
            </a:r>
          </a:p>
        </p:txBody>
      </p:sp>
      <p:sp>
        <p:nvSpPr>
          <p:cNvPr id="18" name="TextBox 17">
            <a:extLst>
              <a:ext uri="{FF2B5EF4-FFF2-40B4-BE49-F238E27FC236}">
                <a16:creationId xmlns:a16="http://schemas.microsoft.com/office/drawing/2014/main" id="{ECDA8EFE-0808-45B3-A766-7B14BC75A625}"/>
              </a:ext>
            </a:extLst>
          </p:cNvPr>
          <p:cNvSpPr txBox="1"/>
          <p:nvPr/>
        </p:nvSpPr>
        <p:spPr>
          <a:xfrm>
            <a:off x="8584151" y="2590506"/>
            <a:ext cx="2248969" cy="307777"/>
          </a:xfrm>
          <a:prstGeom prst="rect">
            <a:avLst/>
          </a:prstGeom>
          <a:noFill/>
        </p:spPr>
        <p:txBody>
          <a:bodyPr wrap="squar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Your Text Here</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3AD4A673-2ACA-4CEC-8D4F-CB802DF377D6}"/>
              </a:ext>
            </a:extLst>
          </p:cNvPr>
          <p:cNvSpPr txBox="1"/>
          <p:nvPr/>
        </p:nvSpPr>
        <p:spPr>
          <a:xfrm>
            <a:off x="8578017" y="4885264"/>
            <a:ext cx="2631296" cy="760208"/>
          </a:xfrm>
          <a:prstGeom prst="rect">
            <a:avLst/>
          </a:prstGeom>
          <a:noFill/>
        </p:spPr>
        <p:txBody>
          <a:bodyPr wrap="square" rtlCol="0">
            <a:spAutoFit/>
          </a:bodyPr>
          <a:lstStyle/>
          <a:p>
            <a:pPr>
              <a:lnSpc>
                <a:spcPct val="150000"/>
              </a:lnSpc>
            </a:pPr>
            <a:r>
              <a:rPr lang="en-US"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Sedin viveranik loremanie notortor, inani consequ at sapien</a:t>
            </a:r>
          </a:p>
        </p:txBody>
      </p:sp>
      <p:sp>
        <p:nvSpPr>
          <p:cNvPr id="20" name="TextBox 19">
            <a:extLst>
              <a:ext uri="{FF2B5EF4-FFF2-40B4-BE49-F238E27FC236}">
                <a16:creationId xmlns:a16="http://schemas.microsoft.com/office/drawing/2014/main" id="{262F78B0-364F-4B9B-BEC6-AE01CD64D5E9}"/>
              </a:ext>
            </a:extLst>
          </p:cNvPr>
          <p:cNvSpPr txBox="1"/>
          <p:nvPr/>
        </p:nvSpPr>
        <p:spPr>
          <a:xfrm>
            <a:off x="8578018" y="4608265"/>
            <a:ext cx="2248969" cy="307777"/>
          </a:xfrm>
          <a:prstGeom prst="rect">
            <a:avLst/>
          </a:prstGeom>
          <a:noFill/>
        </p:spPr>
        <p:txBody>
          <a:bodyPr wrap="squar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Your Text Here</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82263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1">
            <a:extLst>
              <a:ext uri="{FF2B5EF4-FFF2-40B4-BE49-F238E27FC236}">
                <a16:creationId xmlns:a16="http://schemas.microsoft.com/office/drawing/2014/main" id="{E49F3DBB-A4CD-44E3-A634-445F3BB06F8D}"/>
              </a:ext>
            </a:extLst>
          </p:cNvPr>
          <p:cNvSpPr>
            <a:spLocks/>
          </p:cNvSpPr>
          <p:nvPr/>
        </p:nvSpPr>
        <p:spPr bwMode="auto">
          <a:xfrm>
            <a:off x="1277938" y="2054998"/>
            <a:ext cx="9636125" cy="4151313"/>
          </a:xfrm>
          <a:custGeom>
            <a:avLst/>
            <a:gdLst>
              <a:gd name="T0" fmla="*/ 1755 w 2532"/>
              <a:gd name="T1" fmla="*/ 1090 h 1090"/>
              <a:gd name="T2" fmla="*/ 1469 w 2532"/>
              <a:gd name="T3" fmla="*/ 804 h 1090"/>
              <a:gd name="T4" fmla="*/ 1469 w 2532"/>
              <a:gd name="T5" fmla="*/ 287 h 1090"/>
              <a:gd name="T6" fmla="*/ 1266 w 2532"/>
              <a:gd name="T7" fmla="*/ 84 h 1090"/>
              <a:gd name="T8" fmla="*/ 1063 w 2532"/>
              <a:gd name="T9" fmla="*/ 287 h 1090"/>
              <a:gd name="T10" fmla="*/ 1063 w 2532"/>
              <a:gd name="T11" fmla="*/ 804 h 1090"/>
              <a:gd name="T12" fmla="*/ 777 w 2532"/>
              <a:gd name="T13" fmla="*/ 1090 h 1090"/>
              <a:gd name="T14" fmla="*/ 490 w 2532"/>
              <a:gd name="T15" fmla="*/ 804 h 1090"/>
              <a:gd name="T16" fmla="*/ 490 w 2532"/>
              <a:gd name="T17" fmla="*/ 287 h 1090"/>
              <a:gd name="T18" fmla="*/ 287 w 2532"/>
              <a:gd name="T19" fmla="*/ 84 h 1090"/>
              <a:gd name="T20" fmla="*/ 84 w 2532"/>
              <a:gd name="T21" fmla="*/ 287 h 1090"/>
              <a:gd name="T22" fmla="*/ 0 w 2532"/>
              <a:gd name="T23" fmla="*/ 287 h 1090"/>
              <a:gd name="T24" fmla="*/ 287 w 2532"/>
              <a:gd name="T25" fmla="*/ 0 h 1090"/>
              <a:gd name="T26" fmla="*/ 574 w 2532"/>
              <a:gd name="T27" fmla="*/ 287 h 1090"/>
              <a:gd name="T28" fmla="*/ 574 w 2532"/>
              <a:gd name="T29" fmla="*/ 804 h 1090"/>
              <a:gd name="T30" fmla="*/ 777 w 2532"/>
              <a:gd name="T31" fmla="*/ 1006 h 1090"/>
              <a:gd name="T32" fmla="*/ 979 w 2532"/>
              <a:gd name="T33" fmla="*/ 804 h 1090"/>
              <a:gd name="T34" fmla="*/ 979 w 2532"/>
              <a:gd name="T35" fmla="*/ 287 h 1090"/>
              <a:gd name="T36" fmla="*/ 1266 w 2532"/>
              <a:gd name="T37" fmla="*/ 0 h 1090"/>
              <a:gd name="T38" fmla="*/ 1553 w 2532"/>
              <a:gd name="T39" fmla="*/ 287 h 1090"/>
              <a:gd name="T40" fmla="*/ 1553 w 2532"/>
              <a:gd name="T41" fmla="*/ 804 h 1090"/>
              <a:gd name="T42" fmla="*/ 1755 w 2532"/>
              <a:gd name="T43" fmla="*/ 1006 h 1090"/>
              <a:gd name="T44" fmla="*/ 1958 w 2532"/>
              <a:gd name="T45" fmla="*/ 804 h 1090"/>
              <a:gd name="T46" fmla="*/ 1958 w 2532"/>
              <a:gd name="T47" fmla="*/ 287 h 1090"/>
              <a:gd name="T48" fmla="*/ 2245 w 2532"/>
              <a:gd name="T49" fmla="*/ 0 h 1090"/>
              <a:gd name="T50" fmla="*/ 2532 w 2532"/>
              <a:gd name="T51" fmla="*/ 287 h 1090"/>
              <a:gd name="T52" fmla="*/ 2448 w 2532"/>
              <a:gd name="T53" fmla="*/ 287 h 1090"/>
              <a:gd name="T54" fmla="*/ 2245 w 2532"/>
              <a:gd name="T55" fmla="*/ 84 h 1090"/>
              <a:gd name="T56" fmla="*/ 2042 w 2532"/>
              <a:gd name="T57" fmla="*/ 287 h 1090"/>
              <a:gd name="T58" fmla="*/ 2042 w 2532"/>
              <a:gd name="T59" fmla="*/ 804 h 1090"/>
              <a:gd name="T60" fmla="*/ 1755 w 2532"/>
              <a:gd name="T61" fmla="*/ 109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32" h="1090">
                <a:moveTo>
                  <a:pt x="1755" y="1090"/>
                </a:moveTo>
                <a:cubicBezTo>
                  <a:pt x="1597" y="1090"/>
                  <a:pt x="1469" y="962"/>
                  <a:pt x="1469" y="804"/>
                </a:cubicBezTo>
                <a:cubicBezTo>
                  <a:pt x="1469" y="287"/>
                  <a:pt x="1469" y="287"/>
                  <a:pt x="1469" y="287"/>
                </a:cubicBezTo>
                <a:cubicBezTo>
                  <a:pt x="1469" y="175"/>
                  <a:pt x="1378" y="84"/>
                  <a:pt x="1266" y="84"/>
                </a:cubicBezTo>
                <a:cubicBezTo>
                  <a:pt x="1154" y="84"/>
                  <a:pt x="1063" y="175"/>
                  <a:pt x="1063" y="287"/>
                </a:cubicBezTo>
                <a:cubicBezTo>
                  <a:pt x="1063" y="804"/>
                  <a:pt x="1063" y="804"/>
                  <a:pt x="1063" y="804"/>
                </a:cubicBezTo>
                <a:cubicBezTo>
                  <a:pt x="1063" y="962"/>
                  <a:pt x="935" y="1090"/>
                  <a:pt x="777" y="1090"/>
                </a:cubicBezTo>
                <a:cubicBezTo>
                  <a:pt x="618" y="1090"/>
                  <a:pt x="490" y="962"/>
                  <a:pt x="490" y="804"/>
                </a:cubicBezTo>
                <a:cubicBezTo>
                  <a:pt x="490" y="287"/>
                  <a:pt x="490" y="287"/>
                  <a:pt x="490" y="287"/>
                </a:cubicBezTo>
                <a:cubicBezTo>
                  <a:pt x="490" y="175"/>
                  <a:pt x="399" y="84"/>
                  <a:pt x="287" y="84"/>
                </a:cubicBezTo>
                <a:cubicBezTo>
                  <a:pt x="175" y="84"/>
                  <a:pt x="84" y="175"/>
                  <a:pt x="84" y="287"/>
                </a:cubicBezTo>
                <a:cubicBezTo>
                  <a:pt x="0" y="287"/>
                  <a:pt x="0" y="287"/>
                  <a:pt x="0" y="287"/>
                </a:cubicBezTo>
                <a:cubicBezTo>
                  <a:pt x="0" y="128"/>
                  <a:pt x="129" y="0"/>
                  <a:pt x="287" y="0"/>
                </a:cubicBezTo>
                <a:cubicBezTo>
                  <a:pt x="445" y="0"/>
                  <a:pt x="574" y="128"/>
                  <a:pt x="574" y="287"/>
                </a:cubicBezTo>
                <a:cubicBezTo>
                  <a:pt x="574" y="804"/>
                  <a:pt x="574" y="804"/>
                  <a:pt x="574" y="804"/>
                </a:cubicBezTo>
                <a:cubicBezTo>
                  <a:pt x="574" y="915"/>
                  <a:pt x="665" y="1006"/>
                  <a:pt x="777" y="1006"/>
                </a:cubicBezTo>
                <a:cubicBezTo>
                  <a:pt x="888" y="1006"/>
                  <a:pt x="979" y="915"/>
                  <a:pt x="979" y="804"/>
                </a:cubicBezTo>
                <a:cubicBezTo>
                  <a:pt x="979" y="287"/>
                  <a:pt x="979" y="287"/>
                  <a:pt x="979" y="287"/>
                </a:cubicBezTo>
                <a:cubicBezTo>
                  <a:pt x="979" y="128"/>
                  <a:pt x="1108" y="0"/>
                  <a:pt x="1266" y="0"/>
                </a:cubicBezTo>
                <a:cubicBezTo>
                  <a:pt x="1424" y="0"/>
                  <a:pt x="1553" y="128"/>
                  <a:pt x="1553" y="287"/>
                </a:cubicBezTo>
                <a:cubicBezTo>
                  <a:pt x="1553" y="804"/>
                  <a:pt x="1553" y="804"/>
                  <a:pt x="1553" y="804"/>
                </a:cubicBezTo>
                <a:cubicBezTo>
                  <a:pt x="1553" y="915"/>
                  <a:pt x="1644" y="1006"/>
                  <a:pt x="1755" y="1006"/>
                </a:cubicBezTo>
                <a:cubicBezTo>
                  <a:pt x="1867" y="1006"/>
                  <a:pt x="1958" y="915"/>
                  <a:pt x="1958" y="804"/>
                </a:cubicBezTo>
                <a:cubicBezTo>
                  <a:pt x="1958" y="287"/>
                  <a:pt x="1958" y="287"/>
                  <a:pt x="1958" y="287"/>
                </a:cubicBezTo>
                <a:cubicBezTo>
                  <a:pt x="1958" y="128"/>
                  <a:pt x="2087" y="0"/>
                  <a:pt x="2245" y="0"/>
                </a:cubicBezTo>
                <a:cubicBezTo>
                  <a:pt x="2403" y="0"/>
                  <a:pt x="2532" y="128"/>
                  <a:pt x="2532" y="287"/>
                </a:cubicBezTo>
                <a:cubicBezTo>
                  <a:pt x="2448" y="287"/>
                  <a:pt x="2448" y="287"/>
                  <a:pt x="2448" y="287"/>
                </a:cubicBezTo>
                <a:cubicBezTo>
                  <a:pt x="2448" y="175"/>
                  <a:pt x="2357" y="84"/>
                  <a:pt x="2245" y="84"/>
                </a:cubicBezTo>
                <a:cubicBezTo>
                  <a:pt x="2133" y="84"/>
                  <a:pt x="2042" y="175"/>
                  <a:pt x="2042" y="287"/>
                </a:cubicBezTo>
                <a:cubicBezTo>
                  <a:pt x="2042" y="804"/>
                  <a:pt x="2042" y="804"/>
                  <a:pt x="2042" y="804"/>
                </a:cubicBezTo>
                <a:cubicBezTo>
                  <a:pt x="2042" y="962"/>
                  <a:pt x="1914" y="1090"/>
                  <a:pt x="1755" y="1090"/>
                </a:cubicBezTo>
                <a:close/>
              </a:path>
            </a:pathLst>
          </a:custGeom>
          <a:solidFill>
            <a:schemeClr val="bg1">
              <a:lumMod val="85000"/>
            </a:schemeClr>
          </a:solidFill>
          <a:ln>
            <a:noFill/>
          </a:ln>
        </p:spPr>
        <p:txBody>
          <a:bodyPr/>
          <a:lstStyle/>
          <a:p>
            <a:pPr eaLnBrk="1" fontAlgn="auto" hangingPunct="1">
              <a:spcBef>
                <a:spcPts val="0"/>
              </a:spcBef>
              <a:spcAft>
                <a:spcPts val="0"/>
              </a:spcAft>
              <a:defRPr/>
            </a:pPr>
            <a:endParaRPr lang="ru-RU">
              <a:latin typeface="+mn-lt"/>
            </a:endParaRPr>
          </a:p>
        </p:txBody>
      </p:sp>
      <p:sp>
        <p:nvSpPr>
          <p:cNvPr id="18" name="Freeform 12">
            <a:extLst>
              <a:ext uri="{FF2B5EF4-FFF2-40B4-BE49-F238E27FC236}">
                <a16:creationId xmlns:a16="http://schemas.microsoft.com/office/drawing/2014/main" id="{D77FA6E2-448E-4658-B217-18D1EF022851}"/>
              </a:ext>
            </a:extLst>
          </p:cNvPr>
          <p:cNvSpPr>
            <a:spLocks noEditPoints="1"/>
          </p:cNvSpPr>
          <p:nvPr/>
        </p:nvSpPr>
        <p:spPr bwMode="auto">
          <a:xfrm>
            <a:off x="1422400" y="2196286"/>
            <a:ext cx="9347200" cy="3865563"/>
          </a:xfrm>
          <a:custGeom>
            <a:avLst/>
            <a:gdLst>
              <a:gd name="T0" fmla="*/ 6629814 w 2456"/>
              <a:gd name="T1" fmla="*/ 3831287 h 1015"/>
              <a:gd name="T2" fmla="*/ 2724998 w 2456"/>
              <a:gd name="T3" fmla="*/ 3831287 h 1015"/>
              <a:gd name="T4" fmla="*/ 6340568 w 2456"/>
              <a:gd name="T5" fmla="*/ 3846521 h 1015"/>
              <a:gd name="T6" fmla="*/ 2607016 w 2456"/>
              <a:gd name="T7" fmla="*/ 3812245 h 1015"/>
              <a:gd name="T8" fmla="*/ 6747795 w 2456"/>
              <a:gd name="T9" fmla="*/ 3812245 h 1015"/>
              <a:gd name="T10" fmla="*/ 6085575 w 2456"/>
              <a:gd name="T11" fmla="*/ 3717034 h 1015"/>
              <a:gd name="T12" fmla="*/ 2211207 w 2456"/>
              <a:gd name="T13" fmla="*/ 3610398 h 1015"/>
              <a:gd name="T14" fmla="*/ 7025623 w 2456"/>
              <a:gd name="T15" fmla="*/ 3732268 h 1015"/>
              <a:gd name="T16" fmla="*/ 3615570 w 2456"/>
              <a:gd name="T17" fmla="*/ 3419976 h 1015"/>
              <a:gd name="T18" fmla="*/ 2001884 w 2456"/>
              <a:gd name="T19" fmla="*/ 3412359 h 1015"/>
              <a:gd name="T20" fmla="*/ 7349122 w 2456"/>
              <a:gd name="T21" fmla="*/ 3404742 h 1015"/>
              <a:gd name="T22" fmla="*/ 3699299 w 2456"/>
              <a:gd name="T23" fmla="*/ 3145769 h 1015"/>
              <a:gd name="T24" fmla="*/ 1944796 w 2456"/>
              <a:gd name="T25" fmla="*/ 3301914 h 1015"/>
              <a:gd name="T26" fmla="*/ 5628872 w 2456"/>
              <a:gd name="T27" fmla="*/ 3035324 h 1015"/>
              <a:gd name="T28" fmla="*/ 3756387 w 2456"/>
              <a:gd name="T29" fmla="*/ 2921071 h 1015"/>
              <a:gd name="T30" fmla="*/ 1899126 w 2456"/>
              <a:gd name="T31" fmla="*/ 3016282 h 1015"/>
              <a:gd name="T32" fmla="*/ 7482327 w 2456"/>
              <a:gd name="T33" fmla="*/ 2921071 h 1015"/>
              <a:gd name="T34" fmla="*/ 5621260 w 2456"/>
              <a:gd name="T35" fmla="*/ 2582120 h 1015"/>
              <a:gd name="T36" fmla="*/ 3725940 w 2456"/>
              <a:gd name="T37" fmla="*/ 2742074 h 1015"/>
              <a:gd name="T38" fmla="*/ 1895320 w 2456"/>
              <a:gd name="T39" fmla="*/ 2563078 h 1015"/>
              <a:gd name="T40" fmla="*/ 5590813 w 2456"/>
              <a:gd name="T41" fmla="*/ 2292679 h 1015"/>
              <a:gd name="T42" fmla="*/ 3756387 w 2456"/>
              <a:gd name="T43" fmla="*/ 2452633 h 1015"/>
              <a:gd name="T44" fmla="*/ 7482327 w 2456"/>
              <a:gd name="T45" fmla="*/ 2266020 h 1015"/>
              <a:gd name="T46" fmla="*/ 5590813 w 2456"/>
              <a:gd name="T47" fmla="*/ 2170809 h 1015"/>
              <a:gd name="T48" fmla="*/ 3756387 w 2456"/>
              <a:gd name="T49" fmla="*/ 1995621 h 1015"/>
              <a:gd name="T50" fmla="*/ 7451880 w 2456"/>
              <a:gd name="T51" fmla="*/ 1980387 h 1015"/>
              <a:gd name="T52" fmla="*/ 5621260 w 2456"/>
              <a:gd name="T53" fmla="*/ 1881368 h 1015"/>
              <a:gd name="T54" fmla="*/ 1895320 w 2456"/>
              <a:gd name="T55" fmla="*/ 1698563 h 1015"/>
              <a:gd name="T56" fmla="*/ 7451880 w 2456"/>
              <a:gd name="T57" fmla="*/ 1858517 h 1015"/>
              <a:gd name="T58" fmla="*/ 5621260 w 2456"/>
              <a:gd name="T59" fmla="*/ 1424355 h 1015"/>
              <a:gd name="T60" fmla="*/ 1864873 w 2456"/>
              <a:gd name="T61" fmla="*/ 1409121 h 1015"/>
              <a:gd name="T62" fmla="*/ 7482327 w 2456"/>
              <a:gd name="T63" fmla="*/ 1569076 h 1015"/>
              <a:gd name="T64" fmla="*/ 3756387 w 2456"/>
              <a:gd name="T65" fmla="*/ 1131106 h 1015"/>
              <a:gd name="T66" fmla="*/ 1864873 w 2456"/>
              <a:gd name="T67" fmla="*/ 1287252 h 1015"/>
              <a:gd name="T68" fmla="*/ 7482327 w 2456"/>
              <a:gd name="T69" fmla="*/ 1112063 h 1015"/>
              <a:gd name="T70" fmla="*/ 5621260 w 2456"/>
              <a:gd name="T71" fmla="*/ 952109 h 1015"/>
              <a:gd name="T72" fmla="*/ 3756387 w 2456"/>
              <a:gd name="T73" fmla="*/ 952109 h 1015"/>
              <a:gd name="T74" fmla="*/ 1895320 w 2456"/>
              <a:gd name="T75" fmla="*/ 952109 h 1015"/>
              <a:gd name="T76" fmla="*/ 7482327 w 2456"/>
              <a:gd name="T77" fmla="*/ 952109 h 1015"/>
              <a:gd name="T78" fmla="*/ 79923 w 2456"/>
              <a:gd name="T79" fmla="*/ 575074 h 1015"/>
              <a:gd name="T80" fmla="*/ 5564172 w 2456"/>
              <a:gd name="T81" fmla="*/ 735028 h 1015"/>
              <a:gd name="T82" fmla="*/ 1864873 w 2456"/>
              <a:gd name="T83" fmla="*/ 708369 h 1015"/>
              <a:gd name="T84" fmla="*/ 7486133 w 2456"/>
              <a:gd name="T85" fmla="*/ 700752 h 1015"/>
              <a:gd name="T86" fmla="*/ 9217801 w 2456"/>
              <a:gd name="T87" fmla="*/ 472246 h 1015"/>
              <a:gd name="T88" fmla="*/ 5381491 w 2456"/>
              <a:gd name="T89" fmla="*/ 319909 h 1015"/>
              <a:gd name="T90" fmla="*/ 3897204 w 2456"/>
              <a:gd name="T91" fmla="*/ 464629 h 1015"/>
              <a:gd name="T92" fmla="*/ 7729708 w 2456"/>
              <a:gd name="T93" fmla="*/ 323717 h 1015"/>
              <a:gd name="T94" fmla="*/ 8879079 w 2456"/>
              <a:gd name="T95" fmla="*/ 167571 h 1015"/>
              <a:gd name="T96" fmla="*/ 471927 w 2456"/>
              <a:gd name="T97" fmla="*/ 167571 h 1015"/>
              <a:gd name="T98" fmla="*/ 4197867 w 2456"/>
              <a:gd name="T99" fmla="*/ 129487 h 1015"/>
              <a:gd name="T100" fmla="*/ 1533763 w 2456"/>
              <a:gd name="T101" fmla="*/ 243740 h 1015"/>
              <a:gd name="T102" fmla="*/ 8787738 w 2456"/>
              <a:gd name="T103" fmla="*/ 87594 h 1015"/>
              <a:gd name="T104" fmla="*/ 567074 w 2456"/>
              <a:gd name="T105" fmla="*/ 83786 h 1015"/>
              <a:gd name="T106" fmla="*/ 5046575 w 2456"/>
              <a:gd name="T107" fmla="*/ 79977 h 1015"/>
              <a:gd name="T108" fmla="*/ 1141759 w 2456"/>
              <a:gd name="T109" fmla="*/ 22851 h 1015"/>
              <a:gd name="T110" fmla="*/ 8060818 w 2456"/>
              <a:gd name="T111" fmla="*/ 99019 h 1015"/>
              <a:gd name="T112" fmla="*/ 8399540 w 2456"/>
              <a:gd name="T113" fmla="*/ 34276 h 1015"/>
              <a:gd name="T114" fmla="*/ 852513 w 2456"/>
              <a:gd name="T115" fmla="*/ 38084 h 1015"/>
              <a:gd name="T116" fmla="*/ 34253 w 2456"/>
              <a:gd name="T117" fmla="*/ 868324 h 101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456" h="1015">
                <a:moveTo>
                  <a:pt x="2456" y="250"/>
                </a:moveTo>
                <a:cubicBezTo>
                  <a:pt x="2448" y="250"/>
                  <a:pt x="2448" y="250"/>
                  <a:pt x="2448" y="250"/>
                </a:cubicBezTo>
                <a:cubicBezTo>
                  <a:pt x="2448" y="242"/>
                  <a:pt x="2447" y="235"/>
                  <a:pt x="2447" y="228"/>
                </a:cubicBezTo>
                <a:cubicBezTo>
                  <a:pt x="2455" y="227"/>
                  <a:pt x="2455" y="227"/>
                  <a:pt x="2455" y="227"/>
                </a:cubicBezTo>
                <a:cubicBezTo>
                  <a:pt x="2455" y="235"/>
                  <a:pt x="2456" y="242"/>
                  <a:pt x="2456" y="250"/>
                </a:cubicBezTo>
                <a:close/>
                <a:moveTo>
                  <a:pt x="1743" y="1014"/>
                </a:moveTo>
                <a:cubicBezTo>
                  <a:pt x="1742" y="1006"/>
                  <a:pt x="1742" y="1006"/>
                  <a:pt x="1742" y="1006"/>
                </a:cubicBezTo>
                <a:cubicBezTo>
                  <a:pt x="1728" y="1007"/>
                  <a:pt x="1713" y="1008"/>
                  <a:pt x="1699" y="1007"/>
                </a:cubicBezTo>
                <a:cubicBezTo>
                  <a:pt x="1698" y="1015"/>
                  <a:pt x="1698" y="1015"/>
                  <a:pt x="1698" y="1015"/>
                </a:cubicBezTo>
                <a:cubicBezTo>
                  <a:pt x="1705" y="1015"/>
                  <a:pt x="1711" y="1015"/>
                  <a:pt x="1717" y="1015"/>
                </a:cubicBezTo>
                <a:cubicBezTo>
                  <a:pt x="1726" y="1015"/>
                  <a:pt x="1735" y="1015"/>
                  <a:pt x="1743" y="1014"/>
                </a:cubicBezTo>
                <a:close/>
                <a:moveTo>
                  <a:pt x="759" y="1014"/>
                </a:moveTo>
                <a:cubicBezTo>
                  <a:pt x="759" y="1006"/>
                  <a:pt x="759" y="1006"/>
                  <a:pt x="759" y="1006"/>
                </a:cubicBezTo>
                <a:cubicBezTo>
                  <a:pt x="745" y="1008"/>
                  <a:pt x="730" y="1007"/>
                  <a:pt x="716" y="1006"/>
                </a:cubicBezTo>
                <a:cubicBezTo>
                  <a:pt x="715" y="1014"/>
                  <a:pt x="715" y="1014"/>
                  <a:pt x="715" y="1014"/>
                </a:cubicBezTo>
                <a:cubicBezTo>
                  <a:pt x="723" y="1015"/>
                  <a:pt x="731" y="1015"/>
                  <a:pt x="739" y="1015"/>
                </a:cubicBezTo>
                <a:cubicBezTo>
                  <a:pt x="746" y="1015"/>
                  <a:pt x="753" y="1015"/>
                  <a:pt x="759" y="1014"/>
                </a:cubicBezTo>
                <a:close/>
                <a:moveTo>
                  <a:pt x="1668" y="1002"/>
                </a:moveTo>
                <a:cubicBezTo>
                  <a:pt x="1654" y="999"/>
                  <a:pt x="1640" y="995"/>
                  <a:pt x="1627" y="990"/>
                </a:cubicBezTo>
                <a:cubicBezTo>
                  <a:pt x="1624" y="997"/>
                  <a:pt x="1624" y="997"/>
                  <a:pt x="1624" y="997"/>
                </a:cubicBezTo>
                <a:cubicBezTo>
                  <a:pt x="1638" y="1003"/>
                  <a:pt x="1652" y="1007"/>
                  <a:pt x="1666" y="1010"/>
                </a:cubicBezTo>
                <a:lnTo>
                  <a:pt x="1668" y="1002"/>
                </a:lnTo>
                <a:close/>
                <a:moveTo>
                  <a:pt x="834" y="996"/>
                </a:moveTo>
                <a:cubicBezTo>
                  <a:pt x="831" y="989"/>
                  <a:pt x="831" y="989"/>
                  <a:pt x="831" y="989"/>
                </a:cubicBezTo>
                <a:cubicBezTo>
                  <a:pt x="818" y="994"/>
                  <a:pt x="804" y="999"/>
                  <a:pt x="790" y="1002"/>
                </a:cubicBezTo>
                <a:cubicBezTo>
                  <a:pt x="792" y="1010"/>
                  <a:pt x="792" y="1010"/>
                  <a:pt x="792" y="1010"/>
                </a:cubicBezTo>
                <a:cubicBezTo>
                  <a:pt x="806" y="1006"/>
                  <a:pt x="820" y="1002"/>
                  <a:pt x="834" y="996"/>
                </a:cubicBezTo>
                <a:close/>
                <a:moveTo>
                  <a:pt x="685" y="1001"/>
                </a:moveTo>
                <a:cubicBezTo>
                  <a:pt x="671" y="998"/>
                  <a:pt x="657" y="994"/>
                  <a:pt x="644" y="988"/>
                </a:cubicBezTo>
                <a:cubicBezTo>
                  <a:pt x="641" y="995"/>
                  <a:pt x="641" y="995"/>
                  <a:pt x="641" y="995"/>
                </a:cubicBezTo>
                <a:cubicBezTo>
                  <a:pt x="654" y="1001"/>
                  <a:pt x="669" y="1006"/>
                  <a:pt x="683" y="1009"/>
                </a:cubicBezTo>
                <a:lnTo>
                  <a:pt x="685" y="1001"/>
                </a:lnTo>
                <a:close/>
                <a:moveTo>
                  <a:pt x="1817" y="994"/>
                </a:moveTo>
                <a:cubicBezTo>
                  <a:pt x="1814" y="987"/>
                  <a:pt x="1814" y="987"/>
                  <a:pt x="1814" y="987"/>
                </a:cubicBezTo>
                <a:cubicBezTo>
                  <a:pt x="1801" y="993"/>
                  <a:pt x="1787" y="997"/>
                  <a:pt x="1773" y="1001"/>
                </a:cubicBezTo>
                <a:cubicBezTo>
                  <a:pt x="1775" y="1009"/>
                  <a:pt x="1775" y="1009"/>
                  <a:pt x="1775" y="1009"/>
                </a:cubicBezTo>
                <a:cubicBezTo>
                  <a:pt x="1789" y="1005"/>
                  <a:pt x="1804" y="1000"/>
                  <a:pt x="1817" y="994"/>
                </a:cubicBezTo>
                <a:close/>
                <a:moveTo>
                  <a:pt x="1599" y="976"/>
                </a:moveTo>
                <a:cubicBezTo>
                  <a:pt x="1586" y="969"/>
                  <a:pt x="1574" y="961"/>
                  <a:pt x="1563" y="951"/>
                </a:cubicBezTo>
                <a:cubicBezTo>
                  <a:pt x="1558" y="957"/>
                  <a:pt x="1558" y="957"/>
                  <a:pt x="1558" y="957"/>
                </a:cubicBezTo>
                <a:cubicBezTo>
                  <a:pt x="1569" y="967"/>
                  <a:pt x="1582" y="975"/>
                  <a:pt x="1595" y="983"/>
                </a:cubicBezTo>
                <a:lnTo>
                  <a:pt x="1599" y="976"/>
                </a:lnTo>
                <a:close/>
                <a:moveTo>
                  <a:pt x="899" y="956"/>
                </a:moveTo>
                <a:cubicBezTo>
                  <a:pt x="894" y="950"/>
                  <a:pt x="894" y="950"/>
                  <a:pt x="894" y="950"/>
                </a:cubicBezTo>
                <a:cubicBezTo>
                  <a:pt x="883" y="959"/>
                  <a:pt x="871" y="968"/>
                  <a:pt x="859" y="975"/>
                </a:cubicBezTo>
                <a:cubicBezTo>
                  <a:pt x="863" y="982"/>
                  <a:pt x="863" y="982"/>
                  <a:pt x="863" y="982"/>
                </a:cubicBezTo>
                <a:cubicBezTo>
                  <a:pt x="876" y="974"/>
                  <a:pt x="888" y="966"/>
                  <a:pt x="899" y="956"/>
                </a:cubicBezTo>
                <a:close/>
                <a:moveTo>
                  <a:pt x="616" y="974"/>
                </a:moveTo>
                <a:cubicBezTo>
                  <a:pt x="603" y="966"/>
                  <a:pt x="592" y="958"/>
                  <a:pt x="581" y="948"/>
                </a:cubicBezTo>
                <a:cubicBezTo>
                  <a:pt x="576" y="954"/>
                  <a:pt x="576" y="954"/>
                  <a:pt x="576" y="954"/>
                </a:cubicBezTo>
                <a:cubicBezTo>
                  <a:pt x="587" y="964"/>
                  <a:pt x="599" y="973"/>
                  <a:pt x="612" y="981"/>
                </a:cubicBezTo>
                <a:lnTo>
                  <a:pt x="616" y="974"/>
                </a:lnTo>
                <a:close/>
                <a:moveTo>
                  <a:pt x="1882" y="953"/>
                </a:moveTo>
                <a:cubicBezTo>
                  <a:pt x="1877" y="947"/>
                  <a:pt x="1877" y="947"/>
                  <a:pt x="1877" y="947"/>
                </a:cubicBezTo>
                <a:cubicBezTo>
                  <a:pt x="1866" y="957"/>
                  <a:pt x="1854" y="965"/>
                  <a:pt x="1842" y="973"/>
                </a:cubicBezTo>
                <a:cubicBezTo>
                  <a:pt x="1846" y="980"/>
                  <a:pt x="1846" y="980"/>
                  <a:pt x="1846" y="980"/>
                </a:cubicBezTo>
                <a:cubicBezTo>
                  <a:pt x="1859" y="972"/>
                  <a:pt x="1871" y="963"/>
                  <a:pt x="1882" y="953"/>
                </a:cubicBezTo>
                <a:close/>
                <a:moveTo>
                  <a:pt x="1540" y="930"/>
                </a:moveTo>
                <a:cubicBezTo>
                  <a:pt x="1531" y="919"/>
                  <a:pt x="1522" y="908"/>
                  <a:pt x="1514" y="895"/>
                </a:cubicBezTo>
                <a:cubicBezTo>
                  <a:pt x="1507" y="900"/>
                  <a:pt x="1507" y="900"/>
                  <a:pt x="1507" y="900"/>
                </a:cubicBezTo>
                <a:cubicBezTo>
                  <a:pt x="1515" y="912"/>
                  <a:pt x="1525" y="924"/>
                  <a:pt x="1535" y="935"/>
                </a:cubicBezTo>
                <a:lnTo>
                  <a:pt x="1540" y="930"/>
                </a:lnTo>
                <a:close/>
                <a:moveTo>
                  <a:pt x="950" y="898"/>
                </a:moveTo>
                <a:cubicBezTo>
                  <a:pt x="943" y="894"/>
                  <a:pt x="943" y="894"/>
                  <a:pt x="943" y="894"/>
                </a:cubicBezTo>
                <a:cubicBezTo>
                  <a:pt x="935" y="906"/>
                  <a:pt x="926" y="918"/>
                  <a:pt x="917" y="928"/>
                </a:cubicBezTo>
                <a:cubicBezTo>
                  <a:pt x="923" y="934"/>
                  <a:pt x="923" y="934"/>
                  <a:pt x="923" y="934"/>
                </a:cubicBezTo>
                <a:cubicBezTo>
                  <a:pt x="933" y="923"/>
                  <a:pt x="942" y="911"/>
                  <a:pt x="950" y="898"/>
                </a:cubicBezTo>
                <a:close/>
                <a:moveTo>
                  <a:pt x="559" y="926"/>
                </a:moveTo>
                <a:cubicBezTo>
                  <a:pt x="549" y="916"/>
                  <a:pt x="540" y="904"/>
                  <a:pt x="533" y="892"/>
                </a:cubicBezTo>
                <a:cubicBezTo>
                  <a:pt x="526" y="896"/>
                  <a:pt x="526" y="896"/>
                  <a:pt x="526" y="896"/>
                </a:cubicBezTo>
                <a:cubicBezTo>
                  <a:pt x="534" y="909"/>
                  <a:pt x="543" y="921"/>
                  <a:pt x="553" y="932"/>
                </a:cubicBezTo>
                <a:lnTo>
                  <a:pt x="559" y="926"/>
                </a:lnTo>
                <a:close/>
                <a:moveTo>
                  <a:pt x="1931" y="894"/>
                </a:moveTo>
                <a:cubicBezTo>
                  <a:pt x="1924" y="890"/>
                  <a:pt x="1924" y="890"/>
                  <a:pt x="1924" y="890"/>
                </a:cubicBezTo>
                <a:cubicBezTo>
                  <a:pt x="1917" y="902"/>
                  <a:pt x="1908" y="914"/>
                  <a:pt x="1899" y="925"/>
                </a:cubicBezTo>
                <a:cubicBezTo>
                  <a:pt x="1905" y="930"/>
                  <a:pt x="1905" y="930"/>
                  <a:pt x="1905" y="930"/>
                </a:cubicBezTo>
                <a:cubicBezTo>
                  <a:pt x="1914" y="919"/>
                  <a:pt x="1923" y="907"/>
                  <a:pt x="1931" y="894"/>
                </a:cubicBezTo>
                <a:close/>
                <a:moveTo>
                  <a:pt x="1499" y="868"/>
                </a:moveTo>
                <a:cubicBezTo>
                  <a:pt x="1493" y="855"/>
                  <a:pt x="1488" y="841"/>
                  <a:pt x="1485" y="827"/>
                </a:cubicBezTo>
                <a:cubicBezTo>
                  <a:pt x="1477" y="829"/>
                  <a:pt x="1477" y="829"/>
                  <a:pt x="1477" y="829"/>
                </a:cubicBezTo>
                <a:cubicBezTo>
                  <a:pt x="1481" y="844"/>
                  <a:pt x="1486" y="858"/>
                  <a:pt x="1492" y="871"/>
                </a:cubicBezTo>
                <a:lnTo>
                  <a:pt x="1499" y="868"/>
                </a:lnTo>
                <a:close/>
                <a:moveTo>
                  <a:pt x="980" y="828"/>
                </a:moveTo>
                <a:cubicBezTo>
                  <a:pt x="972" y="826"/>
                  <a:pt x="972" y="826"/>
                  <a:pt x="972" y="826"/>
                </a:cubicBezTo>
                <a:cubicBezTo>
                  <a:pt x="968" y="840"/>
                  <a:pt x="964" y="853"/>
                  <a:pt x="958" y="866"/>
                </a:cubicBezTo>
                <a:cubicBezTo>
                  <a:pt x="965" y="870"/>
                  <a:pt x="965" y="870"/>
                  <a:pt x="965" y="870"/>
                </a:cubicBezTo>
                <a:cubicBezTo>
                  <a:pt x="971" y="856"/>
                  <a:pt x="976" y="842"/>
                  <a:pt x="980" y="828"/>
                </a:cubicBezTo>
                <a:close/>
                <a:moveTo>
                  <a:pt x="518" y="864"/>
                </a:moveTo>
                <a:cubicBezTo>
                  <a:pt x="513" y="851"/>
                  <a:pt x="508" y="837"/>
                  <a:pt x="505" y="823"/>
                </a:cubicBezTo>
                <a:cubicBezTo>
                  <a:pt x="497" y="825"/>
                  <a:pt x="497" y="825"/>
                  <a:pt x="497" y="825"/>
                </a:cubicBezTo>
                <a:cubicBezTo>
                  <a:pt x="500" y="839"/>
                  <a:pt x="505" y="854"/>
                  <a:pt x="511" y="867"/>
                </a:cubicBezTo>
                <a:lnTo>
                  <a:pt x="518" y="864"/>
                </a:lnTo>
                <a:close/>
                <a:moveTo>
                  <a:pt x="1960" y="823"/>
                </a:moveTo>
                <a:cubicBezTo>
                  <a:pt x="1952" y="821"/>
                  <a:pt x="1952" y="821"/>
                  <a:pt x="1952" y="821"/>
                </a:cubicBezTo>
                <a:cubicBezTo>
                  <a:pt x="1949" y="835"/>
                  <a:pt x="1944" y="849"/>
                  <a:pt x="1938" y="862"/>
                </a:cubicBezTo>
                <a:cubicBezTo>
                  <a:pt x="1946" y="865"/>
                  <a:pt x="1946" y="865"/>
                  <a:pt x="1946" y="865"/>
                </a:cubicBezTo>
                <a:cubicBezTo>
                  <a:pt x="1952" y="852"/>
                  <a:pt x="1956" y="838"/>
                  <a:pt x="1960" y="823"/>
                </a:cubicBezTo>
                <a:close/>
                <a:moveTo>
                  <a:pt x="1479" y="797"/>
                </a:moveTo>
                <a:cubicBezTo>
                  <a:pt x="1477" y="787"/>
                  <a:pt x="1477" y="777"/>
                  <a:pt x="1477" y="767"/>
                </a:cubicBezTo>
                <a:cubicBezTo>
                  <a:pt x="1477" y="753"/>
                  <a:pt x="1477" y="753"/>
                  <a:pt x="1477" y="753"/>
                </a:cubicBezTo>
                <a:cubicBezTo>
                  <a:pt x="1469" y="753"/>
                  <a:pt x="1469" y="753"/>
                  <a:pt x="1469" y="753"/>
                </a:cubicBezTo>
                <a:cubicBezTo>
                  <a:pt x="1469" y="767"/>
                  <a:pt x="1469" y="767"/>
                  <a:pt x="1469" y="767"/>
                </a:cubicBezTo>
                <a:cubicBezTo>
                  <a:pt x="1469" y="777"/>
                  <a:pt x="1469" y="787"/>
                  <a:pt x="1471" y="798"/>
                </a:cubicBezTo>
                <a:lnTo>
                  <a:pt x="1479" y="797"/>
                </a:lnTo>
                <a:close/>
                <a:moveTo>
                  <a:pt x="987" y="767"/>
                </a:moveTo>
                <a:cubicBezTo>
                  <a:pt x="987" y="751"/>
                  <a:pt x="987" y="751"/>
                  <a:pt x="987" y="751"/>
                </a:cubicBezTo>
                <a:cubicBezTo>
                  <a:pt x="979" y="751"/>
                  <a:pt x="979" y="751"/>
                  <a:pt x="979" y="751"/>
                </a:cubicBezTo>
                <a:cubicBezTo>
                  <a:pt x="979" y="767"/>
                  <a:pt x="979" y="767"/>
                  <a:pt x="979" y="767"/>
                </a:cubicBezTo>
                <a:cubicBezTo>
                  <a:pt x="979" y="776"/>
                  <a:pt x="979" y="786"/>
                  <a:pt x="978" y="795"/>
                </a:cubicBezTo>
                <a:cubicBezTo>
                  <a:pt x="986" y="796"/>
                  <a:pt x="986" y="796"/>
                  <a:pt x="986" y="796"/>
                </a:cubicBezTo>
                <a:cubicBezTo>
                  <a:pt x="987" y="786"/>
                  <a:pt x="987" y="776"/>
                  <a:pt x="987" y="767"/>
                </a:cubicBezTo>
                <a:close/>
                <a:moveTo>
                  <a:pt x="499" y="792"/>
                </a:moveTo>
                <a:cubicBezTo>
                  <a:pt x="498" y="784"/>
                  <a:pt x="498" y="775"/>
                  <a:pt x="498" y="767"/>
                </a:cubicBezTo>
                <a:cubicBezTo>
                  <a:pt x="498" y="749"/>
                  <a:pt x="498" y="749"/>
                  <a:pt x="498" y="749"/>
                </a:cubicBezTo>
                <a:cubicBezTo>
                  <a:pt x="490" y="749"/>
                  <a:pt x="490" y="749"/>
                  <a:pt x="490" y="749"/>
                </a:cubicBezTo>
                <a:cubicBezTo>
                  <a:pt x="490" y="767"/>
                  <a:pt x="490" y="767"/>
                  <a:pt x="490" y="767"/>
                </a:cubicBezTo>
                <a:cubicBezTo>
                  <a:pt x="490" y="775"/>
                  <a:pt x="490" y="784"/>
                  <a:pt x="491" y="793"/>
                </a:cubicBezTo>
                <a:lnTo>
                  <a:pt x="499" y="792"/>
                </a:lnTo>
                <a:close/>
                <a:moveTo>
                  <a:pt x="1966" y="767"/>
                </a:moveTo>
                <a:cubicBezTo>
                  <a:pt x="1966" y="747"/>
                  <a:pt x="1966" y="747"/>
                  <a:pt x="1966" y="747"/>
                </a:cubicBezTo>
                <a:cubicBezTo>
                  <a:pt x="1958" y="747"/>
                  <a:pt x="1958" y="747"/>
                  <a:pt x="1958" y="747"/>
                </a:cubicBezTo>
                <a:cubicBezTo>
                  <a:pt x="1958" y="767"/>
                  <a:pt x="1958" y="767"/>
                  <a:pt x="1958" y="767"/>
                </a:cubicBezTo>
                <a:cubicBezTo>
                  <a:pt x="1958" y="774"/>
                  <a:pt x="1958" y="783"/>
                  <a:pt x="1957" y="790"/>
                </a:cubicBezTo>
                <a:cubicBezTo>
                  <a:pt x="1965" y="791"/>
                  <a:pt x="1965" y="791"/>
                  <a:pt x="1965" y="791"/>
                </a:cubicBezTo>
                <a:cubicBezTo>
                  <a:pt x="1966" y="783"/>
                  <a:pt x="1966" y="775"/>
                  <a:pt x="1966" y="767"/>
                </a:cubicBezTo>
                <a:close/>
                <a:moveTo>
                  <a:pt x="1477" y="678"/>
                </a:moveTo>
                <a:cubicBezTo>
                  <a:pt x="1469" y="678"/>
                  <a:pt x="1469" y="678"/>
                  <a:pt x="1469" y="678"/>
                </a:cubicBezTo>
                <a:cubicBezTo>
                  <a:pt x="1469" y="722"/>
                  <a:pt x="1469" y="722"/>
                  <a:pt x="1469" y="722"/>
                </a:cubicBezTo>
                <a:cubicBezTo>
                  <a:pt x="1477" y="722"/>
                  <a:pt x="1477" y="722"/>
                  <a:pt x="1477" y="722"/>
                </a:cubicBezTo>
                <a:lnTo>
                  <a:pt x="1477" y="678"/>
                </a:lnTo>
                <a:close/>
                <a:moveTo>
                  <a:pt x="987" y="676"/>
                </a:moveTo>
                <a:cubicBezTo>
                  <a:pt x="979" y="676"/>
                  <a:pt x="979" y="676"/>
                  <a:pt x="979" y="676"/>
                </a:cubicBezTo>
                <a:cubicBezTo>
                  <a:pt x="979" y="720"/>
                  <a:pt x="979" y="720"/>
                  <a:pt x="979" y="720"/>
                </a:cubicBezTo>
                <a:cubicBezTo>
                  <a:pt x="987" y="720"/>
                  <a:pt x="987" y="720"/>
                  <a:pt x="987" y="720"/>
                </a:cubicBezTo>
                <a:lnTo>
                  <a:pt x="987" y="676"/>
                </a:lnTo>
                <a:close/>
                <a:moveTo>
                  <a:pt x="498" y="673"/>
                </a:moveTo>
                <a:cubicBezTo>
                  <a:pt x="490" y="673"/>
                  <a:pt x="490" y="673"/>
                  <a:pt x="490" y="673"/>
                </a:cubicBezTo>
                <a:cubicBezTo>
                  <a:pt x="490" y="717"/>
                  <a:pt x="490" y="717"/>
                  <a:pt x="490" y="717"/>
                </a:cubicBezTo>
                <a:cubicBezTo>
                  <a:pt x="498" y="717"/>
                  <a:pt x="498" y="717"/>
                  <a:pt x="498" y="717"/>
                </a:cubicBezTo>
                <a:lnTo>
                  <a:pt x="498" y="673"/>
                </a:lnTo>
                <a:close/>
                <a:moveTo>
                  <a:pt x="1966" y="671"/>
                </a:moveTo>
                <a:cubicBezTo>
                  <a:pt x="1958" y="671"/>
                  <a:pt x="1958" y="671"/>
                  <a:pt x="1958" y="671"/>
                </a:cubicBezTo>
                <a:cubicBezTo>
                  <a:pt x="1958" y="715"/>
                  <a:pt x="1958" y="715"/>
                  <a:pt x="1958" y="715"/>
                </a:cubicBezTo>
                <a:cubicBezTo>
                  <a:pt x="1966" y="715"/>
                  <a:pt x="1966" y="715"/>
                  <a:pt x="1966" y="715"/>
                </a:cubicBezTo>
                <a:lnTo>
                  <a:pt x="1966" y="671"/>
                </a:lnTo>
                <a:close/>
                <a:moveTo>
                  <a:pt x="1477" y="602"/>
                </a:moveTo>
                <a:cubicBezTo>
                  <a:pt x="1469" y="602"/>
                  <a:pt x="1469" y="602"/>
                  <a:pt x="1469" y="602"/>
                </a:cubicBezTo>
                <a:cubicBezTo>
                  <a:pt x="1469" y="646"/>
                  <a:pt x="1469" y="646"/>
                  <a:pt x="1469" y="646"/>
                </a:cubicBezTo>
                <a:cubicBezTo>
                  <a:pt x="1477" y="646"/>
                  <a:pt x="1477" y="646"/>
                  <a:pt x="1477" y="646"/>
                </a:cubicBezTo>
                <a:lnTo>
                  <a:pt x="1477" y="602"/>
                </a:lnTo>
                <a:close/>
                <a:moveTo>
                  <a:pt x="987" y="600"/>
                </a:moveTo>
                <a:cubicBezTo>
                  <a:pt x="979" y="600"/>
                  <a:pt x="979" y="600"/>
                  <a:pt x="979" y="600"/>
                </a:cubicBezTo>
                <a:cubicBezTo>
                  <a:pt x="979" y="644"/>
                  <a:pt x="979" y="644"/>
                  <a:pt x="979" y="644"/>
                </a:cubicBezTo>
                <a:cubicBezTo>
                  <a:pt x="987" y="644"/>
                  <a:pt x="987" y="644"/>
                  <a:pt x="987" y="644"/>
                </a:cubicBezTo>
                <a:lnTo>
                  <a:pt x="987" y="600"/>
                </a:lnTo>
                <a:close/>
                <a:moveTo>
                  <a:pt x="498" y="597"/>
                </a:moveTo>
                <a:cubicBezTo>
                  <a:pt x="490" y="597"/>
                  <a:pt x="490" y="597"/>
                  <a:pt x="490" y="597"/>
                </a:cubicBezTo>
                <a:cubicBezTo>
                  <a:pt x="490" y="641"/>
                  <a:pt x="490" y="641"/>
                  <a:pt x="490" y="641"/>
                </a:cubicBezTo>
                <a:cubicBezTo>
                  <a:pt x="498" y="641"/>
                  <a:pt x="498" y="641"/>
                  <a:pt x="498" y="641"/>
                </a:cubicBezTo>
                <a:lnTo>
                  <a:pt x="498" y="597"/>
                </a:lnTo>
                <a:close/>
                <a:moveTo>
                  <a:pt x="1966" y="595"/>
                </a:moveTo>
                <a:cubicBezTo>
                  <a:pt x="1958" y="595"/>
                  <a:pt x="1958" y="595"/>
                  <a:pt x="1958" y="595"/>
                </a:cubicBezTo>
                <a:cubicBezTo>
                  <a:pt x="1958" y="639"/>
                  <a:pt x="1958" y="639"/>
                  <a:pt x="1958" y="639"/>
                </a:cubicBezTo>
                <a:cubicBezTo>
                  <a:pt x="1966" y="639"/>
                  <a:pt x="1966" y="639"/>
                  <a:pt x="1966" y="639"/>
                </a:cubicBezTo>
                <a:lnTo>
                  <a:pt x="1966" y="595"/>
                </a:lnTo>
                <a:close/>
                <a:moveTo>
                  <a:pt x="1477" y="526"/>
                </a:moveTo>
                <a:cubicBezTo>
                  <a:pt x="1469" y="526"/>
                  <a:pt x="1469" y="526"/>
                  <a:pt x="1469" y="526"/>
                </a:cubicBezTo>
                <a:cubicBezTo>
                  <a:pt x="1469" y="570"/>
                  <a:pt x="1469" y="570"/>
                  <a:pt x="1469" y="570"/>
                </a:cubicBezTo>
                <a:cubicBezTo>
                  <a:pt x="1477" y="570"/>
                  <a:pt x="1477" y="570"/>
                  <a:pt x="1477" y="570"/>
                </a:cubicBezTo>
                <a:lnTo>
                  <a:pt x="1477" y="526"/>
                </a:lnTo>
                <a:close/>
                <a:moveTo>
                  <a:pt x="987" y="524"/>
                </a:moveTo>
                <a:cubicBezTo>
                  <a:pt x="979" y="524"/>
                  <a:pt x="979" y="524"/>
                  <a:pt x="979" y="524"/>
                </a:cubicBezTo>
                <a:cubicBezTo>
                  <a:pt x="979" y="568"/>
                  <a:pt x="979" y="568"/>
                  <a:pt x="979" y="568"/>
                </a:cubicBezTo>
                <a:cubicBezTo>
                  <a:pt x="987" y="568"/>
                  <a:pt x="987" y="568"/>
                  <a:pt x="987" y="568"/>
                </a:cubicBezTo>
                <a:lnTo>
                  <a:pt x="987" y="524"/>
                </a:lnTo>
                <a:close/>
                <a:moveTo>
                  <a:pt x="498" y="521"/>
                </a:moveTo>
                <a:cubicBezTo>
                  <a:pt x="490" y="521"/>
                  <a:pt x="490" y="521"/>
                  <a:pt x="490" y="521"/>
                </a:cubicBezTo>
                <a:cubicBezTo>
                  <a:pt x="490" y="565"/>
                  <a:pt x="490" y="565"/>
                  <a:pt x="490" y="565"/>
                </a:cubicBezTo>
                <a:cubicBezTo>
                  <a:pt x="498" y="565"/>
                  <a:pt x="498" y="565"/>
                  <a:pt x="498" y="565"/>
                </a:cubicBezTo>
                <a:lnTo>
                  <a:pt x="498" y="521"/>
                </a:lnTo>
                <a:close/>
                <a:moveTo>
                  <a:pt x="1966" y="520"/>
                </a:moveTo>
                <a:cubicBezTo>
                  <a:pt x="1958" y="520"/>
                  <a:pt x="1958" y="520"/>
                  <a:pt x="1958" y="520"/>
                </a:cubicBezTo>
                <a:cubicBezTo>
                  <a:pt x="1958" y="563"/>
                  <a:pt x="1958" y="563"/>
                  <a:pt x="1958" y="563"/>
                </a:cubicBezTo>
                <a:cubicBezTo>
                  <a:pt x="1966" y="563"/>
                  <a:pt x="1966" y="563"/>
                  <a:pt x="1966" y="563"/>
                </a:cubicBezTo>
                <a:lnTo>
                  <a:pt x="1966" y="520"/>
                </a:lnTo>
                <a:close/>
                <a:moveTo>
                  <a:pt x="1477" y="450"/>
                </a:moveTo>
                <a:cubicBezTo>
                  <a:pt x="1469" y="450"/>
                  <a:pt x="1469" y="450"/>
                  <a:pt x="1469" y="450"/>
                </a:cubicBezTo>
                <a:cubicBezTo>
                  <a:pt x="1469" y="494"/>
                  <a:pt x="1469" y="494"/>
                  <a:pt x="1469" y="494"/>
                </a:cubicBezTo>
                <a:cubicBezTo>
                  <a:pt x="1477" y="494"/>
                  <a:pt x="1477" y="494"/>
                  <a:pt x="1477" y="494"/>
                </a:cubicBezTo>
                <a:lnTo>
                  <a:pt x="1477" y="450"/>
                </a:lnTo>
                <a:close/>
                <a:moveTo>
                  <a:pt x="987" y="448"/>
                </a:moveTo>
                <a:cubicBezTo>
                  <a:pt x="979" y="448"/>
                  <a:pt x="979" y="448"/>
                  <a:pt x="979" y="448"/>
                </a:cubicBezTo>
                <a:cubicBezTo>
                  <a:pt x="979" y="492"/>
                  <a:pt x="979" y="492"/>
                  <a:pt x="979" y="492"/>
                </a:cubicBezTo>
                <a:cubicBezTo>
                  <a:pt x="987" y="492"/>
                  <a:pt x="987" y="492"/>
                  <a:pt x="987" y="492"/>
                </a:cubicBezTo>
                <a:lnTo>
                  <a:pt x="987" y="448"/>
                </a:lnTo>
                <a:close/>
                <a:moveTo>
                  <a:pt x="498" y="446"/>
                </a:moveTo>
                <a:cubicBezTo>
                  <a:pt x="490" y="446"/>
                  <a:pt x="490" y="446"/>
                  <a:pt x="490" y="446"/>
                </a:cubicBezTo>
                <a:cubicBezTo>
                  <a:pt x="490" y="490"/>
                  <a:pt x="490" y="490"/>
                  <a:pt x="490" y="490"/>
                </a:cubicBezTo>
                <a:cubicBezTo>
                  <a:pt x="498" y="490"/>
                  <a:pt x="498" y="490"/>
                  <a:pt x="498" y="490"/>
                </a:cubicBezTo>
                <a:lnTo>
                  <a:pt x="498" y="446"/>
                </a:lnTo>
                <a:close/>
                <a:moveTo>
                  <a:pt x="1966" y="444"/>
                </a:moveTo>
                <a:cubicBezTo>
                  <a:pt x="1958" y="444"/>
                  <a:pt x="1958" y="444"/>
                  <a:pt x="1958" y="444"/>
                </a:cubicBezTo>
                <a:cubicBezTo>
                  <a:pt x="1958" y="488"/>
                  <a:pt x="1958" y="488"/>
                  <a:pt x="1958" y="488"/>
                </a:cubicBezTo>
                <a:cubicBezTo>
                  <a:pt x="1966" y="488"/>
                  <a:pt x="1966" y="488"/>
                  <a:pt x="1966" y="488"/>
                </a:cubicBezTo>
                <a:lnTo>
                  <a:pt x="1966" y="444"/>
                </a:lnTo>
                <a:close/>
                <a:moveTo>
                  <a:pt x="1477" y="374"/>
                </a:moveTo>
                <a:cubicBezTo>
                  <a:pt x="1469" y="374"/>
                  <a:pt x="1469" y="374"/>
                  <a:pt x="1469" y="374"/>
                </a:cubicBezTo>
                <a:cubicBezTo>
                  <a:pt x="1469" y="418"/>
                  <a:pt x="1469" y="418"/>
                  <a:pt x="1469" y="418"/>
                </a:cubicBezTo>
                <a:cubicBezTo>
                  <a:pt x="1477" y="418"/>
                  <a:pt x="1477" y="418"/>
                  <a:pt x="1477" y="418"/>
                </a:cubicBezTo>
                <a:lnTo>
                  <a:pt x="1477" y="374"/>
                </a:lnTo>
                <a:close/>
                <a:moveTo>
                  <a:pt x="987" y="373"/>
                </a:moveTo>
                <a:cubicBezTo>
                  <a:pt x="979" y="373"/>
                  <a:pt x="979" y="373"/>
                  <a:pt x="979" y="373"/>
                </a:cubicBezTo>
                <a:cubicBezTo>
                  <a:pt x="979" y="416"/>
                  <a:pt x="979" y="416"/>
                  <a:pt x="979" y="416"/>
                </a:cubicBezTo>
                <a:cubicBezTo>
                  <a:pt x="987" y="416"/>
                  <a:pt x="987" y="416"/>
                  <a:pt x="987" y="416"/>
                </a:cubicBezTo>
                <a:lnTo>
                  <a:pt x="987" y="373"/>
                </a:lnTo>
                <a:close/>
                <a:moveTo>
                  <a:pt x="498" y="370"/>
                </a:moveTo>
                <a:cubicBezTo>
                  <a:pt x="490" y="370"/>
                  <a:pt x="490" y="370"/>
                  <a:pt x="490" y="370"/>
                </a:cubicBezTo>
                <a:cubicBezTo>
                  <a:pt x="490" y="414"/>
                  <a:pt x="490" y="414"/>
                  <a:pt x="490" y="414"/>
                </a:cubicBezTo>
                <a:cubicBezTo>
                  <a:pt x="498" y="414"/>
                  <a:pt x="498" y="414"/>
                  <a:pt x="498" y="414"/>
                </a:cubicBezTo>
                <a:lnTo>
                  <a:pt x="498" y="370"/>
                </a:lnTo>
                <a:close/>
                <a:moveTo>
                  <a:pt x="1966" y="368"/>
                </a:moveTo>
                <a:cubicBezTo>
                  <a:pt x="1958" y="368"/>
                  <a:pt x="1958" y="368"/>
                  <a:pt x="1958" y="368"/>
                </a:cubicBezTo>
                <a:cubicBezTo>
                  <a:pt x="1958" y="412"/>
                  <a:pt x="1958" y="412"/>
                  <a:pt x="1958" y="412"/>
                </a:cubicBezTo>
                <a:cubicBezTo>
                  <a:pt x="1966" y="412"/>
                  <a:pt x="1966" y="412"/>
                  <a:pt x="1966" y="412"/>
                </a:cubicBezTo>
                <a:lnTo>
                  <a:pt x="1966" y="368"/>
                </a:lnTo>
                <a:close/>
                <a:moveTo>
                  <a:pt x="1477" y="299"/>
                </a:moveTo>
                <a:cubicBezTo>
                  <a:pt x="1469" y="299"/>
                  <a:pt x="1469" y="299"/>
                  <a:pt x="1469" y="299"/>
                </a:cubicBezTo>
                <a:cubicBezTo>
                  <a:pt x="1469" y="343"/>
                  <a:pt x="1469" y="343"/>
                  <a:pt x="1469" y="343"/>
                </a:cubicBezTo>
                <a:cubicBezTo>
                  <a:pt x="1477" y="343"/>
                  <a:pt x="1477" y="343"/>
                  <a:pt x="1477" y="343"/>
                </a:cubicBezTo>
                <a:lnTo>
                  <a:pt x="1477" y="299"/>
                </a:lnTo>
                <a:close/>
                <a:moveTo>
                  <a:pt x="987" y="297"/>
                </a:moveTo>
                <a:cubicBezTo>
                  <a:pt x="979" y="297"/>
                  <a:pt x="979" y="297"/>
                  <a:pt x="979" y="297"/>
                </a:cubicBezTo>
                <a:cubicBezTo>
                  <a:pt x="979" y="341"/>
                  <a:pt x="979" y="341"/>
                  <a:pt x="979" y="341"/>
                </a:cubicBezTo>
                <a:cubicBezTo>
                  <a:pt x="987" y="341"/>
                  <a:pt x="987" y="341"/>
                  <a:pt x="987" y="341"/>
                </a:cubicBezTo>
                <a:lnTo>
                  <a:pt x="987" y="297"/>
                </a:lnTo>
                <a:close/>
                <a:moveTo>
                  <a:pt x="498" y="294"/>
                </a:moveTo>
                <a:cubicBezTo>
                  <a:pt x="490" y="294"/>
                  <a:pt x="490" y="294"/>
                  <a:pt x="490" y="294"/>
                </a:cubicBezTo>
                <a:cubicBezTo>
                  <a:pt x="490" y="338"/>
                  <a:pt x="490" y="338"/>
                  <a:pt x="490" y="338"/>
                </a:cubicBezTo>
                <a:cubicBezTo>
                  <a:pt x="498" y="338"/>
                  <a:pt x="498" y="338"/>
                  <a:pt x="498" y="338"/>
                </a:cubicBezTo>
                <a:lnTo>
                  <a:pt x="498" y="294"/>
                </a:lnTo>
                <a:close/>
                <a:moveTo>
                  <a:pt x="1966" y="292"/>
                </a:moveTo>
                <a:cubicBezTo>
                  <a:pt x="1958" y="292"/>
                  <a:pt x="1958" y="292"/>
                  <a:pt x="1958" y="292"/>
                </a:cubicBezTo>
                <a:cubicBezTo>
                  <a:pt x="1958" y="336"/>
                  <a:pt x="1958" y="336"/>
                  <a:pt x="1958" y="336"/>
                </a:cubicBezTo>
                <a:cubicBezTo>
                  <a:pt x="1966" y="336"/>
                  <a:pt x="1966" y="336"/>
                  <a:pt x="1966" y="336"/>
                </a:cubicBezTo>
                <a:lnTo>
                  <a:pt x="1966" y="292"/>
                </a:lnTo>
                <a:close/>
                <a:moveTo>
                  <a:pt x="1477" y="250"/>
                </a:moveTo>
                <a:cubicBezTo>
                  <a:pt x="1477" y="241"/>
                  <a:pt x="1476" y="231"/>
                  <a:pt x="1475" y="223"/>
                </a:cubicBezTo>
                <a:cubicBezTo>
                  <a:pt x="1467" y="223"/>
                  <a:pt x="1467" y="223"/>
                  <a:pt x="1467" y="223"/>
                </a:cubicBezTo>
                <a:cubicBezTo>
                  <a:pt x="1468" y="232"/>
                  <a:pt x="1469" y="241"/>
                  <a:pt x="1469" y="250"/>
                </a:cubicBezTo>
                <a:cubicBezTo>
                  <a:pt x="1469" y="267"/>
                  <a:pt x="1469" y="267"/>
                  <a:pt x="1469" y="267"/>
                </a:cubicBezTo>
                <a:cubicBezTo>
                  <a:pt x="1477" y="267"/>
                  <a:pt x="1477" y="267"/>
                  <a:pt x="1477" y="267"/>
                </a:cubicBezTo>
                <a:lnTo>
                  <a:pt x="1477" y="250"/>
                </a:lnTo>
                <a:close/>
                <a:moveTo>
                  <a:pt x="987" y="250"/>
                </a:moveTo>
                <a:cubicBezTo>
                  <a:pt x="987" y="240"/>
                  <a:pt x="988" y="231"/>
                  <a:pt x="989" y="222"/>
                </a:cubicBezTo>
                <a:cubicBezTo>
                  <a:pt x="981" y="221"/>
                  <a:pt x="981" y="221"/>
                  <a:pt x="981" y="221"/>
                </a:cubicBezTo>
                <a:cubicBezTo>
                  <a:pt x="980" y="230"/>
                  <a:pt x="979" y="240"/>
                  <a:pt x="979" y="250"/>
                </a:cubicBezTo>
                <a:cubicBezTo>
                  <a:pt x="979" y="265"/>
                  <a:pt x="979" y="265"/>
                  <a:pt x="979" y="265"/>
                </a:cubicBezTo>
                <a:cubicBezTo>
                  <a:pt x="987" y="265"/>
                  <a:pt x="987" y="265"/>
                  <a:pt x="987" y="265"/>
                </a:cubicBezTo>
                <a:lnTo>
                  <a:pt x="987" y="250"/>
                </a:lnTo>
                <a:close/>
                <a:moveTo>
                  <a:pt x="498" y="250"/>
                </a:moveTo>
                <a:cubicBezTo>
                  <a:pt x="498" y="239"/>
                  <a:pt x="497" y="228"/>
                  <a:pt x="496" y="218"/>
                </a:cubicBezTo>
                <a:cubicBezTo>
                  <a:pt x="488" y="219"/>
                  <a:pt x="488" y="219"/>
                  <a:pt x="488" y="219"/>
                </a:cubicBezTo>
                <a:cubicBezTo>
                  <a:pt x="489" y="229"/>
                  <a:pt x="490" y="239"/>
                  <a:pt x="490" y="250"/>
                </a:cubicBezTo>
                <a:cubicBezTo>
                  <a:pt x="490" y="262"/>
                  <a:pt x="490" y="262"/>
                  <a:pt x="490" y="262"/>
                </a:cubicBezTo>
                <a:cubicBezTo>
                  <a:pt x="498" y="262"/>
                  <a:pt x="498" y="262"/>
                  <a:pt x="498" y="262"/>
                </a:cubicBezTo>
                <a:lnTo>
                  <a:pt x="498" y="250"/>
                </a:lnTo>
                <a:close/>
                <a:moveTo>
                  <a:pt x="1966" y="250"/>
                </a:moveTo>
                <a:cubicBezTo>
                  <a:pt x="1966" y="239"/>
                  <a:pt x="1967" y="228"/>
                  <a:pt x="1968" y="217"/>
                </a:cubicBezTo>
                <a:cubicBezTo>
                  <a:pt x="1960" y="216"/>
                  <a:pt x="1960" y="216"/>
                  <a:pt x="1960" y="216"/>
                </a:cubicBezTo>
                <a:cubicBezTo>
                  <a:pt x="1959" y="227"/>
                  <a:pt x="1958" y="238"/>
                  <a:pt x="1958" y="250"/>
                </a:cubicBezTo>
                <a:cubicBezTo>
                  <a:pt x="1958" y="260"/>
                  <a:pt x="1958" y="260"/>
                  <a:pt x="1958" y="260"/>
                </a:cubicBezTo>
                <a:cubicBezTo>
                  <a:pt x="1966" y="260"/>
                  <a:pt x="1966" y="260"/>
                  <a:pt x="1966" y="260"/>
                </a:cubicBezTo>
                <a:lnTo>
                  <a:pt x="1966" y="250"/>
                </a:lnTo>
                <a:close/>
                <a:moveTo>
                  <a:pt x="2450" y="195"/>
                </a:moveTo>
                <a:cubicBezTo>
                  <a:pt x="2446" y="181"/>
                  <a:pt x="2442" y="166"/>
                  <a:pt x="2436" y="153"/>
                </a:cubicBezTo>
                <a:cubicBezTo>
                  <a:pt x="2429" y="156"/>
                  <a:pt x="2429" y="156"/>
                  <a:pt x="2429" y="156"/>
                </a:cubicBezTo>
                <a:cubicBezTo>
                  <a:pt x="2434" y="169"/>
                  <a:pt x="2439" y="183"/>
                  <a:pt x="2442" y="197"/>
                </a:cubicBezTo>
                <a:lnTo>
                  <a:pt x="2450" y="195"/>
                </a:lnTo>
                <a:close/>
                <a:moveTo>
                  <a:pt x="28" y="154"/>
                </a:moveTo>
                <a:cubicBezTo>
                  <a:pt x="21" y="151"/>
                  <a:pt x="21" y="151"/>
                  <a:pt x="21" y="151"/>
                </a:cubicBezTo>
                <a:cubicBezTo>
                  <a:pt x="15" y="165"/>
                  <a:pt x="10" y="179"/>
                  <a:pt x="7" y="193"/>
                </a:cubicBezTo>
                <a:cubicBezTo>
                  <a:pt x="15" y="195"/>
                  <a:pt x="15" y="195"/>
                  <a:pt x="15" y="195"/>
                </a:cubicBezTo>
                <a:cubicBezTo>
                  <a:pt x="18" y="181"/>
                  <a:pt x="22" y="167"/>
                  <a:pt x="28" y="154"/>
                </a:cubicBezTo>
                <a:close/>
                <a:moveTo>
                  <a:pt x="1470" y="191"/>
                </a:moveTo>
                <a:cubicBezTo>
                  <a:pt x="1466" y="176"/>
                  <a:pt x="1461" y="162"/>
                  <a:pt x="1455" y="148"/>
                </a:cubicBezTo>
                <a:cubicBezTo>
                  <a:pt x="1448" y="152"/>
                  <a:pt x="1448" y="152"/>
                  <a:pt x="1448" y="152"/>
                </a:cubicBezTo>
                <a:cubicBezTo>
                  <a:pt x="1454" y="165"/>
                  <a:pt x="1459" y="179"/>
                  <a:pt x="1462" y="193"/>
                </a:cubicBezTo>
                <a:lnTo>
                  <a:pt x="1470" y="191"/>
                </a:lnTo>
                <a:close/>
                <a:moveTo>
                  <a:pt x="1009" y="150"/>
                </a:moveTo>
                <a:cubicBezTo>
                  <a:pt x="1001" y="147"/>
                  <a:pt x="1001" y="147"/>
                  <a:pt x="1001" y="147"/>
                </a:cubicBezTo>
                <a:cubicBezTo>
                  <a:pt x="995" y="160"/>
                  <a:pt x="990" y="174"/>
                  <a:pt x="987" y="189"/>
                </a:cubicBezTo>
                <a:cubicBezTo>
                  <a:pt x="995" y="191"/>
                  <a:pt x="995" y="191"/>
                  <a:pt x="995" y="191"/>
                </a:cubicBezTo>
                <a:cubicBezTo>
                  <a:pt x="998" y="177"/>
                  <a:pt x="1003" y="163"/>
                  <a:pt x="1009" y="150"/>
                </a:cubicBezTo>
                <a:close/>
                <a:moveTo>
                  <a:pt x="490" y="186"/>
                </a:moveTo>
                <a:cubicBezTo>
                  <a:pt x="486" y="172"/>
                  <a:pt x="481" y="158"/>
                  <a:pt x="475" y="144"/>
                </a:cubicBezTo>
                <a:cubicBezTo>
                  <a:pt x="467" y="148"/>
                  <a:pt x="467" y="148"/>
                  <a:pt x="467" y="148"/>
                </a:cubicBezTo>
                <a:cubicBezTo>
                  <a:pt x="473" y="161"/>
                  <a:pt x="478" y="174"/>
                  <a:pt x="482" y="188"/>
                </a:cubicBezTo>
                <a:lnTo>
                  <a:pt x="490" y="186"/>
                </a:lnTo>
                <a:close/>
                <a:moveTo>
                  <a:pt x="1990" y="146"/>
                </a:moveTo>
                <a:cubicBezTo>
                  <a:pt x="1982" y="142"/>
                  <a:pt x="1982" y="142"/>
                  <a:pt x="1982" y="142"/>
                </a:cubicBezTo>
                <a:cubicBezTo>
                  <a:pt x="1976" y="156"/>
                  <a:pt x="1971" y="170"/>
                  <a:pt x="1967" y="184"/>
                </a:cubicBezTo>
                <a:cubicBezTo>
                  <a:pt x="1975" y="186"/>
                  <a:pt x="1975" y="186"/>
                  <a:pt x="1975" y="186"/>
                </a:cubicBezTo>
                <a:cubicBezTo>
                  <a:pt x="1978" y="172"/>
                  <a:pt x="1983" y="159"/>
                  <a:pt x="1990" y="146"/>
                </a:cubicBezTo>
                <a:close/>
                <a:moveTo>
                  <a:pt x="2422" y="124"/>
                </a:moveTo>
                <a:cubicBezTo>
                  <a:pt x="2414" y="111"/>
                  <a:pt x="2405" y="99"/>
                  <a:pt x="2396" y="88"/>
                </a:cubicBezTo>
                <a:cubicBezTo>
                  <a:pt x="2390" y="93"/>
                  <a:pt x="2390" y="93"/>
                  <a:pt x="2390" y="93"/>
                </a:cubicBezTo>
                <a:cubicBezTo>
                  <a:pt x="2399" y="104"/>
                  <a:pt x="2407" y="115"/>
                  <a:pt x="2415" y="128"/>
                </a:cubicBezTo>
                <a:lnTo>
                  <a:pt x="2422" y="124"/>
                </a:lnTo>
                <a:close/>
                <a:moveTo>
                  <a:pt x="68" y="91"/>
                </a:moveTo>
                <a:cubicBezTo>
                  <a:pt x="62" y="86"/>
                  <a:pt x="62" y="86"/>
                  <a:pt x="62" y="86"/>
                </a:cubicBezTo>
                <a:cubicBezTo>
                  <a:pt x="52" y="97"/>
                  <a:pt x="43" y="109"/>
                  <a:pt x="35" y="122"/>
                </a:cubicBezTo>
                <a:cubicBezTo>
                  <a:pt x="42" y="126"/>
                  <a:pt x="42" y="126"/>
                  <a:pt x="42" y="126"/>
                </a:cubicBezTo>
                <a:cubicBezTo>
                  <a:pt x="50" y="114"/>
                  <a:pt x="58" y="102"/>
                  <a:pt x="68" y="91"/>
                </a:cubicBezTo>
                <a:close/>
                <a:moveTo>
                  <a:pt x="1440" y="120"/>
                </a:moveTo>
                <a:cubicBezTo>
                  <a:pt x="1433" y="107"/>
                  <a:pt x="1424" y="95"/>
                  <a:pt x="1414" y="84"/>
                </a:cubicBezTo>
                <a:cubicBezTo>
                  <a:pt x="1408" y="89"/>
                  <a:pt x="1408" y="89"/>
                  <a:pt x="1408" y="89"/>
                </a:cubicBezTo>
                <a:cubicBezTo>
                  <a:pt x="1417" y="100"/>
                  <a:pt x="1426" y="112"/>
                  <a:pt x="1433" y="124"/>
                </a:cubicBezTo>
                <a:lnTo>
                  <a:pt x="1440" y="120"/>
                </a:lnTo>
                <a:close/>
                <a:moveTo>
                  <a:pt x="1050" y="88"/>
                </a:moveTo>
                <a:cubicBezTo>
                  <a:pt x="1044" y="83"/>
                  <a:pt x="1044" y="83"/>
                  <a:pt x="1044" y="83"/>
                </a:cubicBezTo>
                <a:cubicBezTo>
                  <a:pt x="1034" y="94"/>
                  <a:pt x="1025" y="106"/>
                  <a:pt x="1017" y="118"/>
                </a:cubicBezTo>
                <a:cubicBezTo>
                  <a:pt x="1024" y="122"/>
                  <a:pt x="1024" y="122"/>
                  <a:pt x="1024" y="122"/>
                </a:cubicBezTo>
                <a:cubicBezTo>
                  <a:pt x="1031" y="110"/>
                  <a:pt x="1040" y="99"/>
                  <a:pt x="1050" y="88"/>
                </a:cubicBezTo>
                <a:close/>
                <a:moveTo>
                  <a:pt x="459" y="116"/>
                </a:moveTo>
                <a:cubicBezTo>
                  <a:pt x="451" y="103"/>
                  <a:pt x="442" y="91"/>
                  <a:pt x="432" y="81"/>
                </a:cubicBezTo>
                <a:cubicBezTo>
                  <a:pt x="426" y="86"/>
                  <a:pt x="426" y="86"/>
                  <a:pt x="426" y="86"/>
                </a:cubicBezTo>
                <a:cubicBezTo>
                  <a:pt x="436" y="97"/>
                  <a:pt x="444" y="108"/>
                  <a:pt x="452" y="120"/>
                </a:cubicBezTo>
                <a:lnTo>
                  <a:pt x="459" y="116"/>
                </a:lnTo>
                <a:close/>
                <a:moveTo>
                  <a:pt x="2031" y="85"/>
                </a:moveTo>
                <a:cubicBezTo>
                  <a:pt x="2026" y="79"/>
                  <a:pt x="2026" y="79"/>
                  <a:pt x="2026" y="79"/>
                </a:cubicBezTo>
                <a:cubicBezTo>
                  <a:pt x="2015" y="90"/>
                  <a:pt x="2006" y="102"/>
                  <a:pt x="1998" y="114"/>
                </a:cubicBezTo>
                <a:cubicBezTo>
                  <a:pt x="2005" y="119"/>
                  <a:pt x="2005" y="119"/>
                  <a:pt x="2005" y="119"/>
                </a:cubicBezTo>
                <a:cubicBezTo>
                  <a:pt x="2013" y="107"/>
                  <a:pt x="2022" y="95"/>
                  <a:pt x="2031" y="85"/>
                </a:cubicBezTo>
                <a:close/>
                <a:moveTo>
                  <a:pt x="2373" y="64"/>
                </a:moveTo>
                <a:cubicBezTo>
                  <a:pt x="2362" y="54"/>
                  <a:pt x="2350" y="45"/>
                  <a:pt x="2337" y="38"/>
                </a:cubicBezTo>
                <a:cubicBezTo>
                  <a:pt x="2333" y="44"/>
                  <a:pt x="2333" y="44"/>
                  <a:pt x="2333" y="44"/>
                </a:cubicBezTo>
                <a:cubicBezTo>
                  <a:pt x="2345" y="52"/>
                  <a:pt x="2357" y="61"/>
                  <a:pt x="2368" y="70"/>
                </a:cubicBezTo>
                <a:lnTo>
                  <a:pt x="2373" y="64"/>
                </a:lnTo>
                <a:close/>
                <a:moveTo>
                  <a:pt x="124" y="44"/>
                </a:moveTo>
                <a:cubicBezTo>
                  <a:pt x="120" y="37"/>
                  <a:pt x="120" y="37"/>
                  <a:pt x="120" y="37"/>
                </a:cubicBezTo>
                <a:cubicBezTo>
                  <a:pt x="108" y="44"/>
                  <a:pt x="96" y="53"/>
                  <a:pt x="84" y="63"/>
                </a:cubicBezTo>
                <a:cubicBezTo>
                  <a:pt x="90" y="69"/>
                  <a:pt x="90" y="69"/>
                  <a:pt x="90" y="69"/>
                </a:cubicBezTo>
                <a:cubicBezTo>
                  <a:pt x="101" y="60"/>
                  <a:pt x="112" y="51"/>
                  <a:pt x="124" y="44"/>
                </a:cubicBezTo>
                <a:close/>
                <a:moveTo>
                  <a:pt x="1391" y="61"/>
                </a:moveTo>
                <a:cubicBezTo>
                  <a:pt x="1379" y="52"/>
                  <a:pt x="1367" y="43"/>
                  <a:pt x="1354" y="35"/>
                </a:cubicBezTo>
                <a:cubicBezTo>
                  <a:pt x="1350" y="42"/>
                  <a:pt x="1350" y="42"/>
                  <a:pt x="1350" y="42"/>
                </a:cubicBezTo>
                <a:cubicBezTo>
                  <a:pt x="1363" y="49"/>
                  <a:pt x="1375" y="58"/>
                  <a:pt x="1385" y="67"/>
                </a:cubicBezTo>
                <a:lnTo>
                  <a:pt x="1391" y="61"/>
                </a:lnTo>
                <a:close/>
                <a:moveTo>
                  <a:pt x="1107" y="41"/>
                </a:moveTo>
                <a:cubicBezTo>
                  <a:pt x="1103" y="34"/>
                  <a:pt x="1103" y="34"/>
                  <a:pt x="1103" y="34"/>
                </a:cubicBezTo>
                <a:cubicBezTo>
                  <a:pt x="1090" y="42"/>
                  <a:pt x="1078" y="50"/>
                  <a:pt x="1067" y="60"/>
                </a:cubicBezTo>
                <a:cubicBezTo>
                  <a:pt x="1072" y="66"/>
                  <a:pt x="1072" y="66"/>
                  <a:pt x="1072" y="66"/>
                </a:cubicBezTo>
                <a:cubicBezTo>
                  <a:pt x="1083" y="57"/>
                  <a:pt x="1095" y="48"/>
                  <a:pt x="1107" y="41"/>
                </a:cubicBezTo>
                <a:close/>
                <a:moveTo>
                  <a:pt x="408" y="58"/>
                </a:moveTo>
                <a:cubicBezTo>
                  <a:pt x="397" y="49"/>
                  <a:pt x="384" y="40"/>
                  <a:pt x="372" y="33"/>
                </a:cubicBezTo>
                <a:cubicBezTo>
                  <a:pt x="368" y="40"/>
                  <a:pt x="368" y="40"/>
                  <a:pt x="368" y="40"/>
                </a:cubicBezTo>
                <a:cubicBezTo>
                  <a:pt x="380" y="47"/>
                  <a:pt x="392" y="55"/>
                  <a:pt x="403" y="64"/>
                </a:cubicBezTo>
                <a:lnTo>
                  <a:pt x="408" y="58"/>
                </a:lnTo>
                <a:close/>
                <a:moveTo>
                  <a:pt x="2090" y="39"/>
                </a:moveTo>
                <a:cubicBezTo>
                  <a:pt x="2086" y="32"/>
                  <a:pt x="2086" y="32"/>
                  <a:pt x="2086" y="32"/>
                </a:cubicBezTo>
                <a:cubicBezTo>
                  <a:pt x="2073" y="39"/>
                  <a:pt x="2061" y="48"/>
                  <a:pt x="2049" y="57"/>
                </a:cubicBezTo>
                <a:cubicBezTo>
                  <a:pt x="2054" y="63"/>
                  <a:pt x="2054" y="63"/>
                  <a:pt x="2054" y="63"/>
                </a:cubicBezTo>
                <a:cubicBezTo>
                  <a:pt x="2065" y="54"/>
                  <a:pt x="2077" y="46"/>
                  <a:pt x="2090" y="39"/>
                </a:cubicBezTo>
                <a:close/>
                <a:moveTo>
                  <a:pt x="2309" y="23"/>
                </a:moveTo>
                <a:cubicBezTo>
                  <a:pt x="2295" y="16"/>
                  <a:pt x="2281" y="12"/>
                  <a:pt x="2267" y="8"/>
                </a:cubicBezTo>
                <a:cubicBezTo>
                  <a:pt x="2265" y="16"/>
                  <a:pt x="2265" y="16"/>
                  <a:pt x="2265" y="16"/>
                </a:cubicBezTo>
                <a:cubicBezTo>
                  <a:pt x="2279" y="19"/>
                  <a:pt x="2292" y="24"/>
                  <a:pt x="2305" y="30"/>
                </a:cubicBezTo>
                <a:lnTo>
                  <a:pt x="2309" y="23"/>
                </a:lnTo>
                <a:close/>
                <a:moveTo>
                  <a:pt x="193" y="15"/>
                </a:moveTo>
                <a:cubicBezTo>
                  <a:pt x="191" y="8"/>
                  <a:pt x="191" y="8"/>
                  <a:pt x="191" y="8"/>
                </a:cubicBezTo>
                <a:cubicBezTo>
                  <a:pt x="177" y="11"/>
                  <a:pt x="163" y="16"/>
                  <a:pt x="149" y="22"/>
                </a:cubicBezTo>
                <a:cubicBezTo>
                  <a:pt x="152" y="29"/>
                  <a:pt x="152" y="29"/>
                  <a:pt x="152" y="29"/>
                </a:cubicBezTo>
                <a:cubicBezTo>
                  <a:pt x="165" y="23"/>
                  <a:pt x="179" y="19"/>
                  <a:pt x="193" y="15"/>
                </a:cubicBezTo>
                <a:close/>
                <a:moveTo>
                  <a:pt x="1326" y="21"/>
                </a:moveTo>
                <a:cubicBezTo>
                  <a:pt x="1312" y="15"/>
                  <a:pt x="1298" y="10"/>
                  <a:pt x="1283" y="7"/>
                </a:cubicBezTo>
                <a:cubicBezTo>
                  <a:pt x="1281" y="15"/>
                  <a:pt x="1281" y="15"/>
                  <a:pt x="1281" y="15"/>
                </a:cubicBezTo>
                <a:cubicBezTo>
                  <a:pt x="1295" y="18"/>
                  <a:pt x="1309" y="22"/>
                  <a:pt x="1322" y="28"/>
                </a:cubicBezTo>
                <a:lnTo>
                  <a:pt x="1326" y="21"/>
                </a:lnTo>
                <a:close/>
                <a:moveTo>
                  <a:pt x="1176" y="14"/>
                </a:moveTo>
                <a:cubicBezTo>
                  <a:pt x="1175" y="7"/>
                  <a:pt x="1175" y="7"/>
                  <a:pt x="1175" y="7"/>
                </a:cubicBezTo>
                <a:cubicBezTo>
                  <a:pt x="1160" y="10"/>
                  <a:pt x="1146" y="14"/>
                  <a:pt x="1132" y="20"/>
                </a:cubicBezTo>
                <a:cubicBezTo>
                  <a:pt x="1135" y="27"/>
                  <a:pt x="1135" y="27"/>
                  <a:pt x="1135" y="27"/>
                </a:cubicBezTo>
                <a:cubicBezTo>
                  <a:pt x="1149" y="22"/>
                  <a:pt x="1162" y="17"/>
                  <a:pt x="1176" y="14"/>
                </a:cubicBezTo>
                <a:close/>
                <a:moveTo>
                  <a:pt x="342" y="19"/>
                </a:moveTo>
                <a:cubicBezTo>
                  <a:pt x="329" y="13"/>
                  <a:pt x="314" y="9"/>
                  <a:pt x="300" y="6"/>
                </a:cubicBezTo>
                <a:cubicBezTo>
                  <a:pt x="298" y="14"/>
                  <a:pt x="298" y="14"/>
                  <a:pt x="298" y="14"/>
                </a:cubicBezTo>
                <a:cubicBezTo>
                  <a:pt x="312" y="17"/>
                  <a:pt x="326" y="21"/>
                  <a:pt x="339" y="26"/>
                </a:cubicBezTo>
                <a:lnTo>
                  <a:pt x="342" y="19"/>
                </a:lnTo>
                <a:close/>
                <a:moveTo>
                  <a:pt x="2160" y="13"/>
                </a:moveTo>
                <a:cubicBezTo>
                  <a:pt x="2158" y="6"/>
                  <a:pt x="2158" y="6"/>
                  <a:pt x="2158" y="6"/>
                </a:cubicBezTo>
                <a:cubicBezTo>
                  <a:pt x="2144" y="8"/>
                  <a:pt x="2129" y="13"/>
                  <a:pt x="2115" y="18"/>
                </a:cubicBezTo>
                <a:cubicBezTo>
                  <a:pt x="2118" y="26"/>
                  <a:pt x="2118" y="26"/>
                  <a:pt x="2118" y="26"/>
                </a:cubicBezTo>
                <a:cubicBezTo>
                  <a:pt x="2132" y="20"/>
                  <a:pt x="2146" y="16"/>
                  <a:pt x="2160" y="13"/>
                </a:cubicBezTo>
                <a:close/>
                <a:moveTo>
                  <a:pt x="2235" y="2"/>
                </a:moveTo>
                <a:cubicBezTo>
                  <a:pt x="2226" y="1"/>
                  <a:pt x="2216" y="1"/>
                  <a:pt x="2207" y="1"/>
                </a:cubicBezTo>
                <a:cubicBezTo>
                  <a:pt x="2207" y="1"/>
                  <a:pt x="2207" y="1"/>
                  <a:pt x="2207" y="1"/>
                </a:cubicBezTo>
                <a:cubicBezTo>
                  <a:pt x="2201" y="1"/>
                  <a:pt x="2196" y="1"/>
                  <a:pt x="2190" y="1"/>
                </a:cubicBezTo>
                <a:cubicBezTo>
                  <a:pt x="2191" y="9"/>
                  <a:pt x="2191" y="9"/>
                  <a:pt x="2191" y="9"/>
                </a:cubicBezTo>
                <a:cubicBezTo>
                  <a:pt x="2196" y="9"/>
                  <a:pt x="2202" y="9"/>
                  <a:pt x="2207" y="9"/>
                </a:cubicBezTo>
                <a:cubicBezTo>
                  <a:pt x="2207" y="9"/>
                  <a:pt x="2207" y="9"/>
                  <a:pt x="2207" y="9"/>
                </a:cubicBezTo>
                <a:cubicBezTo>
                  <a:pt x="2216" y="9"/>
                  <a:pt x="2225" y="9"/>
                  <a:pt x="2234" y="10"/>
                </a:cubicBezTo>
                <a:lnTo>
                  <a:pt x="2235" y="2"/>
                </a:lnTo>
                <a:close/>
                <a:moveTo>
                  <a:pt x="267" y="9"/>
                </a:moveTo>
                <a:cubicBezTo>
                  <a:pt x="268" y="1"/>
                  <a:pt x="268" y="1"/>
                  <a:pt x="268" y="1"/>
                </a:cubicBezTo>
                <a:cubicBezTo>
                  <a:pt x="253" y="0"/>
                  <a:pt x="238" y="1"/>
                  <a:pt x="223" y="2"/>
                </a:cubicBezTo>
                <a:cubicBezTo>
                  <a:pt x="224" y="10"/>
                  <a:pt x="224" y="10"/>
                  <a:pt x="224" y="10"/>
                </a:cubicBezTo>
                <a:cubicBezTo>
                  <a:pt x="238" y="9"/>
                  <a:pt x="253" y="8"/>
                  <a:pt x="267" y="9"/>
                </a:cubicBezTo>
                <a:close/>
                <a:moveTo>
                  <a:pt x="1251" y="2"/>
                </a:moveTo>
                <a:cubicBezTo>
                  <a:pt x="1237" y="0"/>
                  <a:pt x="1221" y="0"/>
                  <a:pt x="1207" y="2"/>
                </a:cubicBezTo>
                <a:cubicBezTo>
                  <a:pt x="1207" y="10"/>
                  <a:pt x="1207" y="10"/>
                  <a:pt x="1207" y="10"/>
                </a:cubicBezTo>
                <a:cubicBezTo>
                  <a:pt x="1222" y="8"/>
                  <a:pt x="1236" y="8"/>
                  <a:pt x="1251" y="10"/>
                </a:cubicBezTo>
                <a:lnTo>
                  <a:pt x="1251" y="2"/>
                </a:lnTo>
                <a:close/>
                <a:moveTo>
                  <a:pt x="9" y="228"/>
                </a:moveTo>
                <a:cubicBezTo>
                  <a:pt x="1" y="227"/>
                  <a:pt x="1" y="227"/>
                  <a:pt x="1" y="227"/>
                </a:cubicBezTo>
                <a:cubicBezTo>
                  <a:pt x="1" y="235"/>
                  <a:pt x="0" y="242"/>
                  <a:pt x="0" y="250"/>
                </a:cubicBezTo>
                <a:cubicBezTo>
                  <a:pt x="8" y="250"/>
                  <a:pt x="8" y="250"/>
                  <a:pt x="8" y="250"/>
                </a:cubicBezTo>
                <a:cubicBezTo>
                  <a:pt x="8" y="242"/>
                  <a:pt x="9" y="235"/>
                  <a:pt x="9" y="228"/>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D"/>
          </a:p>
        </p:txBody>
      </p:sp>
      <p:grpSp>
        <p:nvGrpSpPr>
          <p:cNvPr id="19" name="Group 18">
            <a:extLst>
              <a:ext uri="{FF2B5EF4-FFF2-40B4-BE49-F238E27FC236}">
                <a16:creationId xmlns:a16="http://schemas.microsoft.com/office/drawing/2014/main" id="{B652C380-9E92-4E46-B4BA-AC6456BFD0DF}"/>
              </a:ext>
            </a:extLst>
          </p:cNvPr>
          <p:cNvGrpSpPr>
            <a:grpSpLocks/>
          </p:cNvGrpSpPr>
          <p:nvPr/>
        </p:nvGrpSpPr>
        <p:grpSpPr bwMode="auto">
          <a:xfrm>
            <a:off x="1695451" y="2470923"/>
            <a:ext cx="1347787" cy="1350963"/>
            <a:chOff x="1693863" y="2463800"/>
            <a:chExt cx="1347788" cy="1350963"/>
          </a:xfrm>
          <a:solidFill>
            <a:srgbClr val="203864"/>
          </a:solidFill>
        </p:grpSpPr>
        <p:sp>
          <p:nvSpPr>
            <p:cNvPr id="20" name="Oval 6">
              <a:extLst>
                <a:ext uri="{FF2B5EF4-FFF2-40B4-BE49-F238E27FC236}">
                  <a16:creationId xmlns:a16="http://schemas.microsoft.com/office/drawing/2014/main" id="{DE8FD523-6866-4739-BA1C-3E9A2A505469}"/>
                </a:ext>
              </a:extLst>
            </p:cNvPr>
            <p:cNvSpPr>
              <a:spLocks noChangeArrowheads="1"/>
            </p:cNvSpPr>
            <p:nvPr/>
          </p:nvSpPr>
          <p:spPr bwMode="auto">
            <a:xfrm>
              <a:off x="1693863" y="2463800"/>
              <a:ext cx="1347788" cy="1350963"/>
            </a:xfrm>
            <a:prstGeom prst="ellipse">
              <a:avLst/>
            </a:prstGeom>
            <a:grpFill/>
            <a:ln>
              <a:noFill/>
            </a:ln>
          </p:spPr>
          <p:txBody>
            <a:bodyPr/>
            <a:lstStyle/>
            <a:p>
              <a:pPr eaLnBrk="1" fontAlgn="auto" hangingPunct="1">
                <a:spcBef>
                  <a:spcPts val="0"/>
                </a:spcBef>
                <a:spcAft>
                  <a:spcPts val="0"/>
                </a:spcAft>
                <a:defRPr/>
              </a:pPr>
              <a:endParaRPr lang="ru-RU">
                <a:latin typeface="Inter SemiBold" panose="020B0502030000000004" pitchFamily="34" charset="0"/>
                <a:ea typeface="Inter SemiBold" panose="020B0502030000000004" pitchFamily="34" charset="0"/>
              </a:endParaRPr>
            </a:p>
          </p:txBody>
        </p:sp>
        <p:sp>
          <p:nvSpPr>
            <p:cNvPr id="21" name="Rectangle 13">
              <a:extLst>
                <a:ext uri="{FF2B5EF4-FFF2-40B4-BE49-F238E27FC236}">
                  <a16:creationId xmlns:a16="http://schemas.microsoft.com/office/drawing/2014/main" id="{57AD6906-206C-4BCE-B7BD-AB6698B206EB}"/>
                </a:ext>
              </a:extLst>
            </p:cNvPr>
            <p:cNvSpPr>
              <a:spLocks noChangeArrowheads="1"/>
            </p:cNvSpPr>
            <p:nvPr/>
          </p:nvSpPr>
          <p:spPr bwMode="auto">
            <a:xfrm>
              <a:off x="1968269" y="2962275"/>
              <a:ext cx="811121" cy="400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Open Sans" panose="020B0606030504020204" pitchFamily="34" charset="0"/>
                </a:defRPr>
              </a:lvl1pPr>
              <a:lvl2pPr marL="742950" indent="-285750">
                <a:defRPr>
                  <a:solidFill>
                    <a:schemeClr val="tx1"/>
                  </a:solidFill>
                  <a:latin typeface="Open Sans" panose="020B0606030504020204" pitchFamily="34" charset="0"/>
                </a:defRPr>
              </a:lvl2pPr>
              <a:lvl3pPr marL="1143000" indent="-228600">
                <a:defRPr>
                  <a:solidFill>
                    <a:schemeClr val="tx1"/>
                  </a:solidFill>
                  <a:latin typeface="Open Sans" panose="020B0606030504020204" pitchFamily="34" charset="0"/>
                </a:defRPr>
              </a:lvl3pPr>
              <a:lvl4pPr marL="1600200" indent="-228600">
                <a:defRPr>
                  <a:solidFill>
                    <a:schemeClr val="tx1"/>
                  </a:solidFill>
                  <a:latin typeface="Open Sans" panose="020B0606030504020204" pitchFamily="34" charset="0"/>
                </a:defRPr>
              </a:lvl4pPr>
              <a:lvl5pPr marL="2057400" indent="-228600">
                <a:defRPr>
                  <a:solidFill>
                    <a:schemeClr val="tx1"/>
                  </a:solidFill>
                  <a:latin typeface="Open Sans" panose="020B0606030504020204" pitchFamily="34" charset="0"/>
                </a:defRPr>
              </a:lvl5pPr>
              <a:lvl6pPr marL="2514600" indent="-228600" fontAlgn="base">
                <a:spcBef>
                  <a:spcPct val="0"/>
                </a:spcBef>
                <a:spcAft>
                  <a:spcPct val="0"/>
                </a:spcAft>
                <a:defRPr>
                  <a:solidFill>
                    <a:schemeClr val="tx1"/>
                  </a:solidFill>
                  <a:latin typeface="Open Sans" panose="020B0606030504020204" pitchFamily="34" charset="0"/>
                </a:defRPr>
              </a:lvl6pPr>
              <a:lvl7pPr marL="2971800" indent="-228600" fontAlgn="base">
                <a:spcBef>
                  <a:spcPct val="0"/>
                </a:spcBef>
                <a:spcAft>
                  <a:spcPct val="0"/>
                </a:spcAft>
                <a:defRPr>
                  <a:solidFill>
                    <a:schemeClr val="tx1"/>
                  </a:solidFill>
                  <a:latin typeface="Open Sans" panose="020B0606030504020204" pitchFamily="34" charset="0"/>
                </a:defRPr>
              </a:lvl7pPr>
              <a:lvl8pPr marL="3429000" indent="-228600" fontAlgn="base">
                <a:spcBef>
                  <a:spcPct val="0"/>
                </a:spcBef>
                <a:spcAft>
                  <a:spcPct val="0"/>
                </a:spcAft>
                <a:defRPr>
                  <a:solidFill>
                    <a:schemeClr val="tx1"/>
                  </a:solidFill>
                  <a:latin typeface="Open Sans" panose="020B0606030504020204" pitchFamily="34" charset="0"/>
                </a:defRPr>
              </a:lvl8pPr>
              <a:lvl9pPr marL="3886200" indent="-228600" fontAlgn="base">
                <a:spcBef>
                  <a:spcPct val="0"/>
                </a:spcBef>
                <a:spcAft>
                  <a:spcPct val="0"/>
                </a:spcAft>
                <a:defRPr>
                  <a:solidFill>
                    <a:schemeClr val="tx1"/>
                  </a:solidFill>
                  <a:latin typeface="Open Sans" panose="020B0606030504020204" pitchFamily="34" charset="0"/>
                </a:defRPr>
              </a:lvl9pPr>
            </a:lstStyle>
            <a:p>
              <a:pPr algn="ctr"/>
              <a:r>
                <a:rPr lang="en-US" altLang="ru-RU" sz="2600" b="1">
                  <a:solidFill>
                    <a:schemeClr val="bg2"/>
                  </a:solidFill>
                  <a:latin typeface="Inter SemiBold" panose="020B0502030000000004" pitchFamily="34" charset="0"/>
                  <a:ea typeface="Inter SemiBold" panose="020B0502030000000004" pitchFamily="34" charset="0"/>
                </a:rPr>
                <a:t>2014</a:t>
              </a:r>
              <a:endParaRPr lang="ru-RU" altLang="ru-RU">
                <a:solidFill>
                  <a:schemeClr val="bg2"/>
                </a:solidFill>
                <a:latin typeface="Inter SemiBold" panose="020B0502030000000004" pitchFamily="34" charset="0"/>
                <a:ea typeface="Inter SemiBold" panose="020B0502030000000004" pitchFamily="34" charset="0"/>
              </a:endParaRPr>
            </a:p>
          </p:txBody>
        </p:sp>
      </p:grpSp>
      <p:grpSp>
        <p:nvGrpSpPr>
          <p:cNvPr id="22" name="Group 21">
            <a:extLst>
              <a:ext uri="{FF2B5EF4-FFF2-40B4-BE49-F238E27FC236}">
                <a16:creationId xmlns:a16="http://schemas.microsoft.com/office/drawing/2014/main" id="{23AB13EC-AE8D-4EFE-88E8-76C86A320FED}"/>
              </a:ext>
            </a:extLst>
          </p:cNvPr>
          <p:cNvGrpSpPr>
            <a:grpSpLocks/>
          </p:cNvGrpSpPr>
          <p:nvPr/>
        </p:nvGrpSpPr>
        <p:grpSpPr bwMode="auto">
          <a:xfrm>
            <a:off x="5421313" y="2470923"/>
            <a:ext cx="1347788" cy="1350963"/>
            <a:chOff x="5419726" y="2463800"/>
            <a:chExt cx="1347788" cy="1350963"/>
          </a:xfrm>
          <a:solidFill>
            <a:srgbClr val="203864"/>
          </a:solidFill>
        </p:grpSpPr>
        <p:sp>
          <p:nvSpPr>
            <p:cNvPr id="23" name="Oval 7">
              <a:extLst>
                <a:ext uri="{FF2B5EF4-FFF2-40B4-BE49-F238E27FC236}">
                  <a16:creationId xmlns:a16="http://schemas.microsoft.com/office/drawing/2014/main" id="{7EBA35BD-E675-4FCE-BFC8-C7DE08F67E8B}"/>
                </a:ext>
              </a:extLst>
            </p:cNvPr>
            <p:cNvSpPr>
              <a:spLocks noChangeArrowheads="1"/>
            </p:cNvSpPr>
            <p:nvPr/>
          </p:nvSpPr>
          <p:spPr bwMode="auto">
            <a:xfrm>
              <a:off x="5419726" y="2463800"/>
              <a:ext cx="1347788" cy="1350963"/>
            </a:xfrm>
            <a:prstGeom prst="ellipse">
              <a:avLst/>
            </a:prstGeom>
            <a:grpFill/>
            <a:ln>
              <a:noFill/>
            </a:ln>
          </p:spPr>
          <p:txBody>
            <a:bodyPr/>
            <a:lstStyle/>
            <a:p>
              <a:pPr eaLnBrk="1" fontAlgn="auto" hangingPunct="1">
                <a:spcBef>
                  <a:spcPts val="0"/>
                </a:spcBef>
                <a:spcAft>
                  <a:spcPts val="0"/>
                </a:spcAft>
                <a:defRPr/>
              </a:pPr>
              <a:endParaRPr lang="ru-RU">
                <a:latin typeface="Inter SemiBold" panose="020B0502030000000004" pitchFamily="34" charset="0"/>
                <a:ea typeface="Inter SemiBold" panose="020B0502030000000004" pitchFamily="34" charset="0"/>
              </a:endParaRPr>
            </a:p>
          </p:txBody>
        </p:sp>
        <p:sp>
          <p:nvSpPr>
            <p:cNvPr id="24" name="Rectangle 14">
              <a:extLst>
                <a:ext uri="{FF2B5EF4-FFF2-40B4-BE49-F238E27FC236}">
                  <a16:creationId xmlns:a16="http://schemas.microsoft.com/office/drawing/2014/main" id="{BB30E479-E303-4C4C-BB4B-B991B14FD707}"/>
                </a:ext>
              </a:extLst>
            </p:cNvPr>
            <p:cNvSpPr>
              <a:spLocks noChangeArrowheads="1"/>
            </p:cNvSpPr>
            <p:nvPr/>
          </p:nvSpPr>
          <p:spPr bwMode="auto">
            <a:xfrm>
              <a:off x="5697337" y="2962275"/>
              <a:ext cx="804708" cy="400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Open Sans" panose="020B0606030504020204" pitchFamily="34" charset="0"/>
                </a:defRPr>
              </a:lvl1pPr>
              <a:lvl2pPr marL="742950" indent="-285750">
                <a:defRPr>
                  <a:solidFill>
                    <a:schemeClr val="tx1"/>
                  </a:solidFill>
                  <a:latin typeface="Open Sans" panose="020B0606030504020204" pitchFamily="34" charset="0"/>
                </a:defRPr>
              </a:lvl2pPr>
              <a:lvl3pPr marL="1143000" indent="-228600">
                <a:defRPr>
                  <a:solidFill>
                    <a:schemeClr val="tx1"/>
                  </a:solidFill>
                  <a:latin typeface="Open Sans" panose="020B0606030504020204" pitchFamily="34" charset="0"/>
                </a:defRPr>
              </a:lvl3pPr>
              <a:lvl4pPr marL="1600200" indent="-228600">
                <a:defRPr>
                  <a:solidFill>
                    <a:schemeClr val="tx1"/>
                  </a:solidFill>
                  <a:latin typeface="Open Sans" panose="020B0606030504020204" pitchFamily="34" charset="0"/>
                </a:defRPr>
              </a:lvl4pPr>
              <a:lvl5pPr marL="2057400" indent="-228600">
                <a:defRPr>
                  <a:solidFill>
                    <a:schemeClr val="tx1"/>
                  </a:solidFill>
                  <a:latin typeface="Open Sans" panose="020B0606030504020204" pitchFamily="34" charset="0"/>
                </a:defRPr>
              </a:lvl5pPr>
              <a:lvl6pPr marL="2514600" indent="-228600" fontAlgn="base">
                <a:spcBef>
                  <a:spcPct val="0"/>
                </a:spcBef>
                <a:spcAft>
                  <a:spcPct val="0"/>
                </a:spcAft>
                <a:defRPr>
                  <a:solidFill>
                    <a:schemeClr val="tx1"/>
                  </a:solidFill>
                  <a:latin typeface="Open Sans" panose="020B0606030504020204" pitchFamily="34" charset="0"/>
                </a:defRPr>
              </a:lvl6pPr>
              <a:lvl7pPr marL="2971800" indent="-228600" fontAlgn="base">
                <a:spcBef>
                  <a:spcPct val="0"/>
                </a:spcBef>
                <a:spcAft>
                  <a:spcPct val="0"/>
                </a:spcAft>
                <a:defRPr>
                  <a:solidFill>
                    <a:schemeClr val="tx1"/>
                  </a:solidFill>
                  <a:latin typeface="Open Sans" panose="020B0606030504020204" pitchFamily="34" charset="0"/>
                </a:defRPr>
              </a:lvl7pPr>
              <a:lvl8pPr marL="3429000" indent="-228600" fontAlgn="base">
                <a:spcBef>
                  <a:spcPct val="0"/>
                </a:spcBef>
                <a:spcAft>
                  <a:spcPct val="0"/>
                </a:spcAft>
                <a:defRPr>
                  <a:solidFill>
                    <a:schemeClr val="tx1"/>
                  </a:solidFill>
                  <a:latin typeface="Open Sans" panose="020B0606030504020204" pitchFamily="34" charset="0"/>
                </a:defRPr>
              </a:lvl8pPr>
              <a:lvl9pPr marL="3886200" indent="-228600" fontAlgn="base">
                <a:spcBef>
                  <a:spcPct val="0"/>
                </a:spcBef>
                <a:spcAft>
                  <a:spcPct val="0"/>
                </a:spcAft>
                <a:defRPr>
                  <a:solidFill>
                    <a:schemeClr val="tx1"/>
                  </a:solidFill>
                  <a:latin typeface="Open Sans" panose="020B0606030504020204" pitchFamily="34" charset="0"/>
                </a:defRPr>
              </a:lvl9pPr>
            </a:lstStyle>
            <a:p>
              <a:pPr algn="ctr"/>
              <a:r>
                <a:rPr lang="en-US" altLang="ru-RU" sz="2600" b="1">
                  <a:solidFill>
                    <a:schemeClr val="bg2"/>
                  </a:solidFill>
                  <a:latin typeface="Inter SemiBold" panose="020B0502030000000004" pitchFamily="34" charset="0"/>
                  <a:ea typeface="Inter SemiBold" panose="020B0502030000000004" pitchFamily="34" charset="0"/>
                </a:rPr>
                <a:t>2018</a:t>
              </a:r>
              <a:endParaRPr lang="ru-RU" altLang="ru-RU">
                <a:solidFill>
                  <a:schemeClr val="bg2"/>
                </a:solidFill>
                <a:latin typeface="Inter SemiBold" panose="020B0502030000000004" pitchFamily="34" charset="0"/>
                <a:ea typeface="Inter SemiBold" panose="020B0502030000000004" pitchFamily="34" charset="0"/>
              </a:endParaRPr>
            </a:p>
          </p:txBody>
        </p:sp>
      </p:grpSp>
      <p:grpSp>
        <p:nvGrpSpPr>
          <p:cNvPr id="25" name="Group 24">
            <a:extLst>
              <a:ext uri="{FF2B5EF4-FFF2-40B4-BE49-F238E27FC236}">
                <a16:creationId xmlns:a16="http://schemas.microsoft.com/office/drawing/2014/main" id="{82868372-3657-4633-B263-4FAFE2F3FB9D}"/>
              </a:ext>
            </a:extLst>
          </p:cNvPr>
          <p:cNvGrpSpPr>
            <a:grpSpLocks/>
          </p:cNvGrpSpPr>
          <p:nvPr/>
        </p:nvGrpSpPr>
        <p:grpSpPr bwMode="auto">
          <a:xfrm>
            <a:off x="9147176" y="2470923"/>
            <a:ext cx="1347787" cy="1350963"/>
            <a:chOff x="9145588" y="2463800"/>
            <a:chExt cx="1347788" cy="1350963"/>
          </a:xfrm>
          <a:solidFill>
            <a:srgbClr val="203864"/>
          </a:solidFill>
        </p:grpSpPr>
        <p:sp>
          <p:nvSpPr>
            <p:cNvPr id="26" name="Oval 10">
              <a:extLst>
                <a:ext uri="{FF2B5EF4-FFF2-40B4-BE49-F238E27FC236}">
                  <a16:creationId xmlns:a16="http://schemas.microsoft.com/office/drawing/2014/main" id="{010A1A04-0C2E-40C3-8131-59C621AA036B}"/>
                </a:ext>
              </a:extLst>
            </p:cNvPr>
            <p:cNvSpPr>
              <a:spLocks noChangeArrowheads="1"/>
            </p:cNvSpPr>
            <p:nvPr/>
          </p:nvSpPr>
          <p:spPr bwMode="auto">
            <a:xfrm>
              <a:off x="9145588" y="2463800"/>
              <a:ext cx="1347788" cy="1350963"/>
            </a:xfrm>
            <a:prstGeom prst="ellipse">
              <a:avLst/>
            </a:prstGeom>
            <a:grpFill/>
            <a:ln>
              <a:noFill/>
            </a:ln>
          </p:spPr>
          <p:txBody>
            <a:bodyPr/>
            <a:lstStyle/>
            <a:p>
              <a:pPr eaLnBrk="1" fontAlgn="auto" hangingPunct="1">
                <a:spcBef>
                  <a:spcPts val="0"/>
                </a:spcBef>
                <a:spcAft>
                  <a:spcPts val="0"/>
                </a:spcAft>
                <a:defRPr/>
              </a:pPr>
              <a:endParaRPr lang="ru-RU">
                <a:latin typeface="Inter SemiBold" panose="020B0502030000000004" pitchFamily="34" charset="0"/>
                <a:ea typeface="Inter SemiBold" panose="020B0502030000000004" pitchFamily="34" charset="0"/>
              </a:endParaRPr>
            </a:p>
          </p:txBody>
        </p:sp>
        <p:sp>
          <p:nvSpPr>
            <p:cNvPr id="27" name="Rectangle 15">
              <a:extLst>
                <a:ext uri="{FF2B5EF4-FFF2-40B4-BE49-F238E27FC236}">
                  <a16:creationId xmlns:a16="http://schemas.microsoft.com/office/drawing/2014/main" id="{76CB62EC-4499-4894-849E-7B7D17C494A3}"/>
                </a:ext>
              </a:extLst>
            </p:cNvPr>
            <p:cNvSpPr>
              <a:spLocks noChangeArrowheads="1"/>
            </p:cNvSpPr>
            <p:nvPr/>
          </p:nvSpPr>
          <p:spPr bwMode="auto">
            <a:xfrm>
              <a:off x="9427206" y="2962275"/>
              <a:ext cx="796694" cy="400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Open Sans" panose="020B0606030504020204" pitchFamily="34" charset="0"/>
                </a:defRPr>
              </a:lvl1pPr>
              <a:lvl2pPr marL="742950" indent="-285750">
                <a:defRPr>
                  <a:solidFill>
                    <a:schemeClr val="tx1"/>
                  </a:solidFill>
                  <a:latin typeface="Open Sans" panose="020B0606030504020204" pitchFamily="34" charset="0"/>
                </a:defRPr>
              </a:lvl2pPr>
              <a:lvl3pPr marL="1143000" indent="-228600">
                <a:defRPr>
                  <a:solidFill>
                    <a:schemeClr val="tx1"/>
                  </a:solidFill>
                  <a:latin typeface="Open Sans" panose="020B0606030504020204" pitchFamily="34" charset="0"/>
                </a:defRPr>
              </a:lvl3pPr>
              <a:lvl4pPr marL="1600200" indent="-228600">
                <a:defRPr>
                  <a:solidFill>
                    <a:schemeClr val="tx1"/>
                  </a:solidFill>
                  <a:latin typeface="Open Sans" panose="020B0606030504020204" pitchFamily="34" charset="0"/>
                </a:defRPr>
              </a:lvl4pPr>
              <a:lvl5pPr marL="2057400" indent="-228600">
                <a:defRPr>
                  <a:solidFill>
                    <a:schemeClr val="tx1"/>
                  </a:solidFill>
                  <a:latin typeface="Open Sans" panose="020B0606030504020204" pitchFamily="34" charset="0"/>
                </a:defRPr>
              </a:lvl5pPr>
              <a:lvl6pPr marL="2514600" indent="-228600" fontAlgn="base">
                <a:spcBef>
                  <a:spcPct val="0"/>
                </a:spcBef>
                <a:spcAft>
                  <a:spcPct val="0"/>
                </a:spcAft>
                <a:defRPr>
                  <a:solidFill>
                    <a:schemeClr val="tx1"/>
                  </a:solidFill>
                  <a:latin typeface="Open Sans" panose="020B0606030504020204" pitchFamily="34" charset="0"/>
                </a:defRPr>
              </a:lvl6pPr>
              <a:lvl7pPr marL="2971800" indent="-228600" fontAlgn="base">
                <a:spcBef>
                  <a:spcPct val="0"/>
                </a:spcBef>
                <a:spcAft>
                  <a:spcPct val="0"/>
                </a:spcAft>
                <a:defRPr>
                  <a:solidFill>
                    <a:schemeClr val="tx1"/>
                  </a:solidFill>
                  <a:latin typeface="Open Sans" panose="020B0606030504020204" pitchFamily="34" charset="0"/>
                </a:defRPr>
              </a:lvl7pPr>
              <a:lvl8pPr marL="3429000" indent="-228600" fontAlgn="base">
                <a:spcBef>
                  <a:spcPct val="0"/>
                </a:spcBef>
                <a:spcAft>
                  <a:spcPct val="0"/>
                </a:spcAft>
                <a:defRPr>
                  <a:solidFill>
                    <a:schemeClr val="tx1"/>
                  </a:solidFill>
                  <a:latin typeface="Open Sans" panose="020B0606030504020204" pitchFamily="34" charset="0"/>
                </a:defRPr>
              </a:lvl8pPr>
              <a:lvl9pPr marL="3886200" indent="-228600" fontAlgn="base">
                <a:spcBef>
                  <a:spcPct val="0"/>
                </a:spcBef>
                <a:spcAft>
                  <a:spcPct val="0"/>
                </a:spcAft>
                <a:defRPr>
                  <a:solidFill>
                    <a:schemeClr val="tx1"/>
                  </a:solidFill>
                  <a:latin typeface="Open Sans" panose="020B0606030504020204" pitchFamily="34" charset="0"/>
                </a:defRPr>
              </a:lvl9pPr>
            </a:lstStyle>
            <a:p>
              <a:pPr algn="ctr"/>
              <a:r>
                <a:rPr lang="en-US" altLang="ru-RU" sz="2600" b="1">
                  <a:solidFill>
                    <a:schemeClr val="bg2"/>
                  </a:solidFill>
                  <a:latin typeface="Inter SemiBold" panose="020B0502030000000004" pitchFamily="34" charset="0"/>
                  <a:ea typeface="Inter SemiBold" panose="020B0502030000000004" pitchFamily="34" charset="0"/>
                </a:rPr>
                <a:t>2021</a:t>
              </a:r>
              <a:endParaRPr lang="ru-RU" altLang="ru-RU">
                <a:solidFill>
                  <a:schemeClr val="bg2"/>
                </a:solidFill>
                <a:latin typeface="Inter SemiBold" panose="020B0502030000000004" pitchFamily="34" charset="0"/>
                <a:ea typeface="Inter SemiBold" panose="020B0502030000000004" pitchFamily="34" charset="0"/>
              </a:endParaRPr>
            </a:p>
          </p:txBody>
        </p:sp>
      </p:grpSp>
      <p:grpSp>
        <p:nvGrpSpPr>
          <p:cNvPr id="28" name="Group 27">
            <a:extLst>
              <a:ext uri="{FF2B5EF4-FFF2-40B4-BE49-F238E27FC236}">
                <a16:creationId xmlns:a16="http://schemas.microsoft.com/office/drawing/2014/main" id="{48591AC8-4256-46AF-ADBB-ECB4891902C7}"/>
              </a:ext>
            </a:extLst>
          </p:cNvPr>
          <p:cNvGrpSpPr>
            <a:grpSpLocks/>
          </p:cNvGrpSpPr>
          <p:nvPr/>
        </p:nvGrpSpPr>
        <p:grpSpPr bwMode="auto">
          <a:xfrm>
            <a:off x="3557588" y="4439423"/>
            <a:ext cx="1350963" cy="1352550"/>
            <a:chOff x="3556001" y="4432300"/>
            <a:chExt cx="1350963" cy="1352550"/>
          </a:xfrm>
          <a:solidFill>
            <a:srgbClr val="ECB400"/>
          </a:solidFill>
        </p:grpSpPr>
        <p:sp>
          <p:nvSpPr>
            <p:cNvPr id="29" name="Oval 8">
              <a:extLst>
                <a:ext uri="{FF2B5EF4-FFF2-40B4-BE49-F238E27FC236}">
                  <a16:creationId xmlns:a16="http://schemas.microsoft.com/office/drawing/2014/main" id="{6590264A-4FD2-4E32-866F-FEE34056D6B7}"/>
                </a:ext>
              </a:extLst>
            </p:cNvPr>
            <p:cNvSpPr>
              <a:spLocks noChangeArrowheads="1"/>
            </p:cNvSpPr>
            <p:nvPr/>
          </p:nvSpPr>
          <p:spPr bwMode="auto">
            <a:xfrm>
              <a:off x="3556001" y="4432300"/>
              <a:ext cx="1350963" cy="1352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panose="020B0606030504020204" pitchFamily="34" charset="0"/>
                </a:defRPr>
              </a:lvl1pPr>
              <a:lvl2pPr marL="742950" indent="-285750">
                <a:defRPr>
                  <a:solidFill>
                    <a:schemeClr val="tx1"/>
                  </a:solidFill>
                  <a:latin typeface="Open Sans" panose="020B0606030504020204" pitchFamily="34" charset="0"/>
                </a:defRPr>
              </a:lvl2pPr>
              <a:lvl3pPr marL="1143000" indent="-228600">
                <a:defRPr>
                  <a:solidFill>
                    <a:schemeClr val="tx1"/>
                  </a:solidFill>
                  <a:latin typeface="Open Sans" panose="020B0606030504020204" pitchFamily="34" charset="0"/>
                </a:defRPr>
              </a:lvl3pPr>
              <a:lvl4pPr marL="1600200" indent="-228600">
                <a:defRPr>
                  <a:solidFill>
                    <a:schemeClr val="tx1"/>
                  </a:solidFill>
                  <a:latin typeface="Open Sans" panose="020B0606030504020204" pitchFamily="34" charset="0"/>
                </a:defRPr>
              </a:lvl4pPr>
              <a:lvl5pPr marL="2057400" indent="-228600">
                <a:defRPr>
                  <a:solidFill>
                    <a:schemeClr val="tx1"/>
                  </a:solidFill>
                  <a:latin typeface="Open Sans" panose="020B0606030504020204" pitchFamily="34" charset="0"/>
                </a:defRPr>
              </a:lvl5pPr>
              <a:lvl6pPr marL="2514600" indent="-228600" fontAlgn="base">
                <a:spcBef>
                  <a:spcPct val="0"/>
                </a:spcBef>
                <a:spcAft>
                  <a:spcPct val="0"/>
                </a:spcAft>
                <a:defRPr>
                  <a:solidFill>
                    <a:schemeClr val="tx1"/>
                  </a:solidFill>
                  <a:latin typeface="Open Sans" panose="020B0606030504020204" pitchFamily="34" charset="0"/>
                </a:defRPr>
              </a:lvl6pPr>
              <a:lvl7pPr marL="2971800" indent="-228600" fontAlgn="base">
                <a:spcBef>
                  <a:spcPct val="0"/>
                </a:spcBef>
                <a:spcAft>
                  <a:spcPct val="0"/>
                </a:spcAft>
                <a:defRPr>
                  <a:solidFill>
                    <a:schemeClr val="tx1"/>
                  </a:solidFill>
                  <a:latin typeface="Open Sans" panose="020B0606030504020204" pitchFamily="34" charset="0"/>
                </a:defRPr>
              </a:lvl7pPr>
              <a:lvl8pPr marL="3429000" indent="-228600" fontAlgn="base">
                <a:spcBef>
                  <a:spcPct val="0"/>
                </a:spcBef>
                <a:spcAft>
                  <a:spcPct val="0"/>
                </a:spcAft>
                <a:defRPr>
                  <a:solidFill>
                    <a:schemeClr val="tx1"/>
                  </a:solidFill>
                  <a:latin typeface="Open Sans" panose="020B0606030504020204" pitchFamily="34" charset="0"/>
                </a:defRPr>
              </a:lvl8pPr>
              <a:lvl9pPr marL="3886200" indent="-228600" fontAlgn="base">
                <a:spcBef>
                  <a:spcPct val="0"/>
                </a:spcBef>
                <a:spcAft>
                  <a:spcPct val="0"/>
                </a:spcAft>
                <a:defRPr>
                  <a:solidFill>
                    <a:schemeClr val="tx1"/>
                  </a:solidFill>
                  <a:latin typeface="Open Sans" panose="020B0606030504020204" pitchFamily="34" charset="0"/>
                </a:defRPr>
              </a:lvl9pPr>
            </a:lstStyle>
            <a:p>
              <a:pPr eaLnBrk="1" hangingPunct="1"/>
              <a:endParaRPr lang="en-US" altLang="en-US">
                <a:latin typeface="Inter SemiBold" panose="020B0502030000000004" pitchFamily="34" charset="0"/>
                <a:ea typeface="Inter SemiBold" panose="020B0502030000000004" pitchFamily="34" charset="0"/>
              </a:endParaRPr>
            </a:p>
          </p:txBody>
        </p:sp>
        <p:sp>
          <p:nvSpPr>
            <p:cNvPr id="30" name="Rectangle 16">
              <a:extLst>
                <a:ext uri="{FF2B5EF4-FFF2-40B4-BE49-F238E27FC236}">
                  <a16:creationId xmlns:a16="http://schemas.microsoft.com/office/drawing/2014/main" id="{26D72F2D-FA65-478B-A954-1F13947D66A8}"/>
                </a:ext>
              </a:extLst>
            </p:cNvPr>
            <p:cNvSpPr>
              <a:spLocks noChangeArrowheads="1"/>
            </p:cNvSpPr>
            <p:nvPr/>
          </p:nvSpPr>
          <p:spPr bwMode="auto">
            <a:xfrm>
              <a:off x="3812173" y="4930775"/>
              <a:ext cx="806311" cy="400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Open Sans" panose="020B0606030504020204" pitchFamily="34" charset="0"/>
                </a:defRPr>
              </a:lvl1pPr>
              <a:lvl2pPr marL="742950" indent="-285750">
                <a:defRPr>
                  <a:solidFill>
                    <a:schemeClr val="tx1"/>
                  </a:solidFill>
                  <a:latin typeface="Open Sans" panose="020B0606030504020204" pitchFamily="34" charset="0"/>
                </a:defRPr>
              </a:lvl2pPr>
              <a:lvl3pPr marL="1143000" indent="-228600">
                <a:defRPr>
                  <a:solidFill>
                    <a:schemeClr val="tx1"/>
                  </a:solidFill>
                  <a:latin typeface="Open Sans" panose="020B0606030504020204" pitchFamily="34" charset="0"/>
                </a:defRPr>
              </a:lvl3pPr>
              <a:lvl4pPr marL="1600200" indent="-228600">
                <a:defRPr>
                  <a:solidFill>
                    <a:schemeClr val="tx1"/>
                  </a:solidFill>
                  <a:latin typeface="Open Sans" panose="020B0606030504020204" pitchFamily="34" charset="0"/>
                </a:defRPr>
              </a:lvl4pPr>
              <a:lvl5pPr marL="2057400" indent="-228600">
                <a:defRPr>
                  <a:solidFill>
                    <a:schemeClr val="tx1"/>
                  </a:solidFill>
                  <a:latin typeface="Open Sans" panose="020B0606030504020204" pitchFamily="34" charset="0"/>
                </a:defRPr>
              </a:lvl5pPr>
              <a:lvl6pPr marL="2514600" indent="-228600" fontAlgn="base">
                <a:spcBef>
                  <a:spcPct val="0"/>
                </a:spcBef>
                <a:spcAft>
                  <a:spcPct val="0"/>
                </a:spcAft>
                <a:defRPr>
                  <a:solidFill>
                    <a:schemeClr val="tx1"/>
                  </a:solidFill>
                  <a:latin typeface="Open Sans" panose="020B0606030504020204" pitchFamily="34" charset="0"/>
                </a:defRPr>
              </a:lvl6pPr>
              <a:lvl7pPr marL="2971800" indent="-228600" fontAlgn="base">
                <a:spcBef>
                  <a:spcPct val="0"/>
                </a:spcBef>
                <a:spcAft>
                  <a:spcPct val="0"/>
                </a:spcAft>
                <a:defRPr>
                  <a:solidFill>
                    <a:schemeClr val="tx1"/>
                  </a:solidFill>
                  <a:latin typeface="Open Sans" panose="020B0606030504020204" pitchFamily="34" charset="0"/>
                </a:defRPr>
              </a:lvl7pPr>
              <a:lvl8pPr marL="3429000" indent="-228600" fontAlgn="base">
                <a:spcBef>
                  <a:spcPct val="0"/>
                </a:spcBef>
                <a:spcAft>
                  <a:spcPct val="0"/>
                </a:spcAft>
                <a:defRPr>
                  <a:solidFill>
                    <a:schemeClr val="tx1"/>
                  </a:solidFill>
                  <a:latin typeface="Open Sans" panose="020B0606030504020204" pitchFamily="34" charset="0"/>
                </a:defRPr>
              </a:lvl8pPr>
              <a:lvl9pPr marL="3886200" indent="-228600" fontAlgn="base">
                <a:spcBef>
                  <a:spcPct val="0"/>
                </a:spcBef>
                <a:spcAft>
                  <a:spcPct val="0"/>
                </a:spcAft>
                <a:defRPr>
                  <a:solidFill>
                    <a:schemeClr val="tx1"/>
                  </a:solidFill>
                  <a:latin typeface="Open Sans" panose="020B0606030504020204" pitchFamily="34" charset="0"/>
                </a:defRPr>
              </a:lvl9pPr>
            </a:lstStyle>
            <a:p>
              <a:pPr algn="ctr"/>
              <a:r>
                <a:rPr lang="en-US" altLang="ru-RU" sz="2600" b="1">
                  <a:solidFill>
                    <a:schemeClr val="bg2"/>
                  </a:solidFill>
                  <a:latin typeface="Inter SemiBold" panose="020B0502030000000004" pitchFamily="34" charset="0"/>
                  <a:ea typeface="Inter SemiBold" panose="020B0502030000000004" pitchFamily="34" charset="0"/>
                </a:rPr>
                <a:t>2016</a:t>
              </a:r>
              <a:endParaRPr lang="ru-RU" altLang="ru-RU">
                <a:solidFill>
                  <a:schemeClr val="bg2"/>
                </a:solidFill>
                <a:latin typeface="Inter SemiBold" panose="020B0502030000000004" pitchFamily="34" charset="0"/>
                <a:ea typeface="Inter SemiBold" panose="020B0502030000000004" pitchFamily="34" charset="0"/>
              </a:endParaRPr>
            </a:p>
          </p:txBody>
        </p:sp>
      </p:grpSp>
      <p:grpSp>
        <p:nvGrpSpPr>
          <p:cNvPr id="31" name="Group 30">
            <a:extLst>
              <a:ext uri="{FF2B5EF4-FFF2-40B4-BE49-F238E27FC236}">
                <a16:creationId xmlns:a16="http://schemas.microsoft.com/office/drawing/2014/main" id="{ABD20680-F089-490C-9A70-C087D9D9FEE9}"/>
              </a:ext>
            </a:extLst>
          </p:cNvPr>
          <p:cNvGrpSpPr>
            <a:grpSpLocks/>
          </p:cNvGrpSpPr>
          <p:nvPr/>
        </p:nvGrpSpPr>
        <p:grpSpPr bwMode="auto">
          <a:xfrm>
            <a:off x="7283451" y="4439423"/>
            <a:ext cx="1350962" cy="1352550"/>
            <a:chOff x="7281863" y="4432300"/>
            <a:chExt cx="1350963" cy="1352550"/>
          </a:xfrm>
          <a:solidFill>
            <a:srgbClr val="ECB400"/>
          </a:solidFill>
        </p:grpSpPr>
        <p:sp>
          <p:nvSpPr>
            <p:cNvPr id="32" name="Oval 9">
              <a:extLst>
                <a:ext uri="{FF2B5EF4-FFF2-40B4-BE49-F238E27FC236}">
                  <a16:creationId xmlns:a16="http://schemas.microsoft.com/office/drawing/2014/main" id="{FF470556-D04C-427C-BA93-8C0BF1415419}"/>
                </a:ext>
              </a:extLst>
            </p:cNvPr>
            <p:cNvSpPr>
              <a:spLocks noChangeArrowheads="1"/>
            </p:cNvSpPr>
            <p:nvPr/>
          </p:nvSpPr>
          <p:spPr bwMode="auto">
            <a:xfrm>
              <a:off x="7281863" y="4432300"/>
              <a:ext cx="1350963" cy="1352550"/>
            </a:xfrm>
            <a:prstGeom prst="ellipse">
              <a:avLst/>
            </a:prstGeom>
            <a:grpFill/>
            <a:ln>
              <a:noFill/>
            </a:ln>
          </p:spPr>
          <p:txBody>
            <a:bodyPr/>
            <a:lstStyle/>
            <a:p>
              <a:pPr eaLnBrk="1" fontAlgn="auto" hangingPunct="1">
                <a:spcBef>
                  <a:spcPts val="0"/>
                </a:spcBef>
                <a:spcAft>
                  <a:spcPts val="0"/>
                </a:spcAft>
                <a:defRPr/>
              </a:pPr>
              <a:endParaRPr lang="ru-RU">
                <a:latin typeface="Inter SemiBold" panose="020B0502030000000004" pitchFamily="34" charset="0"/>
                <a:ea typeface="Inter SemiBold" panose="020B0502030000000004" pitchFamily="34" charset="0"/>
              </a:endParaRPr>
            </a:p>
          </p:txBody>
        </p:sp>
        <p:sp>
          <p:nvSpPr>
            <p:cNvPr id="33" name="Rectangle 17">
              <a:extLst>
                <a:ext uri="{FF2B5EF4-FFF2-40B4-BE49-F238E27FC236}">
                  <a16:creationId xmlns:a16="http://schemas.microsoft.com/office/drawing/2014/main" id="{51B5D321-3CBA-4D56-8A72-60268B931D44}"/>
                </a:ext>
              </a:extLst>
            </p:cNvPr>
            <p:cNvSpPr>
              <a:spLocks noChangeArrowheads="1"/>
            </p:cNvSpPr>
            <p:nvPr/>
          </p:nvSpPr>
          <p:spPr bwMode="auto">
            <a:xfrm>
              <a:off x="7532223" y="4930775"/>
              <a:ext cx="859211" cy="400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Open Sans" panose="020B0606030504020204" pitchFamily="34" charset="0"/>
                </a:defRPr>
              </a:lvl1pPr>
              <a:lvl2pPr marL="742950" indent="-285750">
                <a:defRPr>
                  <a:solidFill>
                    <a:schemeClr val="tx1"/>
                  </a:solidFill>
                  <a:latin typeface="Open Sans" panose="020B0606030504020204" pitchFamily="34" charset="0"/>
                </a:defRPr>
              </a:lvl2pPr>
              <a:lvl3pPr marL="1143000" indent="-228600">
                <a:defRPr>
                  <a:solidFill>
                    <a:schemeClr val="tx1"/>
                  </a:solidFill>
                  <a:latin typeface="Open Sans" panose="020B0606030504020204" pitchFamily="34" charset="0"/>
                </a:defRPr>
              </a:lvl3pPr>
              <a:lvl4pPr marL="1600200" indent="-228600">
                <a:defRPr>
                  <a:solidFill>
                    <a:schemeClr val="tx1"/>
                  </a:solidFill>
                  <a:latin typeface="Open Sans" panose="020B0606030504020204" pitchFamily="34" charset="0"/>
                </a:defRPr>
              </a:lvl4pPr>
              <a:lvl5pPr marL="2057400" indent="-228600">
                <a:defRPr>
                  <a:solidFill>
                    <a:schemeClr val="tx1"/>
                  </a:solidFill>
                  <a:latin typeface="Open Sans" panose="020B0606030504020204" pitchFamily="34" charset="0"/>
                </a:defRPr>
              </a:lvl5pPr>
              <a:lvl6pPr marL="2514600" indent="-228600" fontAlgn="base">
                <a:spcBef>
                  <a:spcPct val="0"/>
                </a:spcBef>
                <a:spcAft>
                  <a:spcPct val="0"/>
                </a:spcAft>
                <a:defRPr>
                  <a:solidFill>
                    <a:schemeClr val="tx1"/>
                  </a:solidFill>
                  <a:latin typeface="Open Sans" panose="020B0606030504020204" pitchFamily="34" charset="0"/>
                </a:defRPr>
              </a:lvl6pPr>
              <a:lvl7pPr marL="2971800" indent="-228600" fontAlgn="base">
                <a:spcBef>
                  <a:spcPct val="0"/>
                </a:spcBef>
                <a:spcAft>
                  <a:spcPct val="0"/>
                </a:spcAft>
                <a:defRPr>
                  <a:solidFill>
                    <a:schemeClr val="tx1"/>
                  </a:solidFill>
                  <a:latin typeface="Open Sans" panose="020B0606030504020204" pitchFamily="34" charset="0"/>
                </a:defRPr>
              </a:lvl7pPr>
              <a:lvl8pPr marL="3429000" indent="-228600" fontAlgn="base">
                <a:spcBef>
                  <a:spcPct val="0"/>
                </a:spcBef>
                <a:spcAft>
                  <a:spcPct val="0"/>
                </a:spcAft>
                <a:defRPr>
                  <a:solidFill>
                    <a:schemeClr val="tx1"/>
                  </a:solidFill>
                  <a:latin typeface="Open Sans" panose="020B0606030504020204" pitchFamily="34" charset="0"/>
                </a:defRPr>
              </a:lvl8pPr>
              <a:lvl9pPr marL="3886200" indent="-228600" fontAlgn="base">
                <a:spcBef>
                  <a:spcPct val="0"/>
                </a:spcBef>
                <a:spcAft>
                  <a:spcPct val="0"/>
                </a:spcAft>
                <a:defRPr>
                  <a:solidFill>
                    <a:schemeClr val="tx1"/>
                  </a:solidFill>
                  <a:latin typeface="Open Sans" panose="020B0606030504020204" pitchFamily="34" charset="0"/>
                </a:defRPr>
              </a:lvl9pPr>
            </a:lstStyle>
            <a:p>
              <a:pPr algn="ctr"/>
              <a:r>
                <a:rPr lang="en-US" altLang="ru-RU" sz="2600" b="1">
                  <a:solidFill>
                    <a:schemeClr val="bg2"/>
                  </a:solidFill>
                  <a:latin typeface="Inter SemiBold" panose="020B0502030000000004" pitchFamily="34" charset="0"/>
                  <a:ea typeface="Inter SemiBold" panose="020B0502030000000004" pitchFamily="34" charset="0"/>
                </a:rPr>
                <a:t>2020</a:t>
              </a:r>
              <a:endParaRPr lang="ru-RU" altLang="ru-RU">
                <a:solidFill>
                  <a:schemeClr val="bg2"/>
                </a:solidFill>
                <a:latin typeface="Inter SemiBold" panose="020B0502030000000004" pitchFamily="34" charset="0"/>
                <a:ea typeface="Inter SemiBold" panose="020B0502030000000004" pitchFamily="34" charset="0"/>
              </a:endParaRPr>
            </a:p>
          </p:txBody>
        </p:sp>
      </p:grpSp>
      <p:sp>
        <p:nvSpPr>
          <p:cNvPr id="39" name="TextBox 38">
            <a:extLst>
              <a:ext uri="{FF2B5EF4-FFF2-40B4-BE49-F238E27FC236}">
                <a16:creationId xmlns:a16="http://schemas.microsoft.com/office/drawing/2014/main" id="{7B559542-AFAF-4277-AF42-1D909ED8FAD7}"/>
              </a:ext>
            </a:extLst>
          </p:cNvPr>
          <p:cNvSpPr txBox="1">
            <a:spLocks noChangeArrowheads="1"/>
          </p:cNvSpPr>
          <p:nvPr/>
        </p:nvSpPr>
        <p:spPr bwMode="auto">
          <a:xfrm>
            <a:off x="1711326" y="5212536"/>
            <a:ext cx="12954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Open Sans" panose="020B0606030504020204" pitchFamily="34" charset="0"/>
              </a:defRPr>
            </a:lvl1pPr>
            <a:lvl2pPr marL="742950" indent="-285750">
              <a:defRPr>
                <a:solidFill>
                  <a:schemeClr val="tx1"/>
                </a:solidFill>
                <a:latin typeface="Open Sans" panose="020B0606030504020204" pitchFamily="34" charset="0"/>
              </a:defRPr>
            </a:lvl2pPr>
            <a:lvl3pPr marL="1143000" indent="-228600">
              <a:defRPr>
                <a:solidFill>
                  <a:schemeClr val="tx1"/>
                </a:solidFill>
                <a:latin typeface="Open Sans" panose="020B0606030504020204" pitchFamily="34" charset="0"/>
              </a:defRPr>
            </a:lvl3pPr>
            <a:lvl4pPr marL="1600200" indent="-228600">
              <a:defRPr>
                <a:solidFill>
                  <a:schemeClr val="tx1"/>
                </a:solidFill>
                <a:latin typeface="Open Sans" panose="020B0606030504020204" pitchFamily="34" charset="0"/>
              </a:defRPr>
            </a:lvl4pPr>
            <a:lvl5pPr marL="2057400" indent="-228600">
              <a:defRPr>
                <a:solidFill>
                  <a:schemeClr val="tx1"/>
                </a:solidFill>
                <a:latin typeface="Open Sans" panose="020B0606030504020204" pitchFamily="34" charset="0"/>
              </a:defRPr>
            </a:lvl5pPr>
            <a:lvl6pPr marL="2514600" indent="-228600" fontAlgn="base">
              <a:spcBef>
                <a:spcPct val="0"/>
              </a:spcBef>
              <a:spcAft>
                <a:spcPct val="0"/>
              </a:spcAft>
              <a:defRPr>
                <a:solidFill>
                  <a:schemeClr val="tx1"/>
                </a:solidFill>
                <a:latin typeface="Open Sans" panose="020B0606030504020204" pitchFamily="34" charset="0"/>
              </a:defRPr>
            </a:lvl6pPr>
            <a:lvl7pPr marL="2971800" indent="-228600" fontAlgn="base">
              <a:spcBef>
                <a:spcPct val="0"/>
              </a:spcBef>
              <a:spcAft>
                <a:spcPct val="0"/>
              </a:spcAft>
              <a:defRPr>
                <a:solidFill>
                  <a:schemeClr val="tx1"/>
                </a:solidFill>
                <a:latin typeface="Open Sans" panose="020B0606030504020204" pitchFamily="34" charset="0"/>
              </a:defRPr>
            </a:lvl7pPr>
            <a:lvl8pPr marL="3429000" indent="-228600" fontAlgn="base">
              <a:spcBef>
                <a:spcPct val="0"/>
              </a:spcBef>
              <a:spcAft>
                <a:spcPct val="0"/>
              </a:spcAft>
              <a:defRPr>
                <a:solidFill>
                  <a:schemeClr val="tx1"/>
                </a:solidFill>
                <a:latin typeface="Open Sans" panose="020B0606030504020204" pitchFamily="34" charset="0"/>
              </a:defRPr>
            </a:lvl8pPr>
            <a:lvl9pPr marL="3886200" indent="-228600" fontAlgn="base">
              <a:spcBef>
                <a:spcPct val="0"/>
              </a:spcBef>
              <a:spcAft>
                <a:spcPct val="0"/>
              </a:spcAft>
              <a:defRPr>
                <a:solidFill>
                  <a:schemeClr val="tx1"/>
                </a:solidFill>
                <a:latin typeface="Open Sans" panose="020B0606030504020204" pitchFamily="34" charset="0"/>
              </a:defRPr>
            </a:lvl9pPr>
          </a:lstStyle>
          <a:p>
            <a:pPr algn="ctr" eaLnBrk="1" hangingPunct="1"/>
            <a:r>
              <a:rPr lang="en-US" altLang="en-US" sz="1000">
                <a:solidFill>
                  <a:schemeClr val="tx1">
                    <a:lumMod val="65000"/>
                    <a:lumOff val="35000"/>
                  </a:schemeClr>
                </a:solidFill>
                <a:ea typeface="Open Sans" panose="020B0606030504020204" pitchFamily="34" charset="0"/>
                <a:cs typeface="Open Sans" panose="020B0606030504020204" pitchFamily="34" charset="0"/>
              </a:rPr>
              <a:t>Lorem ipsum dolor sit amet, consectetur</a:t>
            </a:r>
            <a:endParaRPr lang="ru-RU" altLang="en-US" sz="1000">
              <a:solidFill>
                <a:schemeClr val="tx1">
                  <a:lumMod val="65000"/>
                  <a:lumOff val="35000"/>
                </a:schemeClr>
              </a:solidFill>
              <a:ea typeface="Open Sans" panose="020B0606030504020204" pitchFamily="34" charset="0"/>
              <a:cs typeface="Open Sans" panose="020B0606030504020204" pitchFamily="34" charset="0"/>
            </a:endParaRPr>
          </a:p>
        </p:txBody>
      </p:sp>
      <p:sp>
        <p:nvSpPr>
          <p:cNvPr id="40" name="TextBox 39">
            <a:extLst>
              <a:ext uri="{FF2B5EF4-FFF2-40B4-BE49-F238E27FC236}">
                <a16:creationId xmlns:a16="http://schemas.microsoft.com/office/drawing/2014/main" id="{0DDEA5B3-FB2D-4CDC-B7E9-1C6E53A7FC39}"/>
              </a:ext>
            </a:extLst>
          </p:cNvPr>
          <p:cNvSpPr txBox="1">
            <a:spLocks noChangeArrowheads="1"/>
          </p:cNvSpPr>
          <p:nvPr/>
        </p:nvSpPr>
        <p:spPr bwMode="auto">
          <a:xfrm>
            <a:off x="5448301" y="5212536"/>
            <a:ext cx="129698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Open Sans" panose="020B0606030504020204" pitchFamily="34" charset="0"/>
              </a:defRPr>
            </a:lvl1pPr>
            <a:lvl2pPr marL="742950" indent="-285750">
              <a:defRPr>
                <a:solidFill>
                  <a:schemeClr val="tx1"/>
                </a:solidFill>
                <a:latin typeface="Open Sans" panose="020B0606030504020204" pitchFamily="34" charset="0"/>
              </a:defRPr>
            </a:lvl2pPr>
            <a:lvl3pPr marL="1143000" indent="-228600">
              <a:defRPr>
                <a:solidFill>
                  <a:schemeClr val="tx1"/>
                </a:solidFill>
                <a:latin typeface="Open Sans" panose="020B0606030504020204" pitchFamily="34" charset="0"/>
              </a:defRPr>
            </a:lvl3pPr>
            <a:lvl4pPr marL="1600200" indent="-228600">
              <a:defRPr>
                <a:solidFill>
                  <a:schemeClr val="tx1"/>
                </a:solidFill>
                <a:latin typeface="Open Sans" panose="020B0606030504020204" pitchFamily="34" charset="0"/>
              </a:defRPr>
            </a:lvl4pPr>
            <a:lvl5pPr marL="2057400" indent="-228600">
              <a:defRPr>
                <a:solidFill>
                  <a:schemeClr val="tx1"/>
                </a:solidFill>
                <a:latin typeface="Open Sans" panose="020B0606030504020204" pitchFamily="34" charset="0"/>
              </a:defRPr>
            </a:lvl5pPr>
            <a:lvl6pPr marL="2514600" indent="-228600" fontAlgn="base">
              <a:spcBef>
                <a:spcPct val="0"/>
              </a:spcBef>
              <a:spcAft>
                <a:spcPct val="0"/>
              </a:spcAft>
              <a:defRPr>
                <a:solidFill>
                  <a:schemeClr val="tx1"/>
                </a:solidFill>
                <a:latin typeface="Open Sans" panose="020B0606030504020204" pitchFamily="34" charset="0"/>
              </a:defRPr>
            </a:lvl6pPr>
            <a:lvl7pPr marL="2971800" indent="-228600" fontAlgn="base">
              <a:spcBef>
                <a:spcPct val="0"/>
              </a:spcBef>
              <a:spcAft>
                <a:spcPct val="0"/>
              </a:spcAft>
              <a:defRPr>
                <a:solidFill>
                  <a:schemeClr val="tx1"/>
                </a:solidFill>
                <a:latin typeface="Open Sans" panose="020B0606030504020204" pitchFamily="34" charset="0"/>
              </a:defRPr>
            </a:lvl7pPr>
            <a:lvl8pPr marL="3429000" indent="-228600" fontAlgn="base">
              <a:spcBef>
                <a:spcPct val="0"/>
              </a:spcBef>
              <a:spcAft>
                <a:spcPct val="0"/>
              </a:spcAft>
              <a:defRPr>
                <a:solidFill>
                  <a:schemeClr val="tx1"/>
                </a:solidFill>
                <a:latin typeface="Open Sans" panose="020B0606030504020204" pitchFamily="34" charset="0"/>
              </a:defRPr>
            </a:lvl8pPr>
            <a:lvl9pPr marL="3886200" indent="-228600" fontAlgn="base">
              <a:spcBef>
                <a:spcPct val="0"/>
              </a:spcBef>
              <a:spcAft>
                <a:spcPct val="0"/>
              </a:spcAft>
              <a:defRPr>
                <a:solidFill>
                  <a:schemeClr val="tx1"/>
                </a:solidFill>
                <a:latin typeface="Open Sans" panose="020B0606030504020204" pitchFamily="34" charset="0"/>
              </a:defRPr>
            </a:lvl9pPr>
          </a:lstStyle>
          <a:p>
            <a:pPr algn="ctr" eaLnBrk="1" hangingPunct="1"/>
            <a:r>
              <a:rPr lang="en-US" altLang="en-US" sz="1000">
                <a:solidFill>
                  <a:schemeClr val="tx1">
                    <a:lumMod val="65000"/>
                    <a:lumOff val="35000"/>
                  </a:schemeClr>
                </a:solidFill>
                <a:ea typeface="Open Sans" panose="020B0606030504020204" pitchFamily="34" charset="0"/>
                <a:cs typeface="Open Sans" panose="020B0606030504020204" pitchFamily="34" charset="0"/>
              </a:rPr>
              <a:t>Lorem ipsum dolor sit amet, consectetur</a:t>
            </a:r>
            <a:endParaRPr lang="ru-RU" altLang="en-US" sz="1000">
              <a:solidFill>
                <a:schemeClr val="tx1">
                  <a:lumMod val="65000"/>
                  <a:lumOff val="35000"/>
                </a:schemeClr>
              </a:solidFill>
              <a:ea typeface="Open Sans" panose="020B0606030504020204" pitchFamily="34" charset="0"/>
              <a:cs typeface="Open Sans" panose="020B0606030504020204" pitchFamily="34" charset="0"/>
            </a:endParaRPr>
          </a:p>
        </p:txBody>
      </p:sp>
      <p:sp>
        <p:nvSpPr>
          <p:cNvPr id="41" name="TextBox 40">
            <a:extLst>
              <a:ext uri="{FF2B5EF4-FFF2-40B4-BE49-F238E27FC236}">
                <a16:creationId xmlns:a16="http://schemas.microsoft.com/office/drawing/2014/main" id="{9D915662-09B2-4207-B7A1-FBA6E317AC06}"/>
              </a:ext>
            </a:extLst>
          </p:cNvPr>
          <p:cNvSpPr txBox="1">
            <a:spLocks noChangeArrowheads="1"/>
          </p:cNvSpPr>
          <p:nvPr/>
        </p:nvSpPr>
        <p:spPr bwMode="auto">
          <a:xfrm>
            <a:off x="9207501" y="5212536"/>
            <a:ext cx="129698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Open Sans" panose="020B0606030504020204" pitchFamily="34" charset="0"/>
              </a:defRPr>
            </a:lvl1pPr>
            <a:lvl2pPr marL="742950" indent="-285750">
              <a:defRPr>
                <a:solidFill>
                  <a:schemeClr val="tx1"/>
                </a:solidFill>
                <a:latin typeface="Open Sans" panose="020B0606030504020204" pitchFamily="34" charset="0"/>
              </a:defRPr>
            </a:lvl2pPr>
            <a:lvl3pPr marL="1143000" indent="-228600">
              <a:defRPr>
                <a:solidFill>
                  <a:schemeClr val="tx1"/>
                </a:solidFill>
                <a:latin typeface="Open Sans" panose="020B0606030504020204" pitchFamily="34" charset="0"/>
              </a:defRPr>
            </a:lvl3pPr>
            <a:lvl4pPr marL="1600200" indent="-228600">
              <a:defRPr>
                <a:solidFill>
                  <a:schemeClr val="tx1"/>
                </a:solidFill>
                <a:latin typeface="Open Sans" panose="020B0606030504020204" pitchFamily="34" charset="0"/>
              </a:defRPr>
            </a:lvl4pPr>
            <a:lvl5pPr marL="2057400" indent="-228600">
              <a:defRPr>
                <a:solidFill>
                  <a:schemeClr val="tx1"/>
                </a:solidFill>
                <a:latin typeface="Open Sans" panose="020B0606030504020204" pitchFamily="34" charset="0"/>
              </a:defRPr>
            </a:lvl5pPr>
            <a:lvl6pPr marL="2514600" indent="-228600" fontAlgn="base">
              <a:spcBef>
                <a:spcPct val="0"/>
              </a:spcBef>
              <a:spcAft>
                <a:spcPct val="0"/>
              </a:spcAft>
              <a:defRPr>
                <a:solidFill>
                  <a:schemeClr val="tx1"/>
                </a:solidFill>
                <a:latin typeface="Open Sans" panose="020B0606030504020204" pitchFamily="34" charset="0"/>
              </a:defRPr>
            </a:lvl6pPr>
            <a:lvl7pPr marL="2971800" indent="-228600" fontAlgn="base">
              <a:spcBef>
                <a:spcPct val="0"/>
              </a:spcBef>
              <a:spcAft>
                <a:spcPct val="0"/>
              </a:spcAft>
              <a:defRPr>
                <a:solidFill>
                  <a:schemeClr val="tx1"/>
                </a:solidFill>
                <a:latin typeface="Open Sans" panose="020B0606030504020204" pitchFamily="34" charset="0"/>
              </a:defRPr>
            </a:lvl7pPr>
            <a:lvl8pPr marL="3429000" indent="-228600" fontAlgn="base">
              <a:spcBef>
                <a:spcPct val="0"/>
              </a:spcBef>
              <a:spcAft>
                <a:spcPct val="0"/>
              </a:spcAft>
              <a:defRPr>
                <a:solidFill>
                  <a:schemeClr val="tx1"/>
                </a:solidFill>
                <a:latin typeface="Open Sans" panose="020B0606030504020204" pitchFamily="34" charset="0"/>
              </a:defRPr>
            </a:lvl8pPr>
            <a:lvl9pPr marL="3886200" indent="-228600" fontAlgn="base">
              <a:spcBef>
                <a:spcPct val="0"/>
              </a:spcBef>
              <a:spcAft>
                <a:spcPct val="0"/>
              </a:spcAft>
              <a:defRPr>
                <a:solidFill>
                  <a:schemeClr val="tx1"/>
                </a:solidFill>
                <a:latin typeface="Open Sans" panose="020B0606030504020204" pitchFamily="34" charset="0"/>
              </a:defRPr>
            </a:lvl9pPr>
          </a:lstStyle>
          <a:p>
            <a:pPr algn="ctr" eaLnBrk="1" hangingPunct="1"/>
            <a:r>
              <a:rPr lang="en-US" altLang="en-US" sz="1000">
                <a:solidFill>
                  <a:schemeClr val="tx1">
                    <a:lumMod val="65000"/>
                    <a:lumOff val="35000"/>
                  </a:schemeClr>
                </a:solidFill>
                <a:ea typeface="Open Sans" panose="020B0606030504020204" pitchFamily="34" charset="0"/>
                <a:cs typeface="Open Sans" panose="020B0606030504020204" pitchFamily="34" charset="0"/>
              </a:rPr>
              <a:t>Lorem ipsum dolor sit amet, consectetur</a:t>
            </a:r>
            <a:endParaRPr lang="ru-RU" altLang="en-US" sz="1000">
              <a:solidFill>
                <a:schemeClr val="tx1">
                  <a:lumMod val="65000"/>
                  <a:lumOff val="35000"/>
                </a:schemeClr>
              </a:solidFill>
              <a:ea typeface="Open Sans" panose="020B0606030504020204" pitchFamily="34" charset="0"/>
              <a:cs typeface="Open Sans" panose="020B0606030504020204" pitchFamily="34" charset="0"/>
            </a:endParaRPr>
          </a:p>
        </p:txBody>
      </p:sp>
      <p:sp>
        <p:nvSpPr>
          <p:cNvPr id="42" name="TextBox 41">
            <a:extLst>
              <a:ext uri="{FF2B5EF4-FFF2-40B4-BE49-F238E27FC236}">
                <a16:creationId xmlns:a16="http://schemas.microsoft.com/office/drawing/2014/main" id="{CFCC98E4-FE43-4E97-879E-DFE200745E04}"/>
              </a:ext>
            </a:extLst>
          </p:cNvPr>
          <p:cNvSpPr txBox="1">
            <a:spLocks noChangeArrowheads="1"/>
          </p:cNvSpPr>
          <p:nvPr/>
        </p:nvSpPr>
        <p:spPr bwMode="auto">
          <a:xfrm>
            <a:off x="3578226" y="3463111"/>
            <a:ext cx="129698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Open Sans" panose="020B0606030504020204" pitchFamily="34" charset="0"/>
              </a:defRPr>
            </a:lvl1pPr>
            <a:lvl2pPr marL="742950" indent="-285750">
              <a:defRPr>
                <a:solidFill>
                  <a:schemeClr val="tx1"/>
                </a:solidFill>
                <a:latin typeface="Open Sans" panose="020B0606030504020204" pitchFamily="34" charset="0"/>
              </a:defRPr>
            </a:lvl2pPr>
            <a:lvl3pPr marL="1143000" indent="-228600">
              <a:defRPr>
                <a:solidFill>
                  <a:schemeClr val="tx1"/>
                </a:solidFill>
                <a:latin typeface="Open Sans" panose="020B0606030504020204" pitchFamily="34" charset="0"/>
              </a:defRPr>
            </a:lvl3pPr>
            <a:lvl4pPr marL="1600200" indent="-228600">
              <a:defRPr>
                <a:solidFill>
                  <a:schemeClr val="tx1"/>
                </a:solidFill>
                <a:latin typeface="Open Sans" panose="020B0606030504020204" pitchFamily="34" charset="0"/>
              </a:defRPr>
            </a:lvl4pPr>
            <a:lvl5pPr marL="2057400" indent="-228600">
              <a:defRPr>
                <a:solidFill>
                  <a:schemeClr val="tx1"/>
                </a:solidFill>
                <a:latin typeface="Open Sans" panose="020B0606030504020204" pitchFamily="34" charset="0"/>
              </a:defRPr>
            </a:lvl5pPr>
            <a:lvl6pPr marL="2514600" indent="-228600" fontAlgn="base">
              <a:spcBef>
                <a:spcPct val="0"/>
              </a:spcBef>
              <a:spcAft>
                <a:spcPct val="0"/>
              </a:spcAft>
              <a:defRPr>
                <a:solidFill>
                  <a:schemeClr val="tx1"/>
                </a:solidFill>
                <a:latin typeface="Open Sans" panose="020B0606030504020204" pitchFamily="34" charset="0"/>
              </a:defRPr>
            </a:lvl6pPr>
            <a:lvl7pPr marL="2971800" indent="-228600" fontAlgn="base">
              <a:spcBef>
                <a:spcPct val="0"/>
              </a:spcBef>
              <a:spcAft>
                <a:spcPct val="0"/>
              </a:spcAft>
              <a:defRPr>
                <a:solidFill>
                  <a:schemeClr val="tx1"/>
                </a:solidFill>
                <a:latin typeface="Open Sans" panose="020B0606030504020204" pitchFamily="34" charset="0"/>
              </a:defRPr>
            </a:lvl7pPr>
            <a:lvl8pPr marL="3429000" indent="-228600" fontAlgn="base">
              <a:spcBef>
                <a:spcPct val="0"/>
              </a:spcBef>
              <a:spcAft>
                <a:spcPct val="0"/>
              </a:spcAft>
              <a:defRPr>
                <a:solidFill>
                  <a:schemeClr val="tx1"/>
                </a:solidFill>
                <a:latin typeface="Open Sans" panose="020B0606030504020204" pitchFamily="34" charset="0"/>
              </a:defRPr>
            </a:lvl8pPr>
            <a:lvl9pPr marL="3886200" indent="-228600" fontAlgn="base">
              <a:spcBef>
                <a:spcPct val="0"/>
              </a:spcBef>
              <a:spcAft>
                <a:spcPct val="0"/>
              </a:spcAft>
              <a:defRPr>
                <a:solidFill>
                  <a:schemeClr val="tx1"/>
                </a:solidFill>
                <a:latin typeface="Open Sans" panose="020B0606030504020204" pitchFamily="34" charset="0"/>
              </a:defRPr>
            </a:lvl9pPr>
          </a:lstStyle>
          <a:p>
            <a:pPr algn="ctr" eaLnBrk="1" hangingPunct="1"/>
            <a:r>
              <a:rPr lang="en-US" altLang="en-US" sz="1000">
                <a:solidFill>
                  <a:schemeClr val="tx1">
                    <a:lumMod val="65000"/>
                    <a:lumOff val="35000"/>
                  </a:schemeClr>
                </a:solidFill>
                <a:ea typeface="Open Sans" panose="020B0606030504020204" pitchFamily="34" charset="0"/>
                <a:cs typeface="Open Sans" panose="020B0606030504020204" pitchFamily="34" charset="0"/>
              </a:rPr>
              <a:t>Lorem ipsum dolor sit amet, consectetur</a:t>
            </a:r>
            <a:endParaRPr lang="ru-RU" altLang="en-US" sz="1000">
              <a:solidFill>
                <a:schemeClr val="tx1">
                  <a:lumMod val="65000"/>
                  <a:lumOff val="35000"/>
                </a:schemeClr>
              </a:solidFill>
              <a:ea typeface="Open Sans" panose="020B0606030504020204" pitchFamily="34" charset="0"/>
              <a:cs typeface="Open Sans" panose="020B0606030504020204" pitchFamily="34" charset="0"/>
            </a:endParaRPr>
          </a:p>
        </p:txBody>
      </p:sp>
      <p:sp>
        <p:nvSpPr>
          <p:cNvPr id="43" name="TextBox 42">
            <a:extLst>
              <a:ext uri="{FF2B5EF4-FFF2-40B4-BE49-F238E27FC236}">
                <a16:creationId xmlns:a16="http://schemas.microsoft.com/office/drawing/2014/main" id="{CB05BB0A-BF8E-4461-B809-B4353A7A9ADE}"/>
              </a:ext>
            </a:extLst>
          </p:cNvPr>
          <p:cNvSpPr txBox="1">
            <a:spLocks noChangeArrowheads="1"/>
          </p:cNvSpPr>
          <p:nvPr/>
        </p:nvSpPr>
        <p:spPr bwMode="auto">
          <a:xfrm>
            <a:off x="7324726" y="3463111"/>
            <a:ext cx="12954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Open Sans" panose="020B0606030504020204" pitchFamily="34" charset="0"/>
              </a:defRPr>
            </a:lvl1pPr>
            <a:lvl2pPr marL="742950" indent="-285750">
              <a:defRPr>
                <a:solidFill>
                  <a:schemeClr val="tx1"/>
                </a:solidFill>
                <a:latin typeface="Open Sans" panose="020B0606030504020204" pitchFamily="34" charset="0"/>
              </a:defRPr>
            </a:lvl2pPr>
            <a:lvl3pPr marL="1143000" indent="-228600">
              <a:defRPr>
                <a:solidFill>
                  <a:schemeClr val="tx1"/>
                </a:solidFill>
                <a:latin typeface="Open Sans" panose="020B0606030504020204" pitchFamily="34" charset="0"/>
              </a:defRPr>
            </a:lvl3pPr>
            <a:lvl4pPr marL="1600200" indent="-228600">
              <a:defRPr>
                <a:solidFill>
                  <a:schemeClr val="tx1"/>
                </a:solidFill>
                <a:latin typeface="Open Sans" panose="020B0606030504020204" pitchFamily="34" charset="0"/>
              </a:defRPr>
            </a:lvl4pPr>
            <a:lvl5pPr marL="2057400" indent="-228600">
              <a:defRPr>
                <a:solidFill>
                  <a:schemeClr val="tx1"/>
                </a:solidFill>
                <a:latin typeface="Open Sans" panose="020B0606030504020204" pitchFamily="34" charset="0"/>
              </a:defRPr>
            </a:lvl5pPr>
            <a:lvl6pPr marL="2514600" indent="-228600" fontAlgn="base">
              <a:spcBef>
                <a:spcPct val="0"/>
              </a:spcBef>
              <a:spcAft>
                <a:spcPct val="0"/>
              </a:spcAft>
              <a:defRPr>
                <a:solidFill>
                  <a:schemeClr val="tx1"/>
                </a:solidFill>
                <a:latin typeface="Open Sans" panose="020B0606030504020204" pitchFamily="34" charset="0"/>
              </a:defRPr>
            </a:lvl6pPr>
            <a:lvl7pPr marL="2971800" indent="-228600" fontAlgn="base">
              <a:spcBef>
                <a:spcPct val="0"/>
              </a:spcBef>
              <a:spcAft>
                <a:spcPct val="0"/>
              </a:spcAft>
              <a:defRPr>
                <a:solidFill>
                  <a:schemeClr val="tx1"/>
                </a:solidFill>
                <a:latin typeface="Open Sans" panose="020B0606030504020204" pitchFamily="34" charset="0"/>
              </a:defRPr>
            </a:lvl7pPr>
            <a:lvl8pPr marL="3429000" indent="-228600" fontAlgn="base">
              <a:spcBef>
                <a:spcPct val="0"/>
              </a:spcBef>
              <a:spcAft>
                <a:spcPct val="0"/>
              </a:spcAft>
              <a:defRPr>
                <a:solidFill>
                  <a:schemeClr val="tx1"/>
                </a:solidFill>
                <a:latin typeface="Open Sans" panose="020B0606030504020204" pitchFamily="34" charset="0"/>
              </a:defRPr>
            </a:lvl8pPr>
            <a:lvl9pPr marL="3886200" indent="-228600" fontAlgn="base">
              <a:spcBef>
                <a:spcPct val="0"/>
              </a:spcBef>
              <a:spcAft>
                <a:spcPct val="0"/>
              </a:spcAft>
              <a:defRPr>
                <a:solidFill>
                  <a:schemeClr val="tx1"/>
                </a:solidFill>
                <a:latin typeface="Open Sans" panose="020B0606030504020204" pitchFamily="34" charset="0"/>
              </a:defRPr>
            </a:lvl9pPr>
          </a:lstStyle>
          <a:p>
            <a:pPr algn="ctr" eaLnBrk="1" hangingPunct="1"/>
            <a:r>
              <a:rPr lang="en-US" altLang="en-US" sz="1000">
                <a:solidFill>
                  <a:schemeClr val="tx1">
                    <a:lumMod val="65000"/>
                    <a:lumOff val="35000"/>
                  </a:schemeClr>
                </a:solidFill>
                <a:ea typeface="Open Sans" panose="020B0606030504020204" pitchFamily="34" charset="0"/>
                <a:cs typeface="Open Sans" panose="020B0606030504020204" pitchFamily="34" charset="0"/>
              </a:rPr>
              <a:t>Lorem ipsum dolor sit amet, consectetur</a:t>
            </a:r>
            <a:endParaRPr lang="ru-RU" altLang="en-US" sz="1000">
              <a:solidFill>
                <a:schemeClr val="tx1">
                  <a:lumMod val="65000"/>
                  <a:lumOff val="35000"/>
                </a:schemeClr>
              </a:solidFill>
              <a:ea typeface="Open Sans" panose="020B0606030504020204" pitchFamily="34" charset="0"/>
              <a:cs typeface="Open Sans" panose="020B0606030504020204" pitchFamily="34" charset="0"/>
            </a:endParaRPr>
          </a:p>
        </p:txBody>
      </p:sp>
      <p:grpSp>
        <p:nvGrpSpPr>
          <p:cNvPr id="44" name="Graphic 260" descr="Lightbulb and gear">
            <a:extLst>
              <a:ext uri="{FF2B5EF4-FFF2-40B4-BE49-F238E27FC236}">
                <a16:creationId xmlns:a16="http://schemas.microsoft.com/office/drawing/2014/main" id="{7E2E9943-E56C-459B-B617-92FB9106504F}"/>
              </a:ext>
            </a:extLst>
          </p:cNvPr>
          <p:cNvGrpSpPr/>
          <p:nvPr/>
        </p:nvGrpSpPr>
        <p:grpSpPr>
          <a:xfrm>
            <a:off x="2087139" y="4565575"/>
            <a:ext cx="543774" cy="543774"/>
            <a:chOff x="9688800" y="7021800"/>
            <a:chExt cx="914400" cy="914400"/>
          </a:xfrm>
          <a:solidFill>
            <a:srgbClr val="ECB400"/>
          </a:solidFill>
        </p:grpSpPr>
        <p:sp>
          <p:nvSpPr>
            <p:cNvPr id="45" name="Freeform: Shape 44">
              <a:extLst>
                <a:ext uri="{FF2B5EF4-FFF2-40B4-BE49-F238E27FC236}">
                  <a16:creationId xmlns:a16="http://schemas.microsoft.com/office/drawing/2014/main" id="{6ABE658E-2132-4108-8746-623EFE27AAE8}"/>
                </a:ext>
              </a:extLst>
            </p:cNvPr>
            <p:cNvSpPr/>
            <p:nvPr/>
          </p:nvSpPr>
          <p:spPr>
            <a:xfrm>
              <a:off x="10028271" y="7330220"/>
              <a:ext cx="209550" cy="209550"/>
            </a:xfrm>
            <a:custGeom>
              <a:avLst/>
              <a:gdLst>
                <a:gd name="connsiteX0" fmla="*/ 187547 w 209550"/>
                <a:gd name="connsiteY0" fmla="*/ 64675 h 209550"/>
                <a:gd name="connsiteX1" fmla="*/ 195644 w 209550"/>
                <a:gd name="connsiteY1" fmla="*/ 40672 h 209550"/>
                <a:gd name="connsiteX2" fmla="*/ 177355 w 209550"/>
                <a:gd name="connsiteY2" fmla="*/ 22384 h 209550"/>
                <a:gd name="connsiteX3" fmla="*/ 153353 w 209550"/>
                <a:gd name="connsiteY3" fmla="*/ 30480 h 209550"/>
                <a:gd name="connsiteX4" fmla="*/ 133541 w 209550"/>
                <a:gd name="connsiteY4" fmla="*/ 22384 h 209550"/>
                <a:gd name="connsiteX5" fmla="*/ 122301 w 209550"/>
                <a:gd name="connsiteY5" fmla="*/ 0 h 209550"/>
                <a:gd name="connsiteX6" fmla="*/ 96774 w 209550"/>
                <a:gd name="connsiteY6" fmla="*/ 0 h 209550"/>
                <a:gd name="connsiteX7" fmla="*/ 85439 w 209550"/>
                <a:gd name="connsiteY7" fmla="*/ 22479 h 209550"/>
                <a:gd name="connsiteX8" fmla="*/ 65532 w 209550"/>
                <a:gd name="connsiteY8" fmla="*/ 30575 h 209550"/>
                <a:gd name="connsiteX9" fmla="*/ 41529 w 209550"/>
                <a:gd name="connsiteY9" fmla="*/ 22479 h 209550"/>
                <a:gd name="connsiteX10" fmla="*/ 23241 w 209550"/>
                <a:gd name="connsiteY10" fmla="*/ 40767 h 209550"/>
                <a:gd name="connsiteX11" fmla="*/ 30861 w 209550"/>
                <a:gd name="connsiteY11" fmla="*/ 64770 h 209550"/>
                <a:gd name="connsiteX12" fmla="*/ 22479 w 209550"/>
                <a:gd name="connsiteY12" fmla="*/ 84582 h 209550"/>
                <a:gd name="connsiteX13" fmla="*/ 0 w 209550"/>
                <a:gd name="connsiteY13" fmla="*/ 95821 h 209550"/>
                <a:gd name="connsiteX14" fmla="*/ 0 w 209550"/>
                <a:gd name="connsiteY14" fmla="*/ 120968 h 209550"/>
                <a:gd name="connsiteX15" fmla="*/ 22479 w 209550"/>
                <a:gd name="connsiteY15" fmla="*/ 132302 h 209550"/>
                <a:gd name="connsiteX16" fmla="*/ 30575 w 209550"/>
                <a:gd name="connsiteY16" fmla="*/ 152114 h 209550"/>
                <a:gd name="connsiteX17" fmla="*/ 22479 w 209550"/>
                <a:gd name="connsiteY17" fmla="*/ 176117 h 209550"/>
                <a:gd name="connsiteX18" fmla="*/ 41529 w 209550"/>
                <a:gd name="connsiteY18" fmla="*/ 194405 h 209550"/>
                <a:gd name="connsiteX19" fmla="*/ 65532 w 209550"/>
                <a:gd name="connsiteY19" fmla="*/ 186214 h 209550"/>
                <a:gd name="connsiteX20" fmla="*/ 85344 w 209550"/>
                <a:gd name="connsiteY20" fmla="*/ 194405 h 209550"/>
                <a:gd name="connsiteX21" fmla="*/ 96583 w 209550"/>
                <a:gd name="connsiteY21" fmla="*/ 216789 h 209550"/>
                <a:gd name="connsiteX22" fmla="*/ 122111 w 209550"/>
                <a:gd name="connsiteY22" fmla="*/ 216789 h 209550"/>
                <a:gd name="connsiteX23" fmla="*/ 133445 w 209550"/>
                <a:gd name="connsiteY23" fmla="*/ 194786 h 209550"/>
                <a:gd name="connsiteX24" fmla="*/ 152972 w 209550"/>
                <a:gd name="connsiteY24" fmla="*/ 186880 h 209550"/>
                <a:gd name="connsiteX25" fmla="*/ 176879 w 209550"/>
                <a:gd name="connsiteY25" fmla="*/ 195072 h 209550"/>
                <a:gd name="connsiteX26" fmla="*/ 195167 w 209550"/>
                <a:gd name="connsiteY26" fmla="*/ 176689 h 209550"/>
                <a:gd name="connsiteX27" fmla="*/ 187071 w 209550"/>
                <a:gd name="connsiteY27" fmla="*/ 152781 h 209550"/>
                <a:gd name="connsiteX28" fmla="*/ 195739 w 209550"/>
                <a:gd name="connsiteY28" fmla="*/ 132874 h 209550"/>
                <a:gd name="connsiteX29" fmla="*/ 218123 w 209550"/>
                <a:gd name="connsiteY29" fmla="*/ 121634 h 209550"/>
                <a:gd name="connsiteX30" fmla="*/ 218123 w 209550"/>
                <a:gd name="connsiteY30" fmla="*/ 95821 h 209550"/>
                <a:gd name="connsiteX31" fmla="*/ 195644 w 209550"/>
                <a:gd name="connsiteY31" fmla="*/ 84487 h 209550"/>
                <a:gd name="connsiteX32" fmla="*/ 187547 w 209550"/>
                <a:gd name="connsiteY32" fmla="*/ 64675 h 209550"/>
                <a:gd name="connsiteX33" fmla="*/ 109442 w 209550"/>
                <a:gd name="connsiteY33" fmla="*/ 146875 h 209550"/>
                <a:gd name="connsiteX34" fmla="*/ 71342 w 209550"/>
                <a:gd name="connsiteY34" fmla="*/ 108775 h 209550"/>
                <a:gd name="connsiteX35" fmla="*/ 109442 w 209550"/>
                <a:gd name="connsiteY35" fmla="*/ 70675 h 209550"/>
                <a:gd name="connsiteX36" fmla="*/ 147542 w 209550"/>
                <a:gd name="connsiteY36" fmla="*/ 108775 h 209550"/>
                <a:gd name="connsiteX37" fmla="*/ 109442 w 209550"/>
                <a:gd name="connsiteY37" fmla="*/ 146875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9550" h="209550">
                  <a:moveTo>
                    <a:pt x="187547" y="64675"/>
                  </a:moveTo>
                  <a:lnTo>
                    <a:pt x="195644" y="40672"/>
                  </a:lnTo>
                  <a:lnTo>
                    <a:pt x="177355" y="22384"/>
                  </a:lnTo>
                  <a:lnTo>
                    <a:pt x="153353" y="30480"/>
                  </a:lnTo>
                  <a:cubicBezTo>
                    <a:pt x="147113" y="26964"/>
                    <a:pt x="140457" y="24244"/>
                    <a:pt x="133541" y="22384"/>
                  </a:cubicBezTo>
                  <a:lnTo>
                    <a:pt x="122301" y="0"/>
                  </a:lnTo>
                  <a:lnTo>
                    <a:pt x="96774" y="0"/>
                  </a:lnTo>
                  <a:lnTo>
                    <a:pt x="85439" y="22479"/>
                  </a:lnTo>
                  <a:cubicBezTo>
                    <a:pt x="78498" y="24356"/>
                    <a:pt x="71813" y="27075"/>
                    <a:pt x="65532" y="30575"/>
                  </a:cubicBezTo>
                  <a:lnTo>
                    <a:pt x="41529" y="22479"/>
                  </a:lnTo>
                  <a:lnTo>
                    <a:pt x="23241" y="40767"/>
                  </a:lnTo>
                  <a:lnTo>
                    <a:pt x="30861" y="64770"/>
                  </a:lnTo>
                  <a:cubicBezTo>
                    <a:pt x="27206" y="70976"/>
                    <a:pt x="24388" y="77637"/>
                    <a:pt x="22479" y="84582"/>
                  </a:cubicBezTo>
                  <a:lnTo>
                    <a:pt x="0" y="95821"/>
                  </a:lnTo>
                  <a:lnTo>
                    <a:pt x="0" y="120968"/>
                  </a:lnTo>
                  <a:lnTo>
                    <a:pt x="22479" y="132302"/>
                  </a:lnTo>
                  <a:cubicBezTo>
                    <a:pt x="24332" y="139221"/>
                    <a:pt x="27052" y="145878"/>
                    <a:pt x="30575" y="152114"/>
                  </a:cubicBezTo>
                  <a:lnTo>
                    <a:pt x="22479" y="176117"/>
                  </a:lnTo>
                  <a:lnTo>
                    <a:pt x="41529" y="194405"/>
                  </a:lnTo>
                  <a:lnTo>
                    <a:pt x="65532" y="186214"/>
                  </a:lnTo>
                  <a:cubicBezTo>
                    <a:pt x="71767" y="189763"/>
                    <a:pt x="78423" y="192515"/>
                    <a:pt x="85344" y="194405"/>
                  </a:cubicBezTo>
                  <a:lnTo>
                    <a:pt x="96583" y="216789"/>
                  </a:lnTo>
                  <a:lnTo>
                    <a:pt x="122111" y="216789"/>
                  </a:lnTo>
                  <a:lnTo>
                    <a:pt x="133445" y="194786"/>
                  </a:lnTo>
                  <a:cubicBezTo>
                    <a:pt x="140245" y="192937"/>
                    <a:pt x="146800" y="190283"/>
                    <a:pt x="152972" y="186880"/>
                  </a:cubicBezTo>
                  <a:lnTo>
                    <a:pt x="176879" y="195072"/>
                  </a:lnTo>
                  <a:lnTo>
                    <a:pt x="195167" y="176689"/>
                  </a:lnTo>
                  <a:lnTo>
                    <a:pt x="187071" y="152781"/>
                  </a:lnTo>
                  <a:cubicBezTo>
                    <a:pt x="190710" y="146497"/>
                    <a:pt x="193618" y="139818"/>
                    <a:pt x="195739" y="132874"/>
                  </a:cubicBezTo>
                  <a:lnTo>
                    <a:pt x="218123" y="121634"/>
                  </a:lnTo>
                  <a:lnTo>
                    <a:pt x="218123" y="95821"/>
                  </a:lnTo>
                  <a:lnTo>
                    <a:pt x="195644" y="84487"/>
                  </a:lnTo>
                  <a:cubicBezTo>
                    <a:pt x="193825" y="77556"/>
                    <a:pt x="191103" y="70896"/>
                    <a:pt x="187547" y="64675"/>
                  </a:cubicBezTo>
                  <a:close/>
                  <a:moveTo>
                    <a:pt x="109442" y="146875"/>
                  </a:moveTo>
                  <a:cubicBezTo>
                    <a:pt x="88401" y="146875"/>
                    <a:pt x="71342" y="129817"/>
                    <a:pt x="71342" y="108775"/>
                  </a:cubicBezTo>
                  <a:cubicBezTo>
                    <a:pt x="71342" y="87734"/>
                    <a:pt x="88401" y="70675"/>
                    <a:pt x="109442" y="70675"/>
                  </a:cubicBezTo>
                  <a:cubicBezTo>
                    <a:pt x="130356" y="70982"/>
                    <a:pt x="147236" y="87861"/>
                    <a:pt x="147542" y="108775"/>
                  </a:cubicBezTo>
                  <a:cubicBezTo>
                    <a:pt x="147542" y="129817"/>
                    <a:pt x="130484" y="146875"/>
                    <a:pt x="109442" y="146875"/>
                  </a:cubicBezTo>
                  <a:close/>
                </a:path>
              </a:pathLst>
            </a:custGeom>
            <a:grpFill/>
            <a:ln w="9525" cap="flat">
              <a:noFill/>
              <a:prstDash val="solid"/>
              <a:miter/>
            </a:ln>
          </p:spPr>
          <p:txBody>
            <a:bodyPr rtlCol="0" anchor="ctr"/>
            <a:lstStyle/>
            <a:p>
              <a:endParaRPr lang="en-ID"/>
            </a:p>
          </p:txBody>
        </p:sp>
        <p:sp>
          <p:nvSpPr>
            <p:cNvPr id="46" name="Freeform: Shape 45">
              <a:extLst>
                <a:ext uri="{FF2B5EF4-FFF2-40B4-BE49-F238E27FC236}">
                  <a16:creationId xmlns:a16="http://schemas.microsoft.com/office/drawing/2014/main" id="{F0EFF469-4D4C-4E4D-A306-F7AD53C18FB8}"/>
                </a:ext>
              </a:extLst>
            </p:cNvPr>
            <p:cNvSpPr/>
            <p:nvPr/>
          </p:nvSpPr>
          <p:spPr>
            <a:xfrm>
              <a:off x="10029698" y="7734175"/>
              <a:ext cx="209550" cy="47625"/>
            </a:xfrm>
            <a:custGeom>
              <a:avLst/>
              <a:gdLst>
                <a:gd name="connsiteX0" fmla="*/ 189835 w 209550"/>
                <a:gd name="connsiteY0" fmla="*/ 0 h 47625"/>
                <a:gd name="connsiteX1" fmla="*/ 25910 w 209550"/>
                <a:gd name="connsiteY1" fmla="*/ 0 h 47625"/>
                <a:gd name="connsiteX2" fmla="*/ 48 w 209550"/>
                <a:gd name="connsiteY2" fmla="*/ 29098 h 47625"/>
                <a:gd name="connsiteX3" fmla="*/ 25910 w 209550"/>
                <a:gd name="connsiteY3" fmla="*/ 54959 h 47625"/>
                <a:gd name="connsiteX4" fmla="*/ 189835 w 209550"/>
                <a:gd name="connsiteY4" fmla="*/ 54959 h 47625"/>
                <a:gd name="connsiteX5" fmla="*/ 215696 w 209550"/>
                <a:gd name="connsiteY5" fmla="*/ 25861 h 47625"/>
                <a:gd name="connsiteX6" fmla="*/ 189835 w 209550"/>
                <a:gd name="connsiteY6" fmla="*/ 0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47625">
                  <a:moveTo>
                    <a:pt x="189835" y="0"/>
                  </a:moveTo>
                  <a:lnTo>
                    <a:pt x="25910" y="0"/>
                  </a:lnTo>
                  <a:cubicBezTo>
                    <a:pt x="10734" y="894"/>
                    <a:pt x="-845" y="13922"/>
                    <a:pt x="48" y="29098"/>
                  </a:cubicBezTo>
                  <a:cubicBezTo>
                    <a:pt x="869" y="43027"/>
                    <a:pt x="11981" y="54139"/>
                    <a:pt x="25910" y="54959"/>
                  </a:cubicBezTo>
                  <a:lnTo>
                    <a:pt x="189835" y="54959"/>
                  </a:lnTo>
                  <a:cubicBezTo>
                    <a:pt x="205011" y="54065"/>
                    <a:pt x="216590" y="41037"/>
                    <a:pt x="215696" y="25861"/>
                  </a:cubicBezTo>
                  <a:cubicBezTo>
                    <a:pt x="214875" y="11932"/>
                    <a:pt x="203763" y="820"/>
                    <a:pt x="189835" y="0"/>
                  </a:cubicBezTo>
                  <a:close/>
                </a:path>
              </a:pathLst>
            </a:custGeom>
            <a:grpFill/>
            <a:ln w="9525" cap="flat">
              <a:noFill/>
              <a:prstDash val="solid"/>
              <a:miter/>
            </a:ln>
          </p:spPr>
          <p:txBody>
            <a:bodyPr rtlCol="0" anchor="ctr"/>
            <a:lstStyle/>
            <a:p>
              <a:endParaRPr lang="en-ID"/>
            </a:p>
          </p:txBody>
        </p:sp>
        <p:sp>
          <p:nvSpPr>
            <p:cNvPr id="47" name="Freeform: Shape 46">
              <a:extLst>
                <a:ext uri="{FF2B5EF4-FFF2-40B4-BE49-F238E27FC236}">
                  <a16:creationId xmlns:a16="http://schemas.microsoft.com/office/drawing/2014/main" id="{5648E04A-141A-4B87-B9AA-91FC4CF5EB20}"/>
                </a:ext>
              </a:extLst>
            </p:cNvPr>
            <p:cNvSpPr/>
            <p:nvPr/>
          </p:nvSpPr>
          <p:spPr>
            <a:xfrm>
              <a:off x="10078087" y="7827234"/>
              <a:ext cx="114300" cy="47625"/>
            </a:xfrm>
            <a:custGeom>
              <a:avLst/>
              <a:gdLst>
                <a:gd name="connsiteX0" fmla="*/ 59531 w 114300"/>
                <a:gd name="connsiteY0" fmla="*/ 54959 h 47625"/>
                <a:gd name="connsiteX1" fmla="*/ 118967 w 114300"/>
                <a:gd name="connsiteY1" fmla="*/ 0 h 47625"/>
                <a:gd name="connsiteX2" fmla="*/ 0 w 114300"/>
                <a:gd name="connsiteY2" fmla="*/ 0 h 47625"/>
                <a:gd name="connsiteX3" fmla="*/ 59531 w 114300"/>
                <a:gd name="connsiteY3" fmla="*/ 54959 h 47625"/>
              </a:gdLst>
              <a:ahLst/>
              <a:cxnLst>
                <a:cxn ang="0">
                  <a:pos x="connsiteX0" y="connsiteY0"/>
                </a:cxn>
                <a:cxn ang="0">
                  <a:pos x="connsiteX1" y="connsiteY1"/>
                </a:cxn>
                <a:cxn ang="0">
                  <a:pos x="connsiteX2" y="connsiteY2"/>
                </a:cxn>
                <a:cxn ang="0">
                  <a:pos x="connsiteX3" y="connsiteY3"/>
                </a:cxn>
              </a:cxnLst>
              <a:rect l="l" t="t" r="r" b="b"/>
              <a:pathLst>
                <a:path w="114300" h="47625">
                  <a:moveTo>
                    <a:pt x="59531" y="54959"/>
                  </a:moveTo>
                  <a:cubicBezTo>
                    <a:pt x="90631" y="54910"/>
                    <a:pt x="116487" y="31001"/>
                    <a:pt x="118967" y="0"/>
                  </a:cubicBezTo>
                  <a:lnTo>
                    <a:pt x="0" y="0"/>
                  </a:lnTo>
                  <a:cubicBezTo>
                    <a:pt x="2527" y="31016"/>
                    <a:pt x="28413" y="54914"/>
                    <a:pt x="59531" y="54959"/>
                  </a:cubicBezTo>
                  <a:close/>
                </a:path>
              </a:pathLst>
            </a:custGeom>
            <a:grpFill/>
            <a:ln w="9525" cap="flat">
              <a:noFill/>
              <a:prstDash val="solid"/>
              <a:miter/>
            </a:ln>
          </p:spPr>
          <p:txBody>
            <a:bodyPr rtlCol="0" anchor="ctr"/>
            <a:lstStyle/>
            <a:p>
              <a:endParaRPr lang="en-ID"/>
            </a:p>
          </p:txBody>
        </p:sp>
        <p:sp>
          <p:nvSpPr>
            <p:cNvPr id="48" name="Freeform: Shape 47">
              <a:extLst>
                <a:ext uri="{FF2B5EF4-FFF2-40B4-BE49-F238E27FC236}">
                  <a16:creationId xmlns:a16="http://schemas.microsoft.com/office/drawing/2014/main" id="{F19AD200-E5D8-49DD-BB04-14F0E556353A}"/>
                </a:ext>
              </a:extLst>
            </p:cNvPr>
            <p:cNvSpPr/>
            <p:nvPr/>
          </p:nvSpPr>
          <p:spPr>
            <a:xfrm>
              <a:off x="9899207" y="7202013"/>
              <a:ext cx="466725" cy="485775"/>
            </a:xfrm>
            <a:custGeom>
              <a:avLst/>
              <a:gdLst>
                <a:gd name="connsiteX0" fmla="*/ 476250 w 466725"/>
                <a:gd name="connsiteY0" fmla="*/ 243364 h 485775"/>
                <a:gd name="connsiteX1" fmla="*/ 476250 w 466725"/>
                <a:gd name="connsiteY1" fmla="*/ 235172 h 485775"/>
                <a:gd name="connsiteX2" fmla="*/ 238125 w 466725"/>
                <a:gd name="connsiteY2" fmla="*/ 0 h 485775"/>
                <a:gd name="connsiteX3" fmla="*/ 238125 w 466725"/>
                <a:gd name="connsiteY3" fmla="*/ 0 h 485775"/>
                <a:gd name="connsiteX4" fmla="*/ 0 w 466725"/>
                <a:gd name="connsiteY4" fmla="*/ 235172 h 485775"/>
                <a:gd name="connsiteX5" fmla="*/ 0 w 466725"/>
                <a:gd name="connsiteY5" fmla="*/ 243364 h 485775"/>
                <a:gd name="connsiteX6" fmla="*/ 16573 w 466725"/>
                <a:gd name="connsiteY6" fmla="*/ 325755 h 485775"/>
                <a:gd name="connsiteX7" fmla="*/ 57912 w 466725"/>
                <a:gd name="connsiteY7" fmla="*/ 393478 h 485775"/>
                <a:gd name="connsiteX8" fmla="*/ 113633 w 466725"/>
                <a:gd name="connsiteY8" fmla="*/ 483965 h 485775"/>
                <a:gd name="connsiteX9" fmla="*/ 130016 w 466725"/>
                <a:gd name="connsiteY9" fmla="*/ 494062 h 485775"/>
                <a:gd name="connsiteX10" fmla="*/ 346234 w 466725"/>
                <a:gd name="connsiteY10" fmla="*/ 494062 h 485775"/>
                <a:gd name="connsiteX11" fmla="*/ 362617 w 466725"/>
                <a:gd name="connsiteY11" fmla="*/ 483965 h 485775"/>
                <a:gd name="connsiteX12" fmla="*/ 418338 w 466725"/>
                <a:gd name="connsiteY12" fmla="*/ 393478 h 485775"/>
                <a:gd name="connsiteX13" fmla="*/ 459676 w 466725"/>
                <a:gd name="connsiteY13" fmla="*/ 325755 h 485775"/>
                <a:gd name="connsiteX14" fmla="*/ 476250 w 466725"/>
                <a:gd name="connsiteY14" fmla="*/ 243364 h 485775"/>
                <a:gd name="connsiteX15" fmla="*/ 421386 w 466725"/>
                <a:gd name="connsiteY15" fmla="*/ 242507 h 485775"/>
                <a:gd name="connsiteX16" fmla="*/ 408718 w 466725"/>
                <a:gd name="connsiteY16" fmla="*/ 306515 h 485775"/>
                <a:gd name="connsiteX17" fmla="*/ 377857 w 466725"/>
                <a:gd name="connsiteY17" fmla="*/ 356807 h 485775"/>
                <a:gd name="connsiteX18" fmla="*/ 323850 w 466725"/>
                <a:gd name="connsiteY18" fmla="*/ 438912 h 485775"/>
                <a:gd name="connsiteX19" fmla="*/ 152400 w 466725"/>
                <a:gd name="connsiteY19" fmla="*/ 438912 h 485775"/>
                <a:gd name="connsiteX20" fmla="*/ 98870 w 466725"/>
                <a:gd name="connsiteY20" fmla="*/ 356521 h 485775"/>
                <a:gd name="connsiteX21" fmla="*/ 68008 w 466725"/>
                <a:gd name="connsiteY21" fmla="*/ 306229 h 485775"/>
                <a:gd name="connsiteX22" fmla="*/ 54864 w 466725"/>
                <a:gd name="connsiteY22" fmla="*/ 242221 h 485775"/>
                <a:gd name="connsiteX23" fmla="*/ 54864 w 466725"/>
                <a:gd name="connsiteY23" fmla="*/ 235363 h 485775"/>
                <a:gd name="connsiteX24" fmla="*/ 237839 w 466725"/>
                <a:gd name="connsiteY24" fmla="*/ 54388 h 485775"/>
                <a:gd name="connsiteX25" fmla="*/ 237839 w 466725"/>
                <a:gd name="connsiteY25" fmla="*/ 54388 h 485775"/>
                <a:gd name="connsiteX26" fmla="*/ 420814 w 466725"/>
                <a:gd name="connsiteY26" fmla="*/ 235363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66725" h="485775">
                  <a:moveTo>
                    <a:pt x="476250" y="243364"/>
                  </a:moveTo>
                  <a:lnTo>
                    <a:pt x="476250" y="235172"/>
                  </a:lnTo>
                  <a:cubicBezTo>
                    <a:pt x="473823" y="105160"/>
                    <a:pt x="368157" y="804"/>
                    <a:pt x="238125" y="0"/>
                  </a:cubicBezTo>
                  <a:lnTo>
                    <a:pt x="238125" y="0"/>
                  </a:lnTo>
                  <a:cubicBezTo>
                    <a:pt x="108093" y="804"/>
                    <a:pt x="2427" y="105160"/>
                    <a:pt x="0" y="235172"/>
                  </a:cubicBezTo>
                  <a:lnTo>
                    <a:pt x="0" y="243364"/>
                  </a:lnTo>
                  <a:cubicBezTo>
                    <a:pt x="871" y="271562"/>
                    <a:pt x="6473" y="299414"/>
                    <a:pt x="16573" y="325755"/>
                  </a:cubicBezTo>
                  <a:cubicBezTo>
                    <a:pt x="26214" y="350609"/>
                    <a:pt x="40213" y="373543"/>
                    <a:pt x="57912" y="393478"/>
                  </a:cubicBezTo>
                  <a:cubicBezTo>
                    <a:pt x="79724" y="417195"/>
                    <a:pt x="103537" y="463391"/>
                    <a:pt x="113633" y="483965"/>
                  </a:cubicBezTo>
                  <a:cubicBezTo>
                    <a:pt x="116721" y="490180"/>
                    <a:pt x="123076" y="494096"/>
                    <a:pt x="130016" y="494062"/>
                  </a:cubicBezTo>
                  <a:lnTo>
                    <a:pt x="346234" y="494062"/>
                  </a:lnTo>
                  <a:cubicBezTo>
                    <a:pt x="353174" y="494096"/>
                    <a:pt x="359529" y="490180"/>
                    <a:pt x="362617" y="483965"/>
                  </a:cubicBezTo>
                  <a:cubicBezTo>
                    <a:pt x="372713" y="463391"/>
                    <a:pt x="396526" y="417290"/>
                    <a:pt x="418338" y="393478"/>
                  </a:cubicBezTo>
                  <a:cubicBezTo>
                    <a:pt x="436037" y="373543"/>
                    <a:pt x="450036" y="350609"/>
                    <a:pt x="459676" y="325755"/>
                  </a:cubicBezTo>
                  <a:cubicBezTo>
                    <a:pt x="469777" y="299414"/>
                    <a:pt x="475379" y="271562"/>
                    <a:pt x="476250" y="243364"/>
                  </a:cubicBezTo>
                  <a:close/>
                  <a:moveTo>
                    <a:pt x="421386" y="242507"/>
                  </a:moveTo>
                  <a:cubicBezTo>
                    <a:pt x="420709" y="264394"/>
                    <a:pt x="416429" y="286020"/>
                    <a:pt x="408718" y="306515"/>
                  </a:cubicBezTo>
                  <a:cubicBezTo>
                    <a:pt x="401485" y="324971"/>
                    <a:pt x="391037" y="341999"/>
                    <a:pt x="377857" y="356807"/>
                  </a:cubicBezTo>
                  <a:cubicBezTo>
                    <a:pt x="356714" y="381975"/>
                    <a:pt x="338588" y="409531"/>
                    <a:pt x="323850" y="438912"/>
                  </a:cubicBezTo>
                  <a:lnTo>
                    <a:pt x="152400" y="438912"/>
                  </a:lnTo>
                  <a:cubicBezTo>
                    <a:pt x="137831" y="409455"/>
                    <a:pt x="119864" y="381803"/>
                    <a:pt x="98870" y="356521"/>
                  </a:cubicBezTo>
                  <a:cubicBezTo>
                    <a:pt x="85690" y="341713"/>
                    <a:pt x="75241" y="324685"/>
                    <a:pt x="68008" y="306229"/>
                  </a:cubicBezTo>
                  <a:cubicBezTo>
                    <a:pt x="60135" y="285761"/>
                    <a:pt x="55694" y="264135"/>
                    <a:pt x="54864" y="242221"/>
                  </a:cubicBezTo>
                  <a:lnTo>
                    <a:pt x="54864" y="235363"/>
                  </a:lnTo>
                  <a:cubicBezTo>
                    <a:pt x="56570" y="135350"/>
                    <a:pt x="137813" y="54995"/>
                    <a:pt x="237839" y="54388"/>
                  </a:cubicBezTo>
                  <a:lnTo>
                    <a:pt x="237839" y="54388"/>
                  </a:lnTo>
                  <a:cubicBezTo>
                    <a:pt x="337865" y="54995"/>
                    <a:pt x="419109" y="135350"/>
                    <a:pt x="420814" y="235363"/>
                  </a:cubicBezTo>
                  <a:close/>
                </a:path>
              </a:pathLst>
            </a:custGeom>
            <a:grpFill/>
            <a:ln w="9525" cap="flat">
              <a:noFill/>
              <a:prstDash val="solid"/>
              <a:miter/>
            </a:ln>
          </p:spPr>
          <p:txBody>
            <a:bodyPr rtlCol="0" anchor="ctr"/>
            <a:lstStyle/>
            <a:p>
              <a:endParaRPr lang="en-ID"/>
            </a:p>
          </p:txBody>
        </p:sp>
        <p:sp>
          <p:nvSpPr>
            <p:cNvPr id="49" name="Freeform: Shape 48">
              <a:extLst>
                <a:ext uri="{FF2B5EF4-FFF2-40B4-BE49-F238E27FC236}">
                  <a16:creationId xmlns:a16="http://schemas.microsoft.com/office/drawing/2014/main" id="{7B5E3F17-05AC-4BE1-8B86-68B26A834391}"/>
                </a:ext>
              </a:extLst>
            </p:cNvPr>
            <p:cNvSpPr/>
            <p:nvPr/>
          </p:nvSpPr>
          <p:spPr>
            <a:xfrm>
              <a:off x="10120378" y="7059900"/>
              <a:ext cx="38100" cy="104775"/>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grpFill/>
            <a:ln w="9525" cap="flat">
              <a:noFill/>
              <a:prstDash val="solid"/>
              <a:miter/>
            </a:ln>
          </p:spPr>
          <p:txBody>
            <a:bodyPr rtlCol="0" anchor="ctr"/>
            <a:lstStyle/>
            <a:p>
              <a:endParaRPr lang="en-ID"/>
            </a:p>
          </p:txBody>
        </p:sp>
        <p:sp>
          <p:nvSpPr>
            <p:cNvPr id="50" name="Freeform: Shape 49">
              <a:extLst>
                <a:ext uri="{FF2B5EF4-FFF2-40B4-BE49-F238E27FC236}">
                  <a16:creationId xmlns:a16="http://schemas.microsoft.com/office/drawing/2014/main" id="{D65506B3-E014-4390-B1DD-D501260CEF71}"/>
                </a:ext>
              </a:extLst>
            </p:cNvPr>
            <p:cNvSpPr/>
            <p:nvPr/>
          </p:nvSpPr>
          <p:spPr>
            <a:xfrm>
              <a:off x="9861295" y="7169289"/>
              <a:ext cx="76200" cy="76200"/>
            </a:xfrm>
            <a:custGeom>
              <a:avLst/>
              <a:gdLst>
                <a:gd name="connsiteX0" fmla="*/ 52105 w 76200"/>
                <a:gd name="connsiteY0" fmla="*/ 79111 h 76200"/>
                <a:gd name="connsiteX1" fmla="*/ 78965 w 76200"/>
                <a:gd name="connsiteY1" fmla="*/ 79111 h 76200"/>
                <a:gd name="connsiteX2" fmla="*/ 78965 w 76200"/>
                <a:gd name="connsiteY2" fmla="*/ 52250 h 76200"/>
                <a:gd name="connsiteX3" fmla="*/ 31817 w 76200"/>
                <a:gd name="connsiteY3" fmla="*/ 4911 h 76200"/>
                <a:gd name="connsiteX4" fmla="*/ 4910 w 76200"/>
                <a:gd name="connsiteY4" fmla="*/ 6283 h 76200"/>
                <a:gd name="connsiteX5" fmla="*/ 4956 w 76200"/>
                <a:gd name="connsiteY5" fmla="*/ 3186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76200">
                  <a:moveTo>
                    <a:pt x="52105" y="79111"/>
                  </a:moveTo>
                  <a:cubicBezTo>
                    <a:pt x="59535" y="86496"/>
                    <a:pt x="71535" y="86496"/>
                    <a:pt x="78965" y="79111"/>
                  </a:cubicBezTo>
                  <a:cubicBezTo>
                    <a:pt x="86351" y="71680"/>
                    <a:pt x="86351" y="59680"/>
                    <a:pt x="78965" y="52250"/>
                  </a:cubicBezTo>
                  <a:lnTo>
                    <a:pt x="31817" y="4911"/>
                  </a:lnTo>
                  <a:cubicBezTo>
                    <a:pt x="24008" y="-2140"/>
                    <a:pt x="11962" y="-1525"/>
                    <a:pt x="4910" y="6283"/>
                  </a:cubicBezTo>
                  <a:cubicBezTo>
                    <a:pt x="-1654" y="13555"/>
                    <a:pt x="-1634" y="24619"/>
                    <a:pt x="4956" y="31866"/>
                  </a:cubicBezTo>
                  <a:close/>
                </a:path>
              </a:pathLst>
            </a:custGeom>
            <a:grpFill/>
            <a:ln w="9525" cap="flat">
              <a:noFill/>
              <a:prstDash val="solid"/>
              <a:miter/>
            </a:ln>
          </p:spPr>
          <p:txBody>
            <a:bodyPr rtlCol="0" anchor="ctr"/>
            <a:lstStyle/>
            <a:p>
              <a:endParaRPr lang="en-ID"/>
            </a:p>
          </p:txBody>
        </p:sp>
        <p:sp>
          <p:nvSpPr>
            <p:cNvPr id="51" name="Freeform: Shape 50">
              <a:extLst>
                <a:ext uri="{FF2B5EF4-FFF2-40B4-BE49-F238E27FC236}">
                  <a16:creationId xmlns:a16="http://schemas.microsoft.com/office/drawing/2014/main" id="{357322D2-21F9-4C43-B058-9D894FAAD7C5}"/>
                </a:ext>
              </a:extLst>
            </p:cNvPr>
            <p:cNvSpPr/>
            <p:nvPr/>
          </p:nvSpPr>
          <p:spPr>
            <a:xfrm>
              <a:off x="10332866" y="7174232"/>
              <a:ext cx="76200" cy="76200"/>
            </a:xfrm>
            <a:custGeom>
              <a:avLst/>
              <a:gdLst>
                <a:gd name="connsiteX0" fmla="*/ 19446 w 76200"/>
                <a:gd name="connsiteY0" fmla="*/ 83407 h 76200"/>
                <a:gd name="connsiteX1" fmla="*/ 32971 w 76200"/>
                <a:gd name="connsiteY1" fmla="*/ 77787 h 76200"/>
                <a:gd name="connsiteX2" fmla="*/ 80025 w 76200"/>
                <a:gd name="connsiteY2" fmla="*/ 30162 h 76200"/>
                <a:gd name="connsiteX3" fmla="*/ 75664 w 76200"/>
                <a:gd name="connsiteY3" fmla="*/ 3577 h 76200"/>
                <a:gd name="connsiteX4" fmla="*/ 53164 w 76200"/>
                <a:gd name="connsiteY4" fmla="*/ 3778 h 76200"/>
                <a:gd name="connsiteX5" fmla="*/ 5539 w 76200"/>
                <a:gd name="connsiteY5" fmla="*/ 51403 h 76200"/>
                <a:gd name="connsiteX6" fmla="*/ 5539 w 76200"/>
                <a:gd name="connsiteY6" fmla="*/ 78264 h 76200"/>
                <a:gd name="connsiteX7" fmla="*/ 19446 w 76200"/>
                <a:gd name="connsiteY7" fmla="*/ 8340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76200">
                  <a:moveTo>
                    <a:pt x="19446" y="83407"/>
                  </a:moveTo>
                  <a:cubicBezTo>
                    <a:pt x="24523" y="83411"/>
                    <a:pt x="29392" y="81388"/>
                    <a:pt x="32971" y="77787"/>
                  </a:cubicBezTo>
                  <a:lnTo>
                    <a:pt x="80025" y="30162"/>
                  </a:lnTo>
                  <a:cubicBezTo>
                    <a:pt x="86162" y="21617"/>
                    <a:pt x="84210" y="9714"/>
                    <a:pt x="75664" y="3577"/>
                  </a:cubicBezTo>
                  <a:cubicBezTo>
                    <a:pt x="68922" y="-1265"/>
                    <a:pt x="59819" y="-1184"/>
                    <a:pt x="53164" y="3778"/>
                  </a:cubicBezTo>
                  <a:lnTo>
                    <a:pt x="5539" y="51403"/>
                  </a:lnTo>
                  <a:cubicBezTo>
                    <a:pt x="-1846" y="58834"/>
                    <a:pt x="-1846" y="70833"/>
                    <a:pt x="5539" y="78264"/>
                  </a:cubicBezTo>
                  <a:cubicBezTo>
                    <a:pt x="9290" y="81786"/>
                    <a:pt x="14306" y="83641"/>
                    <a:pt x="19446" y="83407"/>
                  </a:cubicBezTo>
                  <a:close/>
                </a:path>
              </a:pathLst>
            </a:custGeom>
            <a:grpFill/>
            <a:ln w="9525" cap="flat">
              <a:noFill/>
              <a:prstDash val="solid"/>
              <a:miter/>
            </a:ln>
          </p:spPr>
          <p:txBody>
            <a:bodyPr rtlCol="0" anchor="ctr"/>
            <a:lstStyle/>
            <a:p>
              <a:endParaRPr lang="en-ID"/>
            </a:p>
          </p:txBody>
        </p:sp>
        <p:sp>
          <p:nvSpPr>
            <p:cNvPr id="52" name="Freeform: Shape 51">
              <a:extLst>
                <a:ext uri="{FF2B5EF4-FFF2-40B4-BE49-F238E27FC236}">
                  <a16:creationId xmlns:a16="http://schemas.microsoft.com/office/drawing/2014/main" id="{7FCBB7AB-B4EE-4929-AA93-B69F6A98F6AB}"/>
                </a:ext>
              </a:extLst>
            </p:cNvPr>
            <p:cNvSpPr/>
            <p:nvPr/>
          </p:nvSpPr>
          <p:spPr>
            <a:xfrm>
              <a:off x="9757856" y="7417088"/>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p>
          </p:txBody>
        </p:sp>
        <p:sp>
          <p:nvSpPr>
            <p:cNvPr id="53" name="Freeform: Shape 52">
              <a:extLst>
                <a:ext uri="{FF2B5EF4-FFF2-40B4-BE49-F238E27FC236}">
                  <a16:creationId xmlns:a16="http://schemas.microsoft.com/office/drawing/2014/main" id="{92E074D2-D4A3-4EC8-B11A-486AE46D93C0}"/>
                </a:ext>
              </a:extLst>
            </p:cNvPr>
            <p:cNvSpPr/>
            <p:nvPr/>
          </p:nvSpPr>
          <p:spPr>
            <a:xfrm>
              <a:off x="9859591" y="7618628"/>
              <a:ext cx="76200" cy="85725"/>
            </a:xfrm>
            <a:custGeom>
              <a:avLst/>
              <a:gdLst>
                <a:gd name="connsiteX0" fmla="*/ 53808 w 76200"/>
                <a:gd name="connsiteY0" fmla="*/ 4581 h 85725"/>
                <a:gd name="connsiteX1" fmla="*/ 6659 w 76200"/>
                <a:gd name="connsiteY1" fmla="*/ 52206 h 85725"/>
                <a:gd name="connsiteX2" fmla="*/ 4581 w 76200"/>
                <a:gd name="connsiteY2" fmla="*/ 79066 h 85725"/>
                <a:gd name="connsiteX3" fmla="*/ 31442 w 76200"/>
                <a:gd name="connsiteY3" fmla="*/ 81144 h 85725"/>
                <a:gd name="connsiteX4" fmla="*/ 33520 w 76200"/>
                <a:gd name="connsiteY4" fmla="*/ 79066 h 85725"/>
                <a:gd name="connsiteX5" fmla="*/ 80669 w 76200"/>
                <a:gd name="connsiteY5" fmla="*/ 31441 h 85725"/>
                <a:gd name="connsiteX6" fmla="*/ 78590 w 76200"/>
                <a:gd name="connsiteY6" fmla="*/ 4581 h 85725"/>
                <a:gd name="connsiteX7" fmla="*/ 53808 w 76200"/>
                <a:gd name="connsiteY7" fmla="*/ 4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85725">
                  <a:moveTo>
                    <a:pt x="53808" y="4581"/>
                  </a:moveTo>
                  <a:lnTo>
                    <a:pt x="6659" y="52206"/>
                  </a:lnTo>
                  <a:cubicBezTo>
                    <a:pt x="-1332" y="59049"/>
                    <a:pt x="-2263" y="71075"/>
                    <a:pt x="4581" y="79066"/>
                  </a:cubicBezTo>
                  <a:cubicBezTo>
                    <a:pt x="11425" y="87058"/>
                    <a:pt x="23451" y="87987"/>
                    <a:pt x="31442" y="81144"/>
                  </a:cubicBezTo>
                  <a:cubicBezTo>
                    <a:pt x="32187" y="80506"/>
                    <a:pt x="32882" y="79811"/>
                    <a:pt x="33520" y="79066"/>
                  </a:cubicBezTo>
                  <a:lnTo>
                    <a:pt x="80669" y="31441"/>
                  </a:lnTo>
                  <a:cubicBezTo>
                    <a:pt x="87512" y="23450"/>
                    <a:pt x="86582" y="11424"/>
                    <a:pt x="78590" y="4581"/>
                  </a:cubicBezTo>
                  <a:cubicBezTo>
                    <a:pt x="71459" y="-1527"/>
                    <a:pt x="60941" y="-1527"/>
                    <a:pt x="53808" y="4581"/>
                  </a:cubicBezTo>
                  <a:close/>
                </a:path>
              </a:pathLst>
            </a:custGeom>
            <a:grpFill/>
            <a:ln w="9525" cap="flat">
              <a:noFill/>
              <a:prstDash val="solid"/>
              <a:miter/>
            </a:ln>
          </p:spPr>
          <p:txBody>
            <a:bodyPr rtlCol="0" anchor="ctr"/>
            <a:lstStyle/>
            <a:p>
              <a:endParaRPr lang="en-ID"/>
            </a:p>
          </p:txBody>
        </p:sp>
        <p:sp>
          <p:nvSpPr>
            <p:cNvPr id="54" name="Freeform: Shape 53">
              <a:extLst>
                <a:ext uri="{FF2B5EF4-FFF2-40B4-BE49-F238E27FC236}">
                  <a16:creationId xmlns:a16="http://schemas.microsoft.com/office/drawing/2014/main" id="{04D1558E-8C9C-4478-A804-26AE2D1736CA}"/>
                </a:ext>
              </a:extLst>
            </p:cNvPr>
            <p:cNvSpPr/>
            <p:nvPr/>
          </p:nvSpPr>
          <p:spPr>
            <a:xfrm>
              <a:off x="10332648" y="7613306"/>
              <a:ext cx="85725" cy="85725"/>
            </a:xfrm>
            <a:custGeom>
              <a:avLst/>
              <a:gdLst>
                <a:gd name="connsiteX0" fmla="*/ 33190 w 85725"/>
                <a:gd name="connsiteY0" fmla="*/ 6283 h 85725"/>
                <a:gd name="connsiteX1" fmla="*/ 6283 w 85725"/>
                <a:gd name="connsiteY1" fmla="*/ 4911 h 85725"/>
                <a:gd name="connsiteX2" fmla="*/ 4911 w 85725"/>
                <a:gd name="connsiteY2" fmla="*/ 31817 h 85725"/>
                <a:gd name="connsiteX3" fmla="*/ 6234 w 85725"/>
                <a:gd name="connsiteY3" fmla="*/ 33144 h 85725"/>
                <a:gd name="connsiteX4" fmla="*/ 53859 w 85725"/>
                <a:gd name="connsiteY4" fmla="*/ 80769 h 85725"/>
                <a:gd name="connsiteX5" fmla="*/ 80689 w 85725"/>
                <a:gd name="connsiteY5" fmla="*/ 83213 h 85725"/>
                <a:gd name="connsiteX6" fmla="*/ 83133 w 85725"/>
                <a:gd name="connsiteY6" fmla="*/ 56384 h 85725"/>
                <a:gd name="connsiteX7" fmla="*/ 80052 w 85725"/>
                <a:gd name="connsiteY7" fmla="*/ 5343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85725">
                  <a:moveTo>
                    <a:pt x="33190" y="6283"/>
                  </a:moveTo>
                  <a:cubicBezTo>
                    <a:pt x="26139" y="-1525"/>
                    <a:pt x="14093" y="-2140"/>
                    <a:pt x="6283" y="4911"/>
                  </a:cubicBezTo>
                  <a:cubicBezTo>
                    <a:pt x="-1525" y="11961"/>
                    <a:pt x="-2140" y="24007"/>
                    <a:pt x="4911" y="31817"/>
                  </a:cubicBezTo>
                  <a:cubicBezTo>
                    <a:pt x="5330" y="32280"/>
                    <a:pt x="5772" y="32724"/>
                    <a:pt x="6234" y="33144"/>
                  </a:cubicBezTo>
                  <a:lnTo>
                    <a:pt x="53859" y="80769"/>
                  </a:lnTo>
                  <a:cubicBezTo>
                    <a:pt x="60593" y="88853"/>
                    <a:pt x="72605" y="89947"/>
                    <a:pt x="80689" y="83213"/>
                  </a:cubicBezTo>
                  <a:cubicBezTo>
                    <a:pt x="88773" y="76480"/>
                    <a:pt x="89866" y="64468"/>
                    <a:pt x="83133" y="56384"/>
                  </a:cubicBezTo>
                  <a:cubicBezTo>
                    <a:pt x="82219" y="55288"/>
                    <a:pt x="81187" y="54298"/>
                    <a:pt x="80052" y="53432"/>
                  </a:cubicBezTo>
                  <a:close/>
                </a:path>
              </a:pathLst>
            </a:custGeom>
            <a:grpFill/>
            <a:ln w="9525" cap="flat">
              <a:noFill/>
              <a:prstDash val="solid"/>
              <a:miter/>
            </a:ln>
          </p:spPr>
          <p:txBody>
            <a:bodyPr rtlCol="0" anchor="ctr"/>
            <a:lstStyle/>
            <a:p>
              <a:endParaRPr lang="en-ID"/>
            </a:p>
          </p:txBody>
        </p:sp>
        <p:sp>
          <p:nvSpPr>
            <p:cNvPr id="55" name="Freeform: Shape 54">
              <a:extLst>
                <a:ext uri="{FF2B5EF4-FFF2-40B4-BE49-F238E27FC236}">
                  <a16:creationId xmlns:a16="http://schemas.microsoft.com/office/drawing/2014/main" id="{9E8D2995-FD41-4785-98F2-7225A4C17969}"/>
                </a:ext>
              </a:extLst>
            </p:cNvPr>
            <p:cNvSpPr/>
            <p:nvPr/>
          </p:nvSpPr>
          <p:spPr>
            <a:xfrm>
              <a:off x="10412700" y="7416421"/>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p>
          </p:txBody>
        </p:sp>
      </p:grpSp>
      <p:grpSp>
        <p:nvGrpSpPr>
          <p:cNvPr id="62" name="Group 61">
            <a:extLst>
              <a:ext uri="{FF2B5EF4-FFF2-40B4-BE49-F238E27FC236}">
                <a16:creationId xmlns:a16="http://schemas.microsoft.com/office/drawing/2014/main" id="{FF3B2F02-DBC7-4B02-B8BE-25D6253C1D26}"/>
              </a:ext>
            </a:extLst>
          </p:cNvPr>
          <p:cNvGrpSpPr/>
          <p:nvPr/>
        </p:nvGrpSpPr>
        <p:grpSpPr>
          <a:xfrm>
            <a:off x="4033883" y="2908851"/>
            <a:ext cx="398417" cy="383665"/>
            <a:chOff x="4107229" y="3015976"/>
            <a:chExt cx="398417" cy="383665"/>
          </a:xfrm>
          <a:solidFill>
            <a:srgbClr val="ECB400"/>
          </a:solidFill>
        </p:grpSpPr>
        <p:sp>
          <p:nvSpPr>
            <p:cNvPr id="57" name="Freeform: Shape 56">
              <a:extLst>
                <a:ext uri="{FF2B5EF4-FFF2-40B4-BE49-F238E27FC236}">
                  <a16:creationId xmlns:a16="http://schemas.microsoft.com/office/drawing/2014/main" id="{D3B776F9-DB2A-442C-9941-FC7BE9F314B2}"/>
                </a:ext>
              </a:extLst>
            </p:cNvPr>
            <p:cNvSpPr/>
            <p:nvPr/>
          </p:nvSpPr>
          <p:spPr>
            <a:xfrm rot="167334">
              <a:off x="4417767" y="3015976"/>
              <a:ext cx="87879" cy="82997"/>
            </a:xfrm>
            <a:custGeom>
              <a:avLst/>
              <a:gdLst>
                <a:gd name="connsiteX0" fmla="*/ 139012 w 139788"/>
                <a:gd name="connsiteY0" fmla="*/ 4111 h 132022"/>
                <a:gd name="connsiteX1" fmla="*/ 0 w 139788"/>
                <a:gd name="connsiteY1" fmla="*/ 21196 h 132022"/>
                <a:gd name="connsiteX2" fmla="*/ 63682 w 139788"/>
                <a:gd name="connsiteY2" fmla="*/ 71676 h 132022"/>
                <a:gd name="connsiteX3" fmla="*/ 114937 w 139788"/>
                <a:gd name="connsiteY3" fmla="*/ 136910 h 132022"/>
                <a:gd name="connsiteX4" fmla="*/ 139012 w 139788"/>
                <a:gd name="connsiteY4" fmla="*/ 4111 h 132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88" h="132022">
                  <a:moveTo>
                    <a:pt x="139012" y="4111"/>
                  </a:moveTo>
                  <a:cubicBezTo>
                    <a:pt x="128140" y="-6761"/>
                    <a:pt x="58245" y="5664"/>
                    <a:pt x="0" y="21196"/>
                  </a:cubicBezTo>
                  <a:cubicBezTo>
                    <a:pt x="20968" y="33622"/>
                    <a:pt x="42713" y="50707"/>
                    <a:pt x="63682" y="71676"/>
                  </a:cubicBezTo>
                  <a:cubicBezTo>
                    <a:pt x="85426" y="93421"/>
                    <a:pt x="102512" y="115166"/>
                    <a:pt x="114937" y="136910"/>
                  </a:cubicBezTo>
                  <a:cubicBezTo>
                    <a:pt x="130469" y="77112"/>
                    <a:pt x="150661" y="14984"/>
                    <a:pt x="139012" y="4111"/>
                  </a:cubicBezTo>
                  <a:close/>
                </a:path>
              </a:pathLst>
            </a:custGeom>
            <a:grpFill/>
            <a:ln w="7739"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4AD6AA6-A7F4-48F3-AF8D-83AD18CA602B}"/>
                </a:ext>
              </a:extLst>
            </p:cNvPr>
            <p:cNvSpPr/>
            <p:nvPr/>
          </p:nvSpPr>
          <p:spPr>
            <a:xfrm rot="167334">
              <a:off x="4107229" y="3135957"/>
              <a:ext cx="117172" cy="112289"/>
            </a:xfrm>
            <a:custGeom>
              <a:avLst/>
              <a:gdLst>
                <a:gd name="connsiteX0" fmla="*/ 189439 w 186385"/>
                <a:gd name="connsiteY0" fmla="*/ 11940 h 178618"/>
                <a:gd name="connsiteX1" fmla="*/ 163034 w 186385"/>
                <a:gd name="connsiteY1" fmla="*/ 1845 h 178618"/>
                <a:gd name="connsiteX2" fmla="*/ 131970 w 186385"/>
                <a:gd name="connsiteY2" fmla="*/ 8057 h 178618"/>
                <a:gd name="connsiteX3" fmla="*/ 8490 w 186385"/>
                <a:gd name="connsiteY3" fmla="*/ 131537 h 178618"/>
                <a:gd name="connsiteX4" fmla="*/ 34895 w 186385"/>
                <a:gd name="connsiteY4" fmla="*/ 180464 h 178618"/>
                <a:gd name="connsiteX5" fmla="*/ 138183 w 186385"/>
                <a:gd name="connsiteY5" fmla="*/ 157165 h 178618"/>
                <a:gd name="connsiteX6" fmla="*/ 189439 w 186385"/>
                <a:gd name="connsiteY6" fmla="*/ 11940 h 17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385" h="178618">
                  <a:moveTo>
                    <a:pt x="189439" y="11940"/>
                  </a:moveTo>
                  <a:lnTo>
                    <a:pt x="163034" y="1845"/>
                  </a:lnTo>
                  <a:cubicBezTo>
                    <a:pt x="152162" y="-2038"/>
                    <a:pt x="140513" y="291"/>
                    <a:pt x="131970" y="8057"/>
                  </a:cubicBezTo>
                  <a:lnTo>
                    <a:pt x="8490" y="131537"/>
                  </a:lnTo>
                  <a:cubicBezTo>
                    <a:pt x="-11701" y="151729"/>
                    <a:pt x="6937" y="186676"/>
                    <a:pt x="34895" y="180464"/>
                  </a:cubicBezTo>
                  <a:lnTo>
                    <a:pt x="138183" y="157165"/>
                  </a:lnTo>
                  <a:cubicBezTo>
                    <a:pt x="146726" y="118335"/>
                    <a:pt x="160705" y="66303"/>
                    <a:pt x="189439" y="11940"/>
                  </a:cubicBezTo>
                  <a:close/>
                </a:path>
              </a:pathLst>
            </a:custGeom>
            <a:grpFill/>
            <a:ln w="7739"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2A7A0B8-7095-43CB-9710-DD016E5A36F6}"/>
                </a:ext>
              </a:extLst>
            </p:cNvPr>
            <p:cNvSpPr/>
            <p:nvPr/>
          </p:nvSpPr>
          <p:spPr>
            <a:xfrm rot="167334">
              <a:off x="4243782" y="3277587"/>
              <a:ext cx="112289" cy="122054"/>
            </a:xfrm>
            <a:custGeom>
              <a:avLst/>
              <a:gdLst>
                <a:gd name="connsiteX0" fmla="*/ 166937 w 178618"/>
                <a:gd name="connsiteY0" fmla="*/ 0 h 194151"/>
                <a:gd name="connsiteX1" fmla="*/ 24818 w 178618"/>
                <a:gd name="connsiteY1" fmla="*/ 49703 h 194151"/>
                <a:gd name="connsiteX2" fmla="*/ 743 w 178618"/>
                <a:gd name="connsiteY2" fmla="*/ 159980 h 194151"/>
                <a:gd name="connsiteX3" fmla="*/ 49669 w 178618"/>
                <a:gd name="connsiteY3" fmla="*/ 186385 h 194151"/>
                <a:gd name="connsiteX4" fmla="*/ 173149 w 178618"/>
                <a:gd name="connsiteY4" fmla="*/ 62905 h 194151"/>
                <a:gd name="connsiteX5" fmla="*/ 179362 w 178618"/>
                <a:gd name="connsiteY5" fmla="*/ 31841 h 194151"/>
                <a:gd name="connsiteX6" fmla="*/ 166937 w 178618"/>
                <a:gd name="connsiteY6" fmla="*/ 0 h 194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618" h="194151">
                  <a:moveTo>
                    <a:pt x="166937" y="0"/>
                  </a:moveTo>
                  <a:cubicBezTo>
                    <a:pt x="114904" y="27181"/>
                    <a:pt x="65201" y="41937"/>
                    <a:pt x="24818" y="49703"/>
                  </a:cubicBezTo>
                  <a:lnTo>
                    <a:pt x="743" y="159980"/>
                  </a:lnTo>
                  <a:cubicBezTo>
                    <a:pt x="-5469" y="187938"/>
                    <a:pt x="28701" y="207353"/>
                    <a:pt x="49669" y="186385"/>
                  </a:cubicBezTo>
                  <a:lnTo>
                    <a:pt x="173149" y="62905"/>
                  </a:lnTo>
                  <a:cubicBezTo>
                    <a:pt x="180916" y="55139"/>
                    <a:pt x="184022" y="42713"/>
                    <a:pt x="179362" y="31841"/>
                  </a:cubicBezTo>
                  <a:lnTo>
                    <a:pt x="166937" y="0"/>
                  </a:lnTo>
                  <a:close/>
                </a:path>
              </a:pathLst>
            </a:custGeom>
            <a:grpFill/>
            <a:ln w="7739"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FD7E0DF-EFEB-4AAF-B4A3-D543E4E667CE}"/>
                </a:ext>
              </a:extLst>
            </p:cNvPr>
            <p:cNvSpPr/>
            <p:nvPr/>
          </p:nvSpPr>
          <p:spPr>
            <a:xfrm rot="167334">
              <a:off x="4212870" y="3032400"/>
              <a:ext cx="258754" cy="258754"/>
            </a:xfrm>
            <a:custGeom>
              <a:avLst/>
              <a:gdLst>
                <a:gd name="connsiteX0" fmla="*/ 275694 w 411600"/>
                <a:gd name="connsiteY0" fmla="*/ 0 h 411600"/>
                <a:gd name="connsiteX1" fmla="*/ 127363 w 411600"/>
                <a:gd name="connsiteY1" fmla="*/ 100959 h 411600"/>
                <a:gd name="connsiteX2" fmla="*/ 0 w 411600"/>
                <a:gd name="connsiteY2" fmla="*/ 368887 h 411600"/>
                <a:gd name="connsiteX3" fmla="*/ 48149 w 411600"/>
                <a:gd name="connsiteY3" fmla="*/ 417036 h 411600"/>
                <a:gd name="connsiteX4" fmla="*/ 316855 w 411600"/>
                <a:gd name="connsiteY4" fmla="*/ 290450 h 411600"/>
                <a:gd name="connsiteX5" fmla="*/ 417813 w 411600"/>
                <a:gd name="connsiteY5" fmla="*/ 142895 h 411600"/>
                <a:gd name="connsiteX6" fmla="*/ 358791 w 411600"/>
                <a:gd name="connsiteY6" fmla="*/ 57469 h 411600"/>
                <a:gd name="connsiteX7" fmla="*/ 275694 w 411600"/>
                <a:gd name="connsiteY7" fmla="*/ 0 h 411600"/>
                <a:gd name="connsiteX8" fmla="*/ 315301 w 411600"/>
                <a:gd name="connsiteY8" fmla="*/ 167747 h 411600"/>
                <a:gd name="connsiteX9" fmla="*/ 249290 w 411600"/>
                <a:gd name="connsiteY9" fmla="*/ 167747 h 411600"/>
                <a:gd name="connsiteX10" fmla="*/ 249290 w 411600"/>
                <a:gd name="connsiteY10" fmla="*/ 101735 h 411600"/>
                <a:gd name="connsiteX11" fmla="*/ 315301 w 411600"/>
                <a:gd name="connsiteY11" fmla="*/ 101735 h 411600"/>
                <a:gd name="connsiteX12" fmla="*/ 315301 w 411600"/>
                <a:gd name="connsiteY12" fmla="*/ 167747 h 41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1600" h="411600">
                  <a:moveTo>
                    <a:pt x="275694" y="0"/>
                  </a:moveTo>
                  <a:cubicBezTo>
                    <a:pt x="229875" y="18639"/>
                    <a:pt x="177842" y="50479"/>
                    <a:pt x="127363" y="100959"/>
                  </a:cubicBezTo>
                  <a:cubicBezTo>
                    <a:pt x="34947" y="193374"/>
                    <a:pt x="7766" y="305205"/>
                    <a:pt x="0" y="368887"/>
                  </a:cubicBezTo>
                  <a:lnTo>
                    <a:pt x="48149" y="417036"/>
                  </a:lnTo>
                  <a:cubicBezTo>
                    <a:pt x="111831" y="409270"/>
                    <a:pt x="224439" y="382866"/>
                    <a:pt x="316855" y="290450"/>
                  </a:cubicBezTo>
                  <a:cubicBezTo>
                    <a:pt x="367334" y="239971"/>
                    <a:pt x="399175" y="188715"/>
                    <a:pt x="417813" y="142895"/>
                  </a:cubicBezTo>
                  <a:cubicBezTo>
                    <a:pt x="407717" y="117267"/>
                    <a:pt x="387526" y="86980"/>
                    <a:pt x="358791" y="57469"/>
                  </a:cubicBezTo>
                  <a:cubicBezTo>
                    <a:pt x="330833" y="30288"/>
                    <a:pt x="301322" y="10096"/>
                    <a:pt x="275694" y="0"/>
                  </a:cubicBezTo>
                  <a:close/>
                  <a:moveTo>
                    <a:pt x="315301" y="167747"/>
                  </a:moveTo>
                  <a:cubicBezTo>
                    <a:pt x="297439" y="185608"/>
                    <a:pt x="267928" y="185608"/>
                    <a:pt x="249290" y="167747"/>
                  </a:cubicBezTo>
                  <a:cubicBezTo>
                    <a:pt x="231428" y="149885"/>
                    <a:pt x="231428" y="120374"/>
                    <a:pt x="249290" y="101735"/>
                  </a:cubicBezTo>
                  <a:cubicBezTo>
                    <a:pt x="267152" y="83873"/>
                    <a:pt x="296663" y="83873"/>
                    <a:pt x="315301" y="101735"/>
                  </a:cubicBezTo>
                  <a:cubicBezTo>
                    <a:pt x="333163" y="120374"/>
                    <a:pt x="333163" y="149885"/>
                    <a:pt x="315301" y="167747"/>
                  </a:cubicBezTo>
                  <a:close/>
                </a:path>
              </a:pathLst>
            </a:custGeom>
            <a:grpFill/>
            <a:ln w="773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4D27055F-ACB2-4D6D-A980-A3D16902BCE5}"/>
                </a:ext>
              </a:extLst>
            </p:cNvPr>
            <p:cNvSpPr/>
            <p:nvPr/>
          </p:nvSpPr>
          <p:spPr>
            <a:xfrm rot="167334">
              <a:off x="4148010" y="3274925"/>
              <a:ext cx="68350" cy="68350"/>
            </a:xfrm>
            <a:custGeom>
              <a:avLst/>
              <a:gdLst>
                <a:gd name="connsiteX0" fmla="*/ 90693 w 108724"/>
                <a:gd name="connsiteY0" fmla="*/ 19917 h 108724"/>
                <a:gd name="connsiteX1" fmla="*/ 54193 w 108724"/>
                <a:gd name="connsiteY1" fmla="*/ 12151 h 108724"/>
                <a:gd name="connsiteX2" fmla="*/ 2161 w 108724"/>
                <a:gd name="connsiteY2" fmla="*/ 108450 h 108724"/>
                <a:gd name="connsiteX3" fmla="*/ 98460 w 108724"/>
                <a:gd name="connsiteY3" fmla="*/ 56417 h 108724"/>
                <a:gd name="connsiteX4" fmla="*/ 90693 w 108724"/>
                <a:gd name="connsiteY4" fmla="*/ 19917 h 108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24" h="108724">
                  <a:moveTo>
                    <a:pt x="90693" y="19917"/>
                  </a:moveTo>
                  <a:cubicBezTo>
                    <a:pt x="78268" y="7491"/>
                    <a:pt x="79821" y="-13477"/>
                    <a:pt x="54193" y="12151"/>
                  </a:cubicBezTo>
                  <a:cubicBezTo>
                    <a:pt x="28565" y="37779"/>
                    <a:pt x="-9488" y="96024"/>
                    <a:pt x="2161" y="108450"/>
                  </a:cubicBezTo>
                  <a:cubicBezTo>
                    <a:pt x="14586" y="120875"/>
                    <a:pt x="72832" y="82045"/>
                    <a:pt x="98460" y="56417"/>
                  </a:cubicBezTo>
                  <a:cubicBezTo>
                    <a:pt x="124087" y="30013"/>
                    <a:pt x="103119" y="31566"/>
                    <a:pt x="90693" y="19917"/>
                  </a:cubicBezTo>
                  <a:close/>
                </a:path>
              </a:pathLst>
            </a:custGeom>
            <a:grpFill/>
            <a:ln w="7739" cap="flat">
              <a:noFill/>
              <a:prstDash val="solid"/>
              <a:miter/>
            </a:ln>
          </p:spPr>
          <p:txBody>
            <a:bodyPr rtlCol="0" anchor="ctr"/>
            <a:lstStyle/>
            <a:p>
              <a:endParaRPr lang="en-US"/>
            </a:p>
          </p:txBody>
        </p:sp>
      </p:grpSp>
      <p:sp>
        <p:nvSpPr>
          <p:cNvPr id="63" name="Freeform 11">
            <a:extLst>
              <a:ext uri="{FF2B5EF4-FFF2-40B4-BE49-F238E27FC236}">
                <a16:creationId xmlns:a16="http://schemas.microsoft.com/office/drawing/2014/main" id="{8F839C9C-1B63-40DC-8101-93D7EAF10ACB}"/>
              </a:ext>
            </a:extLst>
          </p:cNvPr>
          <p:cNvSpPr>
            <a:spLocks noEditPoints="1"/>
          </p:cNvSpPr>
          <p:nvPr/>
        </p:nvSpPr>
        <p:spPr bwMode="auto">
          <a:xfrm>
            <a:off x="5859101" y="4594740"/>
            <a:ext cx="475386" cy="473334"/>
          </a:xfrm>
          <a:custGeom>
            <a:avLst/>
            <a:gdLst>
              <a:gd name="T0" fmla="*/ 285627 w 193"/>
              <a:gd name="T1" fmla="*/ 152466 h 192"/>
              <a:gd name="T2" fmla="*/ 369411 w 193"/>
              <a:gd name="T3" fmla="*/ 68610 h 192"/>
              <a:gd name="T4" fmla="*/ 449386 w 193"/>
              <a:gd name="T5" fmla="*/ 152466 h 192"/>
              <a:gd name="T6" fmla="*/ 369411 w 193"/>
              <a:gd name="T7" fmla="*/ 236323 h 192"/>
              <a:gd name="T8" fmla="*/ 285627 w 193"/>
              <a:gd name="T9" fmla="*/ 152466 h 192"/>
              <a:gd name="T10" fmla="*/ 476045 w 193"/>
              <a:gd name="T11" fmla="*/ 270628 h 192"/>
              <a:gd name="T12" fmla="*/ 262777 w 193"/>
              <a:gd name="T13" fmla="*/ 270628 h 192"/>
              <a:gd name="T14" fmla="*/ 232310 w 193"/>
              <a:gd name="T15" fmla="*/ 297309 h 192"/>
              <a:gd name="T16" fmla="*/ 232310 w 193"/>
              <a:gd name="T17" fmla="*/ 484080 h 192"/>
              <a:gd name="T18" fmla="*/ 262777 w 193"/>
              <a:gd name="T19" fmla="*/ 510762 h 192"/>
              <a:gd name="T20" fmla="*/ 285627 w 193"/>
              <a:gd name="T21" fmla="*/ 510762 h 192"/>
              <a:gd name="T22" fmla="*/ 285627 w 193"/>
              <a:gd name="T23" fmla="*/ 705156 h 192"/>
              <a:gd name="T24" fmla="*/ 316094 w 193"/>
              <a:gd name="T25" fmla="*/ 731838 h 192"/>
              <a:gd name="T26" fmla="*/ 422728 w 193"/>
              <a:gd name="T27" fmla="*/ 731838 h 192"/>
              <a:gd name="T28" fmla="*/ 449386 w 193"/>
              <a:gd name="T29" fmla="*/ 705156 h 192"/>
              <a:gd name="T30" fmla="*/ 449386 w 193"/>
              <a:gd name="T31" fmla="*/ 510762 h 192"/>
              <a:gd name="T32" fmla="*/ 476045 w 193"/>
              <a:gd name="T33" fmla="*/ 510762 h 192"/>
              <a:gd name="T34" fmla="*/ 502703 w 193"/>
              <a:gd name="T35" fmla="*/ 484080 h 192"/>
              <a:gd name="T36" fmla="*/ 502703 w 193"/>
              <a:gd name="T37" fmla="*/ 297309 h 192"/>
              <a:gd name="T38" fmla="*/ 476045 w 193"/>
              <a:gd name="T39" fmla="*/ 270628 h 192"/>
              <a:gd name="T40" fmla="*/ 609337 w 193"/>
              <a:gd name="T41" fmla="*/ 152466 h 192"/>
              <a:gd name="T42" fmla="*/ 685504 w 193"/>
              <a:gd name="T43" fmla="*/ 76233 h 192"/>
              <a:gd name="T44" fmla="*/ 609337 w 193"/>
              <a:gd name="T45" fmla="*/ 0 h 192"/>
              <a:gd name="T46" fmla="*/ 533170 w 193"/>
              <a:gd name="T47" fmla="*/ 76233 h 192"/>
              <a:gd name="T48" fmla="*/ 609337 w 193"/>
              <a:gd name="T49" fmla="*/ 152466 h 192"/>
              <a:gd name="T50" fmla="*/ 712163 w 193"/>
              <a:gd name="T51" fmla="*/ 186771 h 192"/>
              <a:gd name="T52" fmla="*/ 510320 w 193"/>
              <a:gd name="T53" fmla="*/ 186771 h 192"/>
              <a:gd name="T54" fmla="*/ 483661 w 193"/>
              <a:gd name="T55" fmla="*/ 209641 h 192"/>
              <a:gd name="T56" fmla="*/ 483661 w 193"/>
              <a:gd name="T57" fmla="*/ 213453 h 192"/>
              <a:gd name="T58" fmla="*/ 559829 w 193"/>
              <a:gd name="T59" fmla="*/ 297309 h 192"/>
              <a:gd name="T60" fmla="*/ 559829 w 193"/>
              <a:gd name="T61" fmla="*/ 484080 h 192"/>
              <a:gd name="T62" fmla="*/ 533170 w 193"/>
              <a:gd name="T63" fmla="*/ 545067 h 192"/>
              <a:gd name="T64" fmla="*/ 533170 w 193"/>
              <a:gd name="T65" fmla="*/ 590807 h 192"/>
              <a:gd name="T66" fmla="*/ 559829 w 193"/>
              <a:gd name="T67" fmla="*/ 617488 h 192"/>
              <a:gd name="T68" fmla="*/ 658846 w 193"/>
              <a:gd name="T69" fmla="*/ 617488 h 192"/>
              <a:gd name="T70" fmla="*/ 685504 w 193"/>
              <a:gd name="T71" fmla="*/ 590807 h 192"/>
              <a:gd name="T72" fmla="*/ 685504 w 193"/>
              <a:gd name="T73" fmla="*/ 411659 h 192"/>
              <a:gd name="T74" fmla="*/ 712163 w 193"/>
              <a:gd name="T75" fmla="*/ 411659 h 192"/>
              <a:gd name="T76" fmla="*/ 735013 w 193"/>
              <a:gd name="T77" fmla="*/ 384977 h 192"/>
              <a:gd name="T78" fmla="*/ 735013 w 193"/>
              <a:gd name="T79" fmla="*/ 209641 h 192"/>
              <a:gd name="T80" fmla="*/ 712163 w 193"/>
              <a:gd name="T81" fmla="*/ 186771 h 192"/>
              <a:gd name="T82" fmla="*/ 201843 w 193"/>
              <a:gd name="T83" fmla="*/ 76233 h 192"/>
              <a:gd name="T84" fmla="*/ 125676 w 193"/>
              <a:gd name="T85" fmla="*/ 0 h 192"/>
              <a:gd name="T86" fmla="*/ 49509 w 193"/>
              <a:gd name="T87" fmla="*/ 76233 h 192"/>
              <a:gd name="T88" fmla="*/ 125676 w 193"/>
              <a:gd name="T89" fmla="*/ 152466 h 192"/>
              <a:gd name="T90" fmla="*/ 201843 w 193"/>
              <a:gd name="T91" fmla="*/ 76233 h 192"/>
              <a:gd name="T92" fmla="*/ 0 w 193"/>
              <a:gd name="T93" fmla="*/ 209641 h 192"/>
              <a:gd name="T94" fmla="*/ 0 w 193"/>
              <a:gd name="T95" fmla="*/ 384977 h 192"/>
              <a:gd name="T96" fmla="*/ 22850 w 193"/>
              <a:gd name="T97" fmla="*/ 411659 h 192"/>
              <a:gd name="T98" fmla="*/ 49509 w 193"/>
              <a:gd name="T99" fmla="*/ 411659 h 192"/>
              <a:gd name="T100" fmla="*/ 49509 w 193"/>
              <a:gd name="T101" fmla="*/ 590807 h 192"/>
              <a:gd name="T102" fmla="*/ 76167 w 193"/>
              <a:gd name="T103" fmla="*/ 617488 h 192"/>
              <a:gd name="T104" fmla="*/ 175184 w 193"/>
              <a:gd name="T105" fmla="*/ 617488 h 192"/>
              <a:gd name="T106" fmla="*/ 201843 w 193"/>
              <a:gd name="T107" fmla="*/ 590807 h 192"/>
              <a:gd name="T108" fmla="*/ 201843 w 193"/>
              <a:gd name="T109" fmla="*/ 545067 h 192"/>
              <a:gd name="T110" fmla="*/ 175184 w 193"/>
              <a:gd name="T111" fmla="*/ 484080 h 192"/>
              <a:gd name="T112" fmla="*/ 175184 w 193"/>
              <a:gd name="T113" fmla="*/ 297309 h 192"/>
              <a:gd name="T114" fmla="*/ 251352 w 193"/>
              <a:gd name="T115" fmla="*/ 213453 h 192"/>
              <a:gd name="T116" fmla="*/ 251352 w 193"/>
              <a:gd name="T117" fmla="*/ 209641 h 192"/>
              <a:gd name="T118" fmla="*/ 224693 w 193"/>
              <a:gd name="T119" fmla="*/ 186771 h 192"/>
              <a:gd name="T120" fmla="*/ 22850 w 193"/>
              <a:gd name="T121" fmla="*/ 186771 h 192"/>
              <a:gd name="T122" fmla="*/ 0 w 193"/>
              <a:gd name="T123" fmla="*/ 209641 h 1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93" h="192">
                <a:moveTo>
                  <a:pt x="75" y="40"/>
                </a:moveTo>
                <a:cubicBezTo>
                  <a:pt x="75" y="28"/>
                  <a:pt x="85" y="18"/>
                  <a:pt x="97" y="18"/>
                </a:cubicBezTo>
                <a:cubicBezTo>
                  <a:pt x="108" y="18"/>
                  <a:pt x="118" y="28"/>
                  <a:pt x="118" y="40"/>
                </a:cubicBezTo>
                <a:cubicBezTo>
                  <a:pt x="118" y="52"/>
                  <a:pt x="108" y="62"/>
                  <a:pt x="97" y="62"/>
                </a:cubicBezTo>
                <a:cubicBezTo>
                  <a:pt x="85" y="62"/>
                  <a:pt x="75" y="52"/>
                  <a:pt x="75" y="40"/>
                </a:cubicBezTo>
                <a:close/>
                <a:moveTo>
                  <a:pt x="125" y="71"/>
                </a:moveTo>
                <a:cubicBezTo>
                  <a:pt x="69" y="71"/>
                  <a:pt x="69" y="71"/>
                  <a:pt x="69" y="71"/>
                </a:cubicBezTo>
                <a:cubicBezTo>
                  <a:pt x="64" y="71"/>
                  <a:pt x="61" y="74"/>
                  <a:pt x="61" y="78"/>
                </a:cubicBezTo>
                <a:cubicBezTo>
                  <a:pt x="61" y="127"/>
                  <a:pt x="61" y="127"/>
                  <a:pt x="61" y="127"/>
                </a:cubicBezTo>
                <a:cubicBezTo>
                  <a:pt x="61" y="131"/>
                  <a:pt x="64" y="134"/>
                  <a:pt x="69" y="134"/>
                </a:cubicBezTo>
                <a:cubicBezTo>
                  <a:pt x="75" y="134"/>
                  <a:pt x="75" y="134"/>
                  <a:pt x="75" y="134"/>
                </a:cubicBezTo>
                <a:cubicBezTo>
                  <a:pt x="75" y="185"/>
                  <a:pt x="75" y="185"/>
                  <a:pt x="75" y="185"/>
                </a:cubicBezTo>
                <a:cubicBezTo>
                  <a:pt x="75" y="189"/>
                  <a:pt x="79" y="192"/>
                  <a:pt x="83" y="192"/>
                </a:cubicBezTo>
                <a:cubicBezTo>
                  <a:pt x="111" y="192"/>
                  <a:pt x="111" y="192"/>
                  <a:pt x="111" y="192"/>
                </a:cubicBezTo>
                <a:cubicBezTo>
                  <a:pt x="115" y="192"/>
                  <a:pt x="118" y="189"/>
                  <a:pt x="118" y="185"/>
                </a:cubicBezTo>
                <a:cubicBezTo>
                  <a:pt x="118" y="134"/>
                  <a:pt x="118" y="134"/>
                  <a:pt x="118" y="134"/>
                </a:cubicBezTo>
                <a:cubicBezTo>
                  <a:pt x="125" y="134"/>
                  <a:pt x="125" y="134"/>
                  <a:pt x="125" y="134"/>
                </a:cubicBezTo>
                <a:cubicBezTo>
                  <a:pt x="129" y="134"/>
                  <a:pt x="132" y="131"/>
                  <a:pt x="132" y="127"/>
                </a:cubicBezTo>
                <a:cubicBezTo>
                  <a:pt x="132" y="78"/>
                  <a:pt x="132" y="78"/>
                  <a:pt x="132" y="78"/>
                </a:cubicBezTo>
                <a:cubicBezTo>
                  <a:pt x="132" y="74"/>
                  <a:pt x="129" y="71"/>
                  <a:pt x="125" y="71"/>
                </a:cubicBezTo>
                <a:close/>
                <a:moveTo>
                  <a:pt x="160" y="40"/>
                </a:moveTo>
                <a:cubicBezTo>
                  <a:pt x="171" y="40"/>
                  <a:pt x="180" y="31"/>
                  <a:pt x="180" y="20"/>
                </a:cubicBezTo>
                <a:cubicBezTo>
                  <a:pt x="180" y="9"/>
                  <a:pt x="171" y="0"/>
                  <a:pt x="160" y="0"/>
                </a:cubicBezTo>
                <a:cubicBezTo>
                  <a:pt x="149" y="0"/>
                  <a:pt x="140" y="9"/>
                  <a:pt x="140" y="20"/>
                </a:cubicBezTo>
                <a:cubicBezTo>
                  <a:pt x="140" y="31"/>
                  <a:pt x="149" y="40"/>
                  <a:pt x="160" y="40"/>
                </a:cubicBezTo>
                <a:close/>
                <a:moveTo>
                  <a:pt x="187" y="49"/>
                </a:moveTo>
                <a:cubicBezTo>
                  <a:pt x="134" y="49"/>
                  <a:pt x="134" y="49"/>
                  <a:pt x="134" y="49"/>
                </a:cubicBezTo>
                <a:cubicBezTo>
                  <a:pt x="130" y="49"/>
                  <a:pt x="127" y="52"/>
                  <a:pt x="127" y="55"/>
                </a:cubicBezTo>
                <a:cubicBezTo>
                  <a:pt x="127" y="56"/>
                  <a:pt x="127" y="56"/>
                  <a:pt x="127" y="56"/>
                </a:cubicBezTo>
                <a:cubicBezTo>
                  <a:pt x="138" y="57"/>
                  <a:pt x="147" y="67"/>
                  <a:pt x="147" y="78"/>
                </a:cubicBezTo>
                <a:cubicBezTo>
                  <a:pt x="147" y="127"/>
                  <a:pt x="147" y="127"/>
                  <a:pt x="147" y="127"/>
                </a:cubicBezTo>
                <a:cubicBezTo>
                  <a:pt x="147" y="133"/>
                  <a:pt x="144" y="139"/>
                  <a:pt x="140" y="143"/>
                </a:cubicBezTo>
                <a:cubicBezTo>
                  <a:pt x="140" y="155"/>
                  <a:pt x="140" y="155"/>
                  <a:pt x="140" y="155"/>
                </a:cubicBezTo>
                <a:cubicBezTo>
                  <a:pt x="140" y="159"/>
                  <a:pt x="143" y="162"/>
                  <a:pt x="147" y="162"/>
                </a:cubicBezTo>
                <a:cubicBezTo>
                  <a:pt x="173" y="162"/>
                  <a:pt x="173" y="162"/>
                  <a:pt x="173" y="162"/>
                </a:cubicBezTo>
                <a:cubicBezTo>
                  <a:pt x="177" y="162"/>
                  <a:pt x="180" y="159"/>
                  <a:pt x="180" y="155"/>
                </a:cubicBezTo>
                <a:cubicBezTo>
                  <a:pt x="180" y="108"/>
                  <a:pt x="180" y="108"/>
                  <a:pt x="180" y="108"/>
                </a:cubicBezTo>
                <a:cubicBezTo>
                  <a:pt x="187" y="108"/>
                  <a:pt x="187" y="108"/>
                  <a:pt x="187" y="108"/>
                </a:cubicBezTo>
                <a:cubicBezTo>
                  <a:pt x="190" y="108"/>
                  <a:pt x="193" y="104"/>
                  <a:pt x="193" y="101"/>
                </a:cubicBezTo>
                <a:cubicBezTo>
                  <a:pt x="193" y="55"/>
                  <a:pt x="193" y="55"/>
                  <a:pt x="193" y="55"/>
                </a:cubicBezTo>
                <a:cubicBezTo>
                  <a:pt x="193" y="52"/>
                  <a:pt x="190" y="49"/>
                  <a:pt x="187" y="49"/>
                </a:cubicBezTo>
                <a:close/>
                <a:moveTo>
                  <a:pt x="53" y="20"/>
                </a:moveTo>
                <a:cubicBezTo>
                  <a:pt x="53" y="9"/>
                  <a:pt x="44" y="0"/>
                  <a:pt x="33" y="0"/>
                </a:cubicBezTo>
                <a:cubicBezTo>
                  <a:pt x="22" y="0"/>
                  <a:pt x="13" y="9"/>
                  <a:pt x="13" y="20"/>
                </a:cubicBezTo>
                <a:cubicBezTo>
                  <a:pt x="13" y="31"/>
                  <a:pt x="22" y="40"/>
                  <a:pt x="33" y="40"/>
                </a:cubicBezTo>
                <a:cubicBezTo>
                  <a:pt x="44" y="40"/>
                  <a:pt x="53" y="31"/>
                  <a:pt x="53" y="20"/>
                </a:cubicBezTo>
                <a:close/>
                <a:moveTo>
                  <a:pt x="0" y="55"/>
                </a:moveTo>
                <a:cubicBezTo>
                  <a:pt x="0" y="101"/>
                  <a:pt x="0" y="101"/>
                  <a:pt x="0" y="101"/>
                </a:cubicBezTo>
                <a:cubicBezTo>
                  <a:pt x="0" y="104"/>
                  <a:pt x="3" y="108"/>
                  <a:pt x="6" y="108"/>
                </a:cubicBezTo>
                <a:cubicBezTo>
                  <a:pt x="13" y="108"/>
                  <a:pt x="13" y="108"/>
                  <a:pt x="13" y="108"/>
                </a:cubicBezTo>
                <a:cubicBezTo>
                  <a:pt x="13" y="155"/>
                  <a:pt x="13" y="155"/>
                  <a:pt x="13" y="155"/>
                </a:cubicBezTo>
                <a:cubicBezTo>
                  <a:pt x="13" y="159"/>
                  <a:pt x="16" y="162"/>
                  <a:pt x="20" y="162"/>
                </a:cubicBezTo>
                <a:cubicBezTo>
                  <a:pt x="46" y="162"/>
                  <a:pt x="46" y="162"/>
                  <a:pt x="46" y="162"/>
                </a:cubicBezTo>
                <a:cubicBezTo>
                  <a:pt x="50" y="162"/>
                  <a:pt x="53" y="159"/>
                  <a:pt x="53" y="155"/>
                </a:cubicBezTo>
                <a:cubicBezTo>
                  <a:pt x="53" y="143"/>
                  <a:pt x="53" y="143"/>
                  <a:pt x="53" y="143"/>
                </a:cubicBezTo>
                <a:cubicBezTo>
                  <a:pt x="49" y="139"/>
                  <a:pt x="46" y="133"/>
                  <a:pt x="46" y="127"/>
                </a:cubicBezTo>
                <a:cubicBezTo>
                  <a:pt x="46" y="78"/>
                  <a:pt x="46" y="78"/>
                  <a:pt x="46" y="78"/>
                </a:cubicBezTo>
                <a:cubicBezTo>
                  <a:pt x="46" y="67"/>
                  <a:pt x="55" y="57"/>
                  <a:pt x="66" y="56"/>
                </a:cubicBezTo>
                <a:cubicBezTo>
                  <a:pt x="66" y="55"/>
                  <a:pt x="66" y="55"/>
                  <a:pt x="66" y="55"/>
                </a:cubicBezTo>
                <a:cubicBezTo>
                  <a:pt x="66" y="52"/>
                  <a:pt x="63" y="49"/>
                  <a:pt x="59" y="49"/>
                </a:cubicBezTo>
                <a:cubicBezTo>
                  <a:pt x="6" y="49"/>
                  <a:pt x="6" y="49"/>
                  <a:pt x="6" y="49"/>
                </a:cubicBezTo>
                <a:cubicBezTo>
                  <a:pt x="3" y="49"/>
                  <a:pt x="0" y="52"/>
                  <a:pt x="0" y="55"/>
                </a:cubicBezTo>
                <a:close/>
              </a:path>
            </a:pathLst>
          </a:custGeom>
          <a:solidFill>
            <a:srgbClr val="ECB400"/>
          </a:solidFill>
          <a:ln>
            <a:noFill/>
          </a:ln>
        </p:spPr>
        <p:txBody>
          <a:bodyPr/>
          <a:lstStyle/>
          <a:p>
            <a:endParaRPr lang="en-ID"/>
          </a:p>
        </p:txBody>
      </p:sp>
      <p:sp>
        <p:nvSpPr>
          <p:cNvPr id="64" name="Freeform 12">
            <a:extLst>
              <a:ext uri="{FF2B5EF4-FFF2-40B4-BE49-F238E27FC236}">
                <a16:creationId xmlns:a16="http://schemas.microsoft.com/office/drawing/2014/main" id="{A9DFB71A-5B68-4097-A9AE-B48C9AFDEFE0}"/>
              </a:ext>
            </a:extLst>
          </p:cNvPr>
          <p:cNvSpPr>
            <a:spLocks noEditPoints="1"/>
          </p:cNvSpPr>
          <p:nvPr/>
        </p:nvSpPr>
        <p:spPr bwMode="auto">
          <a:xfrm>
            <a:off x="7725404" y="2934737"/>
            <a:ext cx="494044" cy="383118"/>
          </a:xfrm>
          <a:custGeom>
            <a:avLst/>
            <a:gdLst>
              <a:gd name="T0" fmla="*/ 601526 w 221"/>
              <a:gd name="T1" fmla="*/ 301430 h 171"/>
              <a:gd name="T2" fmla="*/ 742390 w 221"/>
              <a:gd name="T3" fmla="*/ 179332 h 171"/>
              <a:gd name="T4" fmla="*/ 742390 w 221"/>
              <a:gd name="T5" fmla="*/ 652463 h 171"/>
              <a:gd name="T6" fmla="*/ 601526 w 221"/>
              <a:gd name="T7" fmla="*/ 652463 h 171"/>
              <a:gd name="T8" fmla="*/ 601526 w 221"/>
              <a:gd name="T9" fmla="*/ 301430 h 171"/>
              <a:gd name="T10" fmla="*/ 422591 w 221"/>
              <a:gd name="T11" fmla="*/ 652463 h 171"/>
              <a:gd name="T12" fmla="*/ 563455 w 221"/>
              <a:gd name="T13" fmla="*/ 652463 h 171"/>
              <a:gd name="T14" fmla="*/ 563455 w 221"/>
              <a:gd name="T15" fmla="*/ 335770 h 171"/>
              <a:gd name="T16" fmla="*/ 422591 w 221"/>
              <a:gd name="T17" fmla="*/ 457869 h 171"/>
              <a:gd name="T18" fmla="*/ 422591 w 221"/>
              <a:gd name="T19" fmla="*/ 652463 h 171"/>
              <a:gd name="T20" fmla="*/ 239849 w 221"/>
              <a:gd name="T21" fmla="*/ 652463 h 171"/>
              <a:gd name="T22" fmla="*/ 384520 w 221"/>
              <a:gd name="T23" fmla="*/ 652463 h 171"/>
              <a:gd name="T24" fmla="*/ 384520 w 221"/>
              <a:gd name="T25" fmla="*/ 457869 h 171"/>
              <a:gd name="T26" fmla="*/ 239849 w 221"/>
              <a:gd name="T27" fmla="*/ 309061 h 171"/>
              <a:gd name="T28" fmla="*/ 239849 w 221"/>
              <a:gd name="T29" fmla="*/ 652463 h 171"/>
              <a:gd name="T30" fmla="*/ 60914 w 221"/>
              <a:gd name="T31" fmla="*/ 652463 h 171"/>
              <a:gd name="T32" fmla="*/ 205585 w 221"/>
              <a:gd name="T33" fmla="*/ 652463 h 171"/>
              <a:gd name="T34" fmla="*/ 205585 w 221"/>
              <a:gd name="T35" fmla="*/ 289984 h 171"/>
              <a:gd name="T36" fmla="*/ 60914 w 221"/>
              <a:gd name="T37" fmla="*/ 404451 h 171"/>
              <a:gd name="T38" fmla="*/ 60914 w 221"/>
              <a:gd name="T39" fmla="*/ 652463 h 171"/>
              <a:gd name="T40" fmla="*/ 826146 w 221"/>
              <a:gd name="T41" fmla="*/ 0 h 171"/>
              <a:gd name="T42" fmla="*/ 692897 w 221"/>
              <a:gd name="T43" fmla="*/ 0 h 171"/>
              <a:gd name="T44" fmla="*/ 681476 w 221"/>
              <a:gd name="T45" fmla="*/ 22893 h 171"/>
              <a:gd name="T46" fmla="*/ 723354 w 221"/>
              <a:gd name="T47" fmla="*/ 68680 h 171"/>
              <a:gd name="T48" fmla="*/ 403555 w 221"/>
              <a:gd name="T49" fmla="*/ 347217 h 171"/>
              <a:gd name="T50" fmla="*/ 236042 w 221"/>
              <a:gd name="T51" fmla="*/ 167885 h 171"/>
              <a:gd name="T52" fmla="*/ 201778 w 221"/>
              <a:gd name="T53" fmla="*/ 167885 h 171"/>
              <a:gd name="T54" fmla="*/ 15229 w 221"/>
              <a:gd name="T55" fmla="*/ 316693 h 171"/>
              <a:gd name="T56" fmla="*/ 11421 w 221"/>
              <a:gd name="T57" fmla="*/ 354848 h 171"/>
              <a:gd name="T58" fmla="*/ 45686 w 221"/>
              <a:gd name="T59" fmla="*/ 358664 h 171"/>
              <a:gd name="T60" fmla="*/ 213199 w 221"/>
              <a:gd name="T61" fmla="*/ 225119 h 171"/>
              <a:gd name="T62" fmla="*/ 380713 w 221"/>
              <a:gd name="T63" fmla="*/ 400635 h 171"/>
              <a:gd name="T64" fmla="*/ 399748 w 221"/>
              <a:gd name="T65" fmla="*/ 412082 h 171"/>
              <a:gd name="T66" fmla="*/ 418784 w 221"/>
              <a:gd name="T67" fmla="*/ 404451 h 171"/>
              <a:gd name="T68" fmla="*/ 757618 w 221"/>
              <a:gd name="T69" fmla="*/ 110652 h 171"/>
              <a:gd name="T70" fmla="*/ 799497 w 221"/>
              <a:gd name="T71" fmla="*/ 160254 h 171"/>
              <a:gd name="T72" fmla="*/ 826146 w 221"/>
              <a:gd name="T73" fmla="*/ 152623 h 171"/>
              <a:gd name="T74" fmla="*/ 841375 w 221"/>
              <a:gd name="T75" fmla="*/ 15262 h 171"/>
              <a:gd name="T76" fmla="*/ 826146 w 221"/>
              <a:gd name="T77" fmla="*/ 0 h 17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21" h="171">
                <a:moveTo>
                  <a:pt x="158" y="79"/>
                </a:moveTo>
                <a:cubicBezTo>
                  <a:pt x="195" y="47"/>
                  <a:pt x="195" y="47"/>
                  <a:pt x="195" y="47"/>
                </a:cubicBezTo>
                <a:cubicBezTo>
                  <a:pt x="195" y="171"/>
                  <a:pt x="195" y="171"/>
                  <a:pt x="195" y="171"/>
                </a:cubicBezTo>
                <a:cubicBezTo>
                  <a:pt x="158" y="171"/>
                  <a:pt x="158" y="171"/>
                  <a:pt x="158" y="171"/>
                </a:cubicBezTo>
                <a:lnTo>
                  <a:pt x="158" y="79"/>
                </a:lnTo>
                <a:close/>
                <a:moveTo>
                  <a:pt x="111" y="171"/>
                </a:moveTo>
                <a:cubicBezTo>
                  <a:pt x="148" y="171"/>
                  <a:pt x="148" y="171"/>
                  <a:pt x="148" y="171"/>
                </a:cubicBezTo>
                <a:cubicBezTo>
                  <a:pt x="148" y="88"/>
                  <a:pt x="148" y="88"/>
                  <a:pt x="148" y="88"/>
                </a:cubicBezTo>
                <a:cubicBezTo>
                  <a:pt x="111" y="120"/>
                  <a:pt x="111" y="120"/>
                  <a:pt x="111" y="120"/>
                </a:cubicBezTo>
                <a:lnTo>
                  <a:pt x="111" y="171"/>
                </a:lnTo>
                <a:close/>
                <a:moveTo>
                  <a:pt x="63" y="171"/>
                </a:moveTo>
                <a:cubicBezTo>
                  <a:pt x="101" y="171"/>
                  <a:pt x="101" y="171"/>
                  <a:pt x="101" y="171"/>
                </a:cubicBezTo>
                <a:cubicBezTo>
                  <a:pt x="101" y="120"/>
                  <a:pt x="101" y="120"/>
                  <a:pt x="101" y="120"/>
                </a:cubicBezTo>
                <a:cubicBezTo>
                  <a:pt x="63" y="81"/>
                  <a:pt x="63" y="81"/>
                  <a:pt x="63" y="81"/>
                </a:cubicBezTo>
                <a:lnTo>
                  <a:pt x="63" y="171"/>
                </a:lnTo>
                <a:close/>
                <a:moveTo>
                  <a:pt x="16" y="171"/>
                </a:moveTo>
                <a:cubicBezTo>
                  <a:pt x="54" y="171"/>
                  <a:pt x="54" y="171"/>
                  <a:pt x="54" y="171"/>
                </a:cubicBezTo>
                <a:cubicBezTo>
                  <a:pt x="54" y="76"/>
                  <a:pt x="54" y="76"/>
                  <a:pt x="54" y="76"/>
                </a:cubicBezTo>
                <a:cubicBezTo>
                  <a:pt x="16" y="106"/>
                  <a:pt x="16" y="106"/>
                  <a:pt x="16" y="106"/>
                </a:cubicBezTo>
                <a:lnTo>
                  <a:pt x="16" y="171"/>
                </a:lnTo>
                <a:close/>
                <a:moveTo>
                  <a:pt x="217" y="0"/>
                </a:moveTo>
                <a:cubicBezTo>
                  <a:pt x="182" y="0"/>
                  <a:pt x="182" y="0"/>
                  <a:pt x="182" y="0"/>
                </a:cubicBezTo>
                <a:cubicBezTo>
                  <a:pt x="178" y="0"/>
                  <a:pt x="177" y="4"/>
                  <a:pt x="179" y="6"/>
                </a:cubicBezTo>
                <a:cubicBezTo>
                  <a:pt x="190" y="18"/>
                  <a:pt x="190" y="18"/>
                  <a:pt x="190" y="18"/>
                </a:cubicBezTo>
                <a:cubicBezTo>
                  <a:pt x="106" y="91"/>
                  <a:pt x="106" y="91"/>
                  <a:pt x="106" y="91"/>
                </a:cubicBezTo>
                <a:cubicBezTo>
                  <a:pt x="62" y="44"/>
                  <a:pt x="62" y="44"/>
                  <a:pt x="62" y="44"/>
                </a:cubicBezTo>
                <a:cubicBezTo>
                  <a:pt x="60" y="42"/>
                  <a:pt x="55" y="41"/>
                  <a:pt x="53" y="44"/>
                </a:cubicBezTo>
                <a:cubicBezTo>
                  <a:pt x="4" y="83"/>
                  <a:pt x="4" y="83"/>
                  <a:pt x="4" y="83"/>
                </a:cubicBezTo>
                <a:cubicBezTo>
                  <a:pt x="1" y="86"/>
                  <a:pt x="0" y="90"/>
                  <a:pt x="3" y="93"/>
                </a:cubicBezTo>
                <a:cubicBezTo>
                  <a:pt x="5" y="96"/>
                  <a:pt x="9" y="97"/>
                  <a:pt x="12" y="94"/>
                </a:cubicBezTo>
                <a:cubicBezTo>
                  <a:pt x="56" y="59"/>
                  <a:pt x="56" y="59"/>
                  <a:pt x="56" y="59"/>
                </a:cubicBezTo>
                <a:cubicBezTo>
                  <a:pt x="100" y="105"/>
                  <a:pt x="100" y="105"/>
                  <a:pt x="100" y="105"/>
                </a:cubicBezTo>
                <a:cubicBezTo>
                  <a:pt x="102" y="107"/>
                  <a:pt x="104" y="108"/>
                  <a:pt x="105" y="108"/>
                </a:cubicBezTo>
                <a:cubicBezTo>
                  <a:pt x="107" y="108"/>
                  <a:pt x="109" y="107"/>
                  <a:pt x="110" y="106"/>
                </a:cubicBezTo>
                <a:cubicBezTo>
                  <a:pt x="199" y="29"/>
                  <a:pt x="199" y="29"/>
                  <a:pt x="199" y="29"/>
                </a:cubicBezTo>
                <a:cubicBezTo>
                  <a:pt x="210" y="42"/>
                  <a:pt x="210" y="42"/>
                  <a:pt x="210" y="42"/>
                </a:cubicBezTo>
                <a:cubicBezTo>
                  <a:pt x="212" y="44"/>
                  <a:pt x="216" y="43"/>
                  <a:pt x="217" y="40"/>
                </a:cubicBezTo>
                <a:cubicBezTo>
                  <a:pt x="221" y="4"/>
                  <a:pt x="221" y="4"/>
                  <a:pt x="221" y="4"/>
                </a:cubicBezTo>
                <a:cubicBezTo>
                  <a:pt x="221" y="2"/>
                  <a:pt x="220" y="0"/>
                  <a:pt x="217" y="0"/>
                </a:cubicBezTo>
                <a:close/>
              </a:path>
            </a:pathLst>
          </a:custGeom>
          <a:solidFill>
            <a:srgbClr val="ECB400"/>
          </a:solidFill>
          <a:ln>
            <a:noFill/>
          </a:ln>
        </p:spPr>
        <p:txBody>
          <a:bodyPr/>
          <a:lstStyle/>
          <a:p>
            <a:endParaRPr lang="en-ID"/>
          </a:p>
        </p:txBody>
      </p:sp>
      <p:sp>
        <p:nvSpPr>
          <p:cNvPr id="65" name="Graphic 219" descr="Puzzle">
            <a:extLst>
              <a:ext uri="{FF2B5EF4-FFF2-40B4-BE49-F238E27FC236}">
                <a16:creationId xmlns:a16="http://schemas.microsoft.com/office/drawing/2014/main" id="{56FA0351-6D3B-4349-9B7D-68EF24EB095D}"/>
              </a:ext>
            </a:extLst>
          </p:cNvPr>
          <p:cNvSpPr/>
          <p:nvPr/>
        </p:nvSpPr>
        <p:spPr>
          <a:xfrm rot="324261">
            <a:off x="9657645" y="4653581"/>
            <a:ext cx="396698" cy="396694"/>
          </a:xfrm>
          <a:custGeom>
            <a:avLst/>
            <a:gdLst>
              <a:gd name="connsiteX0" fmla="*/ 334316 w 517316"/>
              <a:gd name="connsiteY0" fmla="*/ 392514 h 517316"/>
              <a:gd name="connsiteX1" fmla="*/ 306510 w 517316"/>
              <a:gd name="connsiteY1" fmla="*/ 307157 h 517316"/>
              <a:gd name="connsiteX2" fmla="*/ 311037 w 517316"/>
              <a:gd name="connsiteY2" fmla="*/ 302630 h 517316"/>
              <a:gd name="connsiteX3" fmla="*/ 397687 w 517316"/>
              <a:gd name="connsiteY3" fmla="*/ 329143 h 517316"/>
              <a:gd name="connsiteX4" fmla="*/ 443599 w 517316"/>
              <a:gd name="connsiteY4" fmla="*/ 366002 h 517316"/>
              <a:gd name="connsiteX5" fmla="*/ 517317 w 517316"/>
              <a:gd name="connsiteY5" fmla="*/ 292284 h 517316"/>
              <a:gd name="connsiteX6" fmla="*/ 407387 w 517316"/>
              <a:gd name="connsiteY6" fmla="*/ 182354 h 517316"/>
              <a:gd name="connsiteX7" fmla="*/ 444246 w 517316"/>
              <a:gd name="connsiteY7" fmla="*/ 136442 h 517316"/>
              <a:gd name="connsiteX8" fmla="*/ 470758 w 517316"/>
              <a:gd name="connsiteY8" fmla="*/ 49792 h 517316"/>
              <a:gd name="connsiteX9" fmla="*/ 466232 w 517316"/>
              <a:gd name="connsiteY9" fmla="*/ 45265 h 517316"/>
              <a:gd name="connsiteX10" fmla="*/ 380874 w 517316"/>
              <a:gd name="connsiteY10" fmla="*/ 73071 h 517316"/>
              <a:gd name="connsiteX11" fmla="*/ 334963 w 517316"/>
              <a:gd name="connsiteY11" fmla="*/ 109930 h 517316"/>
              <a:gd name="connsiteX12" fmla="*/ 225033 w 517316"/>
              <a:gd name="connsiteY12" fmla="*/ 0 h 517316"/>
              <a:gd name="connsiteX13" fmla="*/ 150668 w 517316"/>
              <a:gd name="connsiteY13" fmla="*/ 73718 h 517316"/>
              <a:gd name="connsiteX14" fmla="*/ 187527 w 517316"/>
              <a:gd name="connsiteY14" fmla="*/ 119629 h 517316"/>
              <a:gd name="connsiteX15" fmla="*/ 215333 w 517316"/>
              <a:gd name="connsiteY15" fmla="*/ 204987 h 517316"/>
              <a:gd name="connsiteX16" fmla="*/ 210807 w 517316"/>
              <a:gd name="connsiteY16" fmla="*/ 209513 h 517316"/>
              <a:gd name="connsiteX17" fmla="*/ 124156 w 517316"/>
              <a:gd name="connsiteY17" fmla="*/ 183001 h 517316"/>
              <a:gd name="connsiteX18" fmla="*/ 78244 w 517316"/>
              <a:gd name="connsiteY18" fmla="*/ 146142 h 517316"/>
              <a:gd name="connsiteX19" fmla="*/ 0 w 517316"/>
              <a:gd name="connsiteY19" fmla="*/ 225033 h 517316"/>
              <a:gd name="connsiteX20" fmla="*/ 109930 w 517316"/>
              <a:gd name="connsiteY20" fmla="*/ 334963 h 517316"/>
              <a:gd name="connsiteX21" fmla="*/ 73071 w 517316"/>
              <a:gd name="connsiteY21" fmla="*/ 380874 h 517316"/>
              <a:gd name="connsiteX22" fmla="*/ 46559 w 517316"/>
              <a:gd name="connsiteY22" fmla="*/ 467525 h 517316"/>
              <a:gd name="connsiteX23" fmla="*/ 51085 w 517316"/>
              <a:gd name="connsiteY23" fmla="*/ 472051 h 517316"/>
              <a:gd name="connsiteX24" fmla="*/ 136442 w 517316"/>
              <a:gd name="connsiteY24" fmla="*/ 444246 h 517316"/>
              <a:gd name="connsiteX25" fmla="*/ 182354 w 517316"/>
              <a:gd name="connsiteY25" fmla="*/ 407387 h 517316"/>
              <a:gd name="connsiteX26" fmla="*/ 292284 w 517316"/>
              <a:gd name="connsiteY26" fmla="*/ 517317 h 517316"/>
              <a:gd name="connsiteX27" fmla="*/ 371175 w 517316"/>
              <a:gd name="connsiteY27" fmla="*/ 438426 h 517316"/>
              <a:gd name="connsiteX28" fmla="*/ 334316 w 517316"/>
              <a:gd name="connsiteY28" fmla="*/ 392514 h 517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7316" h="517316">
                <a:moveTo>
                  <a:pt x="334316" y="392514"/>
                </a:moveTo>
                <a:cubicBezTo>
                  <a:pt x="291637" y="393807"/>
                  <a:pt x="276118" y="338842"/>
                  <a:pt x="306510" y="307157"/>
                </a:cubicBezTo>
                <a:lnTo>
                  <a:pt x="311037" y="302630"/>
                </a:lnTo>
                <a:cubicBezTo>
                  <a:pt x="342722" y="272238"/>
                  <a:pt x="398980" y="286464"/>
                  <a:pt x="397687" y="329143"/>
                </a:cubicBezTo>
                <a:cubicBezTo>
                  <a:pt x="397041" y="353715"/>
                  <a:pt x="426140" y="383461"/>
                  <a:pt x="443599" y="366002"/>
                </a:cubicBezTo>
                <a:lnTo>
                  <a:pt x="517317" y="292284"/>
                </a:lnTo>
                <a:lnTo>
                  <a:pt x="407387" y="182354"/>
                </a:lnTo>
                <a:cubicBezTo>
                  <a:pt x="389927" y="164895"/>
                  <a:pt x="419673" y="135796"/>
                  <a:pt x="444246" y="136442"/>
                </a:cubicBezTo>
                <a:cubicBezTo>
                  <a:pt x="486924" y="137736"/>
                  <a:pt x="501151" y="81477"/>
                  <a:pt x="470758" y="49792"/>
                </a:cubicBezTo>
                <a:lnTo>
                  <a:pt x="466232" y="45265"/>
                </a:lnTo>
                <a:cubicBezTo>
                  <a:pt x="434546" y="14873"/>
                  <a:pt x="379581" y="30392"/>
                  <a:pt x="380874" y="73071"/>
                </a:cubicBezTo>
                <a:cubicBezTo>
                  <a:pt x="381521" y="97644"/>
                  <a:pt x="352422" y="127389"/>
                  <a:pt x="334963" y="109930"/>
                </a:cubicBezTo>
                <a:lnTo>
                  <a:pt x="225033" y="0"/>
                </a:lnTo>
                <a:lnTo>
                  <a:pt x="150668" y="73718"/>
                </a:lnTo>
                <a:cubicBezTo>
                  <a:pt x="133209" y="91177"/>
                  <a:pt x="162955" y="120276"/>
                  <a:pt x="187527" y="119629"/>
                </a:cubicBezTo>
                <a:cubicBezTo>
                  <a:pt x="230206" y="118336"/>
                  <a:pt x="245725" y="173301"/>
                  <a:pt x="215333" y="204987"/>
                </a:cubicBezTo>
                <a:lnTo>
                  <a:pt x="210807" y="209513"/>
                </a:lnTo>
                <a:cubicBezTo>
                  <a:pt x="179121" y="239906"/>
                  <a:pt x="122863" y="225679"/>
                  <a:pt x="124156" y="183001"/>
                </a:cubicBezTo>
                <a:cubicBezTo>
                  <a:pt x="124803" y="158428"/>
                  <a:pt x="95704" y="128683"/>
                  <a:pt x="78244" y="146142"/>
                </a:cubicBezTo>
                <a:lnTo>
                  <a:pt x="0" y="225033"/>
                </a:lnTo>
                <a:lnTo>
                  <a:pt x="109930" y="334963"/>
                </a:lnTo>
                <a:cubicBezTo>
                  <a:pt x="127389" y="352422"/>
                  <a:pt x="97644" y="381521"/>
                  <a:pt x="73071" y="380874"/>
                </a:cubicBezTo>
                <a:cubicBezTo>
                  <a:pt x="30392" y="379581"/>
                  <a:pt x="16166" y="435839"/>
                  <a:pt x="46559" y="467525"/>
                </a:cubicBezTo>
                <a:lnTo>
                  <a:pt x="51085" y="472051"/>
                </a:lnTo>
                <a:cubicBezTo>
                  <a:pt x="82771" y="502444"/>
                  <a:pt x="137736" y="486924"/>
                  <a:pt x="136442" y="444246"/>
                </a:cubicBezTo>
                <a:cubicBezTo>
                  <a:pt x="135796" y="419673"/>
                  <a:pt x="164895" y="389927"/>
                  <a:pt x="182354" y="407387"/>
                </a:cubicBezTo>
                <a:lnTo>
                  <a:pt x="292284" y="517317"/>
                </a:lnTo>
                <a:lnTo>
                  <a:pt x="371175" y="438426"/>
                </a:lnTo>
                <a:cubicBezTo>
                  <a:pt x="388634" y="420966"/>
                  <a:pt x="359535" y="391867"/>
                  <a:pt x="334316" y="392514"/>
                </a:cubicBezTo>
                <a:close/>
              </a:path>
            </a:pathLst>
          </a:custGeom>
          <a:solidFill>
            <a:srgbClr val="ECB400"/>
          </a:solidFill>
          <a:ln w="6449" cap="flat">
            <a:noFill/>
            <a:prstDash val="solid"/>
            <a:miter/>
          </a:ln>
        </p:spPr>
        <p:txBody>
          <a:bodyPr rtlCol="0" anchor="ctr"/>
          <a:lstStyle/>
          <a:p>
            <a:endParaRPr lang="en-US"/>
          </a:p>
        </p:txBody>
      </p:sp>
      <p:sp>
        <p:nvSpPr>
          <p:cNvPr id="66" name="TextBox 65">
            <a:extLst>
              <a:ext uri="{FF2B5EF4-FFF2-40B4-BE49-F238E27FC236}">
                <a16:creationId xmlns:a16="http://schemas.microsoft.com/office/drawing/2014/main" id="{AEA76C89-D414-407E-B49F-AC586F0C60A4}"/>
              </a:ext>
            </a:extLst>
          </p:cNvPr>
          <p:cNvSpPr txBox="1"/>
          <p:nvPr/>
        </p:nvSpPr>
        <p:spPr>
          <a:xfrm>
            <a:off x="2923526" y="928688"/>
            <a:ext cx="6348126" cy="646331"/>
          </a:xfrm>
          <a:prstGeom prst="rect">
            <a:avLst/>
          </a:prstGeom>
          <a:noFill/>
        </p:spPr>
        <p:txBody>
          <a:bodyPr wrap="square" rtlCol="0">
            <a:spAutoFit/>
          </a:bodyPr>
          <a:lstStyle/>
          <a:p>
            <a:pPr algn="ctr"/>
            <a:r>
              <a:rPr lang="en-GB" sz="3600" b="1">
                <a:solidFill>
                  <a:srgbClr val="203864"/>
                </a:solidFill>
                <a:latin typeface="Inter" panose="020B0502030000000004" pitchFamily="34" charset="0"/>
                <a:ea typeface="Inter" panose="020B0502030000000004" pitchFamily="34" charset="0"/>
                <a:cs typeface="Open Sans" panose="020B0606030504020204" pitchFamily="34" charset="0"/>
              </a:rPr>
              <a:t>Timeline </a:t>
            </a:r>
            <a:r>
              <a:rPr lang="en-GB" sz="3600" b="1">
                <a:solidFill>
                  <a:srgbClr val="ECB400"/>
                </a:solidFill>
                <a:latin typeface="Inter" panose="020B0502030000000004" pitchFamily="34" charset="0"/>
                <a:ea typeface="Inter" panose="020B0502030000000004" pitchFamily="34" charset="0"/>
                <a:cs typeface="Open Sans" panose="020B0606030504020204" pitchFamily="34" charset="0"/>
              </a:rPr>
              <a:t>Infographic</a:t>
            </a:r>
          </a:p>
        </p:txBody>
      </p:sp>
      <p:sp>
        <p:nvSpPr>
          <p:cNvPr id="67" name="TextBox 66">
            <a:extLst>
              <a:ext uri="{FF2B5EF4-FFF2-40B4-BE49-F238E27FC236}">
                <a16:creationId xmlns:a16="http://schemas.microsoft.com/office/drawing/2014/main" id="{2268E1E6-FFD9-4263-820B-BB49D38D28EC}"/>
              </a:ext>
            </a:extLst>
          </p:cNvPr>
          <p:cNvSpPr txBox="1"/>
          <p:nvPr/>
        </p:nvSpPr>
        <p:spPr>
          <a:xfrm>
            <a:off x="5445013" y="651689"/>
            <a:ext cx="1305165" cy="276999"/>
          </a:xfrm>
          <a:prstGeom prst="rect">
            <a:avLst/>
          </a:prstGeom>
          <a:noFill/>
        </p:spPr>
        <p:txBody>
          <a:bodyPr wrap="none" rtlCol="0">
            <a:spAutoFit/>
          </a:bodyPr>
          <a:lstStyle/>
          <a:p>
            <a:pPr algn="ctr"/>
            <a:r>
              <a:rPr lang="en-US" sz="1200" b="1">
                <a:solidFill>
                  <a:schemeClr val="bg1">
                    <a:lumMod val="75000"/>
                  </a:schemeClr>
                </a:solidFill>
                <a:latin typeface="Inter" panose="020B0502030000000004" pitchFamily="34" charset="0"/>
                <a:ea typeface="Inter" panose="020B0502030000000004" pitchFamily="34" charset="0"/>
                <a:cs typeface="Open Sans" panose="020B0606030504020204" pitchFamily="34" charset="0"/>
              </a:rPr>
              <a:t>Our Infogaphic</a:t>
            </a:r>
            <a:endParaRPr lang="en-ID" sz="1200" b="1">
              <a:solidFill>
                <a:schemeClr val="bg1">
                  <a:lumMod val="75000"/>
                </a:schemeClr>
              </a:solidFill>
              <a:latin typeface="Inter" panose="020B0502030000000004" pitchFamily="34" charset="0"/>
              <a:ea typeface="Inter" panose="020B0502030000000004" pitchFamily="34" charset="0"/>
              <a:cs typeface="Open Sans" panose="020B0606030504020204" pitchFamily="34" charset="0"/>
            </a:endParaRPr>
          </a:p>
        </p:txBody>
      </p:sp>
    </p:spTree>
    <p:extLst>
      <p:ext uri="{BB962C8B-B14F-4D97-AF65-F5344CB8AC3E}">
        <p14:creationId xmlns:p14="http://schemas.microsoft.com/office/powerpoint/2010/main" val="3821895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6A3829-0357-41BB-B0FF-A6472CADE5D9}"/>
              </a:ext>
            </a:extLst>
          </p:cNvPr>
          <p:cNvSpPr txBox="1"/>
          <p:nvPr/>
        </p:nvSpPr>
        <p:spPr>
          <a:xfrm>
            <a:off x="2737831" y="995548"/>
            <a:ext cx="6495788" cy="646331"/>
          </a:xfrm>
          <a:prstGeom prst="rect">
            <a:avLst/>
          </a:prstGeom>
          <a:noFill/>
        </p:spPr>
        <p:txBody>
          <a:bodyPr wrap="square" rtlCol="0">
            <a:spAutoFit/>
          </a:bodyPr>
          <a:lstStyle/>
          <a:p>
            <a:pPr algn="ctr"/>
            <a:r>
              <a:rPr lang="en-GB" sz="3600" b="1">
                <a:latin typeface="Inter" panose="020B0502030000000004" pitchFamily="34" charset="0"/>
                <a:ea typeface="Inter" panose="020B0502030000000004" pitchFamily="34" charset="0"/>
                <a:cs typeface="Open Sans" panose="020B0606030504020204" pitchFamily="34" charset="0"/>
              </a:rPr>
              <a:t>Our </a:t>
            </a:r>
            <a:r>
              <a:rPr lang="en-GB" sz="3600" b="1">
                <a:solidFill>
                  <a:srgbClr val="ECB400"/>
                </a:solidFill>
                <a:latin typeface="Inter" panose="020B0502030000000004" pitchFamily="34" charset="0"/>
                <a:ea typeface="Inter" panose="020B0502030000000004" pitchFamily="34" charset="0"/>
                <a:cs typeface="Open Sans" panose="020B0606030504020204" pitchFamily="34" charset="0"/>
              </a:rPr>
              <a:t>Infographic</a:t>
            </a:r>
            <a:endParaRPr lang="en-ID" sz="3600" b="1">
              <a:solidFill>
                <a:srgbClr val="ECB400"/>
              </a:solidFill>
              <a:latin typeface="Inter" panose="020B0502030000000004" pitchFamily="34" charset="0"/>
              <a:ea typeface="Inter" panose="020B05020300000000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98F9A041-BECD-4D33-B3BE-FCD196CD2B28}"/>
              </a:ext>
            </a:extLst>
          </p:cNvPr>
          <p:cNvSpPr txBox="1"/>
          <p:nvPr/>
        </p:nvSpPr>
        <p:spPr>
          <a:xfrm>
            <a:off x="5453368" y="718549"/>
            <a:ext cx="1064715" cy="276999"/>
          </a:xfrm>
          <a:prstGeom prst="rect">
            <a:avLst/>
          </a:prstGeom>
          <a:noFill/>
        </p:spPr>
        <p:txBody>
          <a:bodyPr wrap="none" rtlCol="0">
            <a:spAutoFit/>
          </a:bodyPr>
          <a:lstStyle/>
          <a:p>
            <a:pPr algn="ctr"/>
            <a:r>
              <a:rPr lang="en-US" sz="1200" b="1">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Infographic</a:t>
            </a:r>
            <a:endParaRPr lang="en-ID" sz="1200" b="1">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F132AE00-2C2C-43F9-B676-2620ACE662A4}"/>
                  </a:ext>
                </a:extLst>
              </p:cNvPr>
              <p:cNvGraphicFramePr/>
              <p:nvPr>
                <p:extLst>
                  <p:ext uri="{D42A27DB-BD31-4B8C-83A1-F6EECF244321}">
                    <p14:modId xmlns:p14="http://schemas.microsoft.com/office/powerpoint/2010/main" val="1349765018"/>
                  </p:ext>
                </p:extLst>
              </p:nvPr>
            </p:nvGraphicFramePr>
            <p:xfrm>
              <a:off x="6261817" y="2218119"/>
              <a:ext cx="4882243" cy="254725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a:extLst>
                  <a:ext uri="{FF2B5EF4-FFF2-40B4-BE49-F238E27FC236}">
                    <a16:creationId xmlns:a16="http://schemas.microsoft.com/office/drawing/2014/main" id="{F132AE00-2C2C-43F9-B676-2620ACE662A4}"/>
                  </a:ext>
                </a:extLst>
              </p:cNvPr>
              <p:cNvPicPr>
                <a:picLocks noGrp="1" noRot="1" noChangeAspect="1" noMove="1" noResize="1" noEditPoints="1" noAdjustHandles="1" noChangeArrowheads="1" noChangeShapeType="1"/>
              </p:cNvPicPr>
              <p:nvPr/>
            </p:nvPicPr>
            <p:blipFill>
              <a:blip r:embed="rId3"/>
              <a:stretch>
                <a:fillRect/>
              </a:stretch>
            </p:blipFill>
            <p:spPr>
              <a:xfrm>
                <a:off x="6261817" y="2218119"/>
                <a:ext cx="4882243" cy="2547258"/>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EDC64997-224D-445E-8627-F80519C6F44E}"/>
                  </a:ext>
                </a:extLst>
              </p:cNvPr>
              <p:cNvGraphicFramePr/>
              <p:nvPr>
                <p:extLst>
                  <p:ext uri="{D42A27DB-BD31-4B8C-83A1-F6EECF244321}">
                    <p14:modId xmlns:p14="http://schemas.microsoft.com/office/powerpoint/2010/main" val="4168520200"/>
                  </p:ext>
                </p:extLst>
              </p:nvPr>
            </p:nvGraphicFramePr>
            <p:xfrm>
              <a:off x="933262" y="2174577"/>
              <a:ext cx="4882243" cy="2547258"/>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5" name="Chart 4">
                <a:extLst>
                  <a:ext uri="{FF2B5EF4-FFF2-40B4-BE49-F238E27FC236}">
                    <a16:creationId xmlns:a16="http://schemas.microsoft.com/office/drawing/2014/main" id="{EDC64997-224D-445E-8627-F80519C6F44E}"/>
                  </a:ext>
                </a:extLst>
              </p:cNvPr>
              <p:cNvPicPr>
                <a:picLocks noGrp="1" noRot="1" noChangeAspect="1" noMove="1" noResize="1" noEditPoints="1" noAdjustHandles="1" noChangeArrowheads="1" noChangeShapeType="1"/>
              </p:cNvPicPr>
              <p:nvPr/>
            </p:nvPicPr>
            <p:blipFill>
              <a:blip r:embed="rId5"/>
              <a:stretch>
                <a:fillRect/>
              </a:stretch>
            </p:blipFill>
            <p:spPr>
              <a:xfrm>
                <a:off x="933262" y="2174577"/>
                <a:ext cx="4882243" cy="2547258"/>
              </a:xfrm>
              <a:prstGeom prst="rect">
                <a:avLst/>
              </a:prstGeom>
            </p:spPr>
          </p:pic>
        </mc:Fallback>
      </mc:AlternateContent>
      <p:sp>
        <p:nvSpPr>
          <p:cNvPr id="6" name="TextBox 5">
            <a:extLst>
              <a:ext uri="{FF2B5EF4-FFF2-40B4-BE49-F238E27FC236}">
                <a16:creationId xmlns:a16="http://schemas.microsoft.com/office/drawing/2014/main" id="{C1FFDBF3-7681-4873-A06D-7875F0A23BA7}"/>
              </a:ext>
            </a:extLst>
          </p:cNvPr>
          <p:cNvSpPr txBox="1"/>
          <p:nvPr/>
        </p:nvSpPr>
        <p:spPr>
          <a:xfrm>
            <a:off x="1074849" y="5379244"/>
            <a:ext cx="4740655" cy="760208"/>
          </a:xfrm>
          <a:prstGeom prst="rect">
            <a:avLst/>
          </a:prstGeom>
          <a:noFill/>
        </p:spPr>
        <p:txBody>
          <a:bodyPr wrap="square" rtlCol="0">
            <a:spAutoFit/>
          </a:bodyPr>
          <a:lstStyle/>
          <a:p>
            <a:pPr algn="just">
              <a:lnSpc>
                <a:spcPct val="150000"/>
              </a:lnSpc>
            </a:pP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 viverra loreman tortor, in consequat sapien gravida in. Nam accumsan semai gravida, gravida est eu, hendrerit enim Praesent euismod  back time to the good eel.</a:t>
            </a:r>
          </a:p>
        </p:txBody>
      </p:sp>
      <p:sp>
        <p:nvSpPr>
          <p:cNvPr id="7" name="TextBox 6">
            <a:extLst>
              <a:ext uri="{FF2B5EF4-FFF2-40B4-BE49-F238E27FC236}">
                <a16:creationId xmlns:a16="http://schemas.microsoft.com/office/drawing/2014/main" id="{8263F2D1-1C34-41F0-91A9-9EA2437991D5}"/>
              </a:ext>
            </a:extLst>
          </p:cNvPr>
          <p:cNvSpPr txBox="1"/>
          <p:nvPr/>
        </p:nvSpPr>
        <p:spPr>
          <a:xfrm>
            <a:off x="1074851" y="5102245"/>
            <a:ext cx="2248969" cy="307777"/>
          </a:xfrm>
          <a:prstGeom prst="rect">
            <a:avLst/>
          </a:prstGeom>
          <a:noFill/>
        </p:spPr>
        <p:txBody>
          <a:bodyPr wrap="squar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Your Text Here</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9D7C2522-D3C9-497D-9D88-F41844515C85}"/>
              </a:ext>
            </a:extLst>
          </p:cNvPr>
          <p:cNvSpPr txBox="1"/>
          <p:nvPr/>
        </p:nvSpPr>
        <p:spPr>
          <a:xfrm>
            <a:off x="6518083" y="5379244"/>
            <a:ext cx="4740655" cy="760208"/>
          </a:xfrm>
          <a:prstGeom prst="rect">
            <a:avLst/>
          </a:prstGeom>
          <a:noFill/>
        </p:spPr>
        <p:txBody>
          <a:bodyPr wrap="square" rtlCol="0">
            <a:spAutoFit/>
          </a:bodyPr>
          <a:lstStyle/>
          <a:p>
            <a:pPr algn="just">
              <a:lnSpc>
                <a:spcPct val="150000"/>
              </a:lnSpc>
            </a:pP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 viverra loreman tortor, in consequat sapien gravida in. Nam accumsan semai gravida, gravida est eu, hendrerit enim Praesent euismod  back time to the good eel.</a:t>
            </a:r>
          </a:p>
        </p:txBody>
      </p:sp>
      <p:sp>
        <p:nvSpPr>
          <p:cNvPr id="9" name="TextBox 8">
            <a:extLst>
              <a:ext uri="{FF2B5EF4-FFF2-40B4-BE49-F238E27FC236}">
                <a16:creationId xmlns:a16="http://schemas.microsoft.com/office/drawing/2014/main" id="{3C906FDE-5EB2-4C0A-97AF-90A1FD1DC55A}"/>
              </a:ext>
            </a:extLst>
          </p:cNvPr>
          <p:cNvSpPr txBox="1"/>
          <p:nvPr/>
        </p:nvSpPr>
        <p:spPr>
          <a:xfrm>
            <a:off x="6518085" y="5102245"/>
            <a:ext cx="2248969" cy="307777"/>
          </a:xfrm>
          <a:prstGeom prst="rect">
            <a:avLst/>
          </a:prstGeom>
          <a:noFill/>
        </p:spPr>
        <p:txBody>
          <a:bodyPr wrap="squar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Your Text Here</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84064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D127B9-C077-4516-8C80-FB5E0738F62C}"/>
              </a:ext>
            </a:extLst>
          </p:cNvPr>
          <p:cNvSpPr txBox="1"/>
          <p:nvPr/>
        </p:nvSpPr>
        <p:spPr>
          <a:xfrm>
            <a:off x="2724575" y="1067188"/>
            <a:ext cx="6348126" cy="646331"/>
          </a:xfrm>
          <a:prstGeom prst="rect">
            <a:avLst/>
          </a:prstGeom>
          <a:noFill/>
        </p:spPr>
        <p:txBody>
          <a:bodyPr wrap="square" rtlCol="0">
            <a:spAutoFit/>
          </a:bodyPr>
          <a:lstStyle/>
          <a:p>
            <a:pPr algn="ctr"/>
            <a:r>
              <a:rPr lang="en-GB" sz="3600" b="1">
                <a:solidFill>
                  <a:srgbClr val="203864"/>
                </a:solidFill>
                <a:latin typeface="Inter" panose="020B0502030000000004" pitchFamily="34" charset="0"/>
                <a:ea typeface="Inter" panose="020B0502030000000004" pitchFamily="34" charset="0"/>
                <a:cs typeface="Open Sans" panose="020B0606030504020204" pitchFamily="34" charset="0"/>
              </a:rPr>
              <a:t>Company </a:t>
            </a:r>
            <a:r>
              <a:rPr lang="en-GB" sz="3600" b="1">
                <a:solidFill>
                  <a:srgbClr val="ECB400"/>
                </a:solidFill>
                <a:latin typeface="Inter" panose="020B0502030000000004" pitchFamily="34" charset="0"/>
                <a:ea typeface="Inter" panose="020B0502030000000004" pitchFamily="34" charset="0"/>
                <a:cs typeface="Open Sans" panose="020B0606030504020204" pitchFamily="34" charset="0"/>
              </a:rPr>
              <a:t>Data Report</a:t>
            </a:r>
          </a:p>
        </p:txBody>
      </p:sp>
      <p:sp>
        <p:nvSpPr>
          <p:cNvPr id="3" name="TextBox 2">
            <a:extLst>
              <a:ext uri="{FF2B5EF4-FFF2-40B4-BE49-F238E27FC236}">
                <a16:creationId xmlns:a16="http://schemas.microsoft.com/office/drawing/2014/main" id="{3F18FEAB-93B5-489B-8FCB-A91AE8CA8BD0}"/>
              </a:ext>
            </a:extLst>
          </p:cNvPr>
          <p:cNvSpPr txBox="1"/>
          <p:nvPr/>
        </p:nvSpPr>
        <p:spPr>
          <a:xfrm>
            <a:off x="5372693" y="790189"/>
            <a:ext cx="1051890" cy="276999"/>
          </a:xfrm>
          <a:prstGeom prst="rect">
            <a:avLst/>
          </a:prstGeom>
          <a:noFill/>
        </p:spPr>
        <p:txBody>
          <a:bodyPr wrap="none" rtlCol="0">
            <a:spAutoFit/>
          </a:bodyPr>
          <a:lstStyle/>
          <a:p>
            <a:pPr algn="ctr"/>
            <a:r>
              <a:rPr lang="en-US" sz="1200" b="1">
                <a:solidFill>
                  <a:schemeClr val="bg1">
                    <a:lumMod val="75000"/>
                  </a:schemeClr>
                </a:solidFill>
                <a:latin typeface="Inter" panose="020B0502030000000004" pitchFamily="34" charset="0"/>
                <a:ea typeface="Inter" panose="020B0502030000000004" pitchFamily="34" charset="0"/>
                <a:cs typeface="Open Sans" panose="020B0606030504020204" pitchFamily="34" charset="0"/>
              </a:rPr>
              <a:t>Chart Slide </a:t>
            </a:r>
            <a:endParaRPr lang="en-ID" sz="1200" b="1">
              <a:solidFill>
                <a:schemeClr val="bg1">
                  <a:lumMod val="75000"/>
                </a:schemeClr>
              </a:solidFill>
              <a:latin typeface="Inter" panose="020B0502030000000004" pitchFamily="34" charset="0"/>
              <a:ea typeface="Inter" panose="020B05020300000000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3C142CB6-73B1-4692-8770-0170EACA1F98}"/>
              </a:ext>
            </a:extLst>
          </p:cNvPr>
          <p:cNvSpPr txBox="1"/>
          <p:nvPr/>
        </p:nvSpPr>
        <p:spPr>
          <a:xfrm>
            <a:off x="7568423" y="3584495"/>
            <a:ext cx="737702" cy="553998"/>
          </a:xfrm>
          <a:prstGeom prst="rect">
            <a:avLst/>
          </a:prstGeom>
          <a:noFill/>
        </p:spPr>
        <p:txBody>
          <a:bodyPr wrap="none" rtlCol="0">
            <a:spAutoFit/>
          </a:bodyPr>
          <a:lstStyle/>
          <a:p>
            <a:pPr algn="r"/>
            <a:r>
              <a:rPr lang="en-US" sz="3000" b="1">
                <a:solidFill>
                  <a:srgbClr val="ECB400"/>
                </a:solidFill>
                <a:latin typeface="Inter SemiBold" panose="020B0502030000000004" pitchFamily="34" charset="0"/>
                <a:ea typeface="Inter SemiBold" panose="020B0502030000000004" pitchFamily="34" charset="0"/>
              </a:rPr>
              <a:t>01.</a:t>
            </a:r>
            <a:endParaRPr lang="en-ID" sz="3000" b="1">
              <a:solidFill>
                <a:srgbClr val="ECB400"/>
              </a:solidFill>
              <a:latin typeface="Inter SemiBold" panose="020B0502030000000004" pitchFamily="34" charset="0"/>
              <a:ea typeface="Inter SemiBold" panose="020B0502030000000004" pitchFamily="34" charset="0"/>
            </a:endParaRPr>
          </a:p>
        </p:txBody>
      </p:sp>
      <p:sp>
        <p:nvSpPr>
          <p:cNvPr id="5" name="TextBox 4">
            <a:extLst>
              <a:ext uri="{FF2B5EF4-FFF2-40B4-BE49-F238E27FC236}">
                <a16:creationId xmlns:a16="http://schemas.microsoft.com/office/drawing/2014/main" id="{D060BB0F-BD90-4942-8AE6-8BAD7BE4010E}"/>
              </a:ext>
            </a:extLst>
          </p:cNvPr>
          <p:cNvSpPr txBox="1"/>
          <p:nvPr/>
        </p:nvSpPr>
        <p:spPr>
          <a:xfrm>
            <a:off x="8355818" y="3583692"/>
            <a:ext cx="2466055" cy="307777"/>
          </a:xfrm>
          <a:prstGeom prst="rect">
            <a:avLst/>
          </a:prstGeom>
          <a:noFill/>
        </p:spPr>
        <p:txBody>
          <a:bodyPr wrap="squar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Creative Consultancy</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AB2FAF78-10AE-4FE1-8870-4763E71F551E}"/>
              </a:ext>
            </a:extLst>
          </p:cNvPr>
          <p:cNvSpPr txBox="1"/>
          <p:nvPr/>
        </p:nvSpPr>
        <p:spPr>
          <a:xfrm>
            <a:off x="8355818" y="3891469"/>
            <a:ext cx="2860778" cy="573106"/>
          </a:xfrm>
          <a:prstGeom prst="rect">
            <a:avLst/>
          </a:prstGeom>
          <a:noFill/>
        </p:spPr>
        <p:txBody>
          <a:bodyPr wrap="square" rtlCol="0">
            <a:spAutoFit/>
          </a:bodyPr>
          <a:lstStyle/>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elit. deni Sediniatin lore viveranik lorema</a:t>
            </a:r>
          </a:p>
        </p:txBody>
      </p:sp>
      <p:sp>
        <p:nvSpPr>
          <p:cNvPr id="7" name="TextBox 6">
            <a:extLst>
              <a:ext uri="{FF2B5EF4-FFF2-40B4-BE49-F238E27FC236}">
                <a16:creationId xmlns:a16="http://schemas.microsoft.com/office/drawing/2014/main" id="{709E3F21-A82C-4C30-A90A-17B32AE4AC02}"/>
              </a:ext>
            </a:extLst>
          </p:cNvPr>
          <p:cNvSpPr txBox="1"/>
          <p:nvPr/>
        </p:nvSpPr>
        <p:spPr>
          <a:xfrm>
            <a:off x="8355818" y="5037681"/>
            <a:ext cx="2466055" cy="307777"/>
          </a:xfrm>
          <a:prstGeom prst="rect">
            <a:avLst/>
          </a:prstGeom>
          <a:noFill/>
        </p:spPr>
        <p:txBody>
          <a:bodyPr wrap="squar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Virtual Assistant</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4DEF3D38-E052-43A6-85A8-C99C801467E5}"/>
              </a:ext>
            </a:extLst>
          </p:cNvPr>
          <p:cNvSpPr txBox="1"/>
          <p:nvPr/>
        </p:nvSpPr>
        <p:spPr>
          <a:xfrm>
            <a:off x="8355818" y="5345458"/>
            <a:ext cx="2860778" cy="573106"/>
          </a:xfrm>
          <a:prstGeom prst="rect">
            <a:avLst/>
          </a:prstGeom>
          <a:noFill/>
        </p:spPr>
        <p:txBody>
          <a:bodyPr wrap="square" rtlCol="0">
            <a:spAutoFit/>
          </a:bodyPr>
          <a:lstStyle/>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elit. deni Sediniatin lore viveranik lorema</a:t>
            </a:r>
          </a:p>
        </p:txBody>
      </p:sp>
      <p:sp>
        <p:nvSpPr>
          <p:cNvPr id="9" name="TextBox 8">
            <a:extLst>
              <a:ext uri="{FF2B5EF4-FFF2-40B4-BE49-F238E27FC236}">
                <a16:creationId xmlns:a16="http://schemas.microsoft.com/office/drawing/2014/main" id="{0546809B-857C-4195-942C-7FE492A2BDF3}"/>
              </a:ext>
            </a:extLst>
          </p:cNvPr>
          <p:cNvSpPr txBox="1"/>
          <p:nvPr/>
        </p:nvSpPr>
        <p:spPr>
          <a:xfrm>
            <a:off x="7563613" y="5037681"/>
            <a:ext cx="792205" cy="553998"/>
          </a:xfrm>
          <a:prstGeom prst="rect">
            <a:avLst/>
          </a:prstGeom>
          <a:noFill/>
        </p:spPr>
        <p:txBody>
          <a:bodyPr wrap="none" rtlCol="0">
            <a:spAutoFit/>
          </a:bodyPr>
          <a:lstStyle/>
          <a:p>
            <a:pPr algn="r"/>
            <a:r>
              <a:rPr lang="en-US" sz="3000" b="1">
                <a:solidFill>
                  <a:srgbClr val="ECB400"/>
                </a:solidFill>
                <a:latin typeface="Inter SemiBold" panose="020B0502030000000004" pitchFamily="34" charset="0"/>
                <a:ea typeface="Inter SemiBold" panose="020B0502030000000004" pitchFamily="34" charset="0"/>
              </a:rPr>
              <a:t>02.</a:t>
            </a:r>
            <a:endParaRPr lang="en-ID" sz="3000" b="1">
              <a:solidFill>
                <a:srgbClr val="ECB400"/>
              </a:solidFill>
              <a:latin typeface="Inter SemiBold" panose="020B0502030000000004" pitchFamily="34" charset="0"/>
              <a:ea typeface="Inter SemiBold" panose="020B0502030000000004" pitchFamily="34" charset="0"/>
            </a:endParaRPr>
          </a:p>
        </p:txBody>
      </p:sp>
      <p:sp>
        <p:nvSpPr>
          <p:cNvPr id="10" name="TextBox 9">
            <a:extLst>
              <a:ext uri="{FF2B5EF4-FFF2-40B4-BE49-F238E27FC236}">
                <a16:creationId xmlns:a16="http://schemas.microsoft.com/office/drawing/2014/main" id="{DA8B9202-98E9-4DF2-BE3E-8B0F3BED3602}"/>
              </a:ext>
            </a:extLst>
          </p:cNvPr>
          <p:cNvSpPr txBox="1"/>
          <p:nvPr/>
        </p:nvSpPr>
        <p:spPr>
          <a:xfrm>
            <a:off x="2903916" y="1962251"/>
            <a:ext cx="5989444" cy="570477"/>
          </a:xfrm>
          <a:prstGeom prst="rect">
            <a:avLst/>
          </a:prstGeom>
          <a:noFill/>
        </p:spPr>
        <p:txBody>
          <a:bodyPr wrap="square" rtlCol="0">
            <a:spAutoFit/>
          </a:bodyPr>
          <a:lstStyle/>
          <a:p>
            <a:pPr algn="ct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Sediniatin lore viveranik lorema notortor, inani consequat sapien gravida inalita mada mi accumsan sem gravidalin</a:t>
            </a:r>
          </a:p>
        </p:txBody>
      </p:sp>
      <p:graphicFrame>
        <p:nvGraphicFramePr>
          <p:cNvPr id="11" name="Chart 10">
            <a:extLst>
              <a:ext uri="{FF2B5EF4-FFF2-40B4-BE49-F238E27FC236}">
                <a16:creationId xmlns:a16="http://schemas.microsoft.com/office/drawing/2014/main" id="{BDED1570-07F9-4DE3-9503-189738736976}"/>
              </a:ext>
            </a:extLst>
          </p:cNvPr>
          <p:cNvGraphicFramePr/>
          <p:nvPr>
            <p:extLst>
              <p:ext uri="{D42A27DB-BD31-4B8C-83A1-F6EECF244321}">
                <p14:modId xmlns:p14="http://schemas.microsoft.com/office/powerpoint/2010/main" val="4018702406"/>
              </p:ext>
            </p:extLst>
          </p:nvPr>
        </p:nvGraphicFramePr>
        <p:xfrm>
          <a:off x="975404" y="2899550"/>
          <a:ext cx="6348126" cy="31682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87674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FA0A629-3B54-4447-A123-9A4975C4EFE9}"/>
              </a:ext>
            </a:extLst>
          </p:cNvPr>
          <p:cNvSpPr>
            <a:spLocks noGrp="1"/>
          </p:cNvSpPr>
          <p:nvPr>
            <p:ph type="pic" sz="quarter" idx="10"/>
          </p:nvPr>
        </p:nvSpPr>
        <p:spPr/>
      </p:sp>
      <p:sp>
        <p:nvSpPr>
          <p:cNvPr id="3" name="Rectangle 2">
            <a:extLst>
              <a:ext uri="{FF2B5EF4-FFF2-40B4-BE49-F238E27FC236}">
                <a16:creationId xmlns:a16="http://schemas.microsoft.com/office/drawing/2014/main" id="{0B36721B-2D33-4022-B522-6BD42A6E94A4}"/>
              </a:ext>
            </a:extLst>
          </p:cNvPr>
          <p:cNvSpPr/>
          <p:nvPr/>
        </p:nvSpPr>
        <p:spPr>
          <a:xfrm>
            <a:off x="993227" y="961697"/>
            <a:ext cx="4682359" cy="5234151"/>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TextBox 3">
            <a:extLst>
              <a:ext uri="{FF2B5EF4-FFF2-40B4-BE49-F238E27FC236}">
                <a16:creationId xmlns:a16="http://schemas.microsoft.com/office/drawing/2014/main" id="{1DEE1623-71D1-44F0-8E52-C57D1333610A}"/>
              </a:ext>
            </a:extLst>
          </p:cNvPr>
          <p:cNvSpPr txBox="1"/>
          <p:nvPr/>
        </p:nvSpPr>
        <p:spPr>
          <a:xfrm>
            <a:off x="1494759" y="1447800"/>
            <a:ext cx="3652983" cy="1077218"/>
          </a:xfrm>
          <a:prstGeom prst="rect">
            <a:avLst/>
          </a:prstGeom>
          <a:noFill/>
        </p:spPr>
        <p:txBody>
          <a:bodyPr wrap="square" rtlCol="0">
            <a:spAutoFit/>
          </a:bodyPr>
          <a:lstStyle/>
          <a:p>
            <a:r>
              <a:rPr lang="en-US" sz="3200" b="1">
                <a:solidFill>
                  <a:schemeClr val="bg1"/>
                </a:solidFill>
                <a:latin typeface="Inter" panose="020B0502030000000004" pitchFamily="34" charset="0"/>
                <a:ea typeface="Inter" panose="020B0502030000000004" pitchFamily="34" charset="0"/>
                <a:cs typeface="Open Sans" panose="020B0606030504020204" pitchFamily="34" charset="0"/>
              </a:rPr>
              <a:t>Enchance Your </a:t>
            </a:r>
            <a:r>
              <a:rPr lang="en-US" sz="3200" b="1">
                <a:solidFill>
                  <a:srgbClr val="ECB400"/>
                </a:solidFill>
                <a:latin typeface="Inter" panose="020B0502030000000004" pitchFamily="34" charset="0"/>
                <a:ea typeface="Inter" panose="020B0502030000000004" pitchFamily="34" charset="0"/>
                <a:cs typeface="Open Sans" panose="020B0606030504020204" pitchFamily="34" charset="0"/>
              </a:rPr>
              <a:t>Project 2021</a:t>
            </a:r>
            <a:endParaRPr lang="en-ID" sz="3200" b="1">
              <a:solidFill>
                <a:srgbClr val="ECB400"/>
              </a:solidFill>
              <a:latin typeface="Inter" panose="020B0502030000000004" pitchFamily="34" charset="0"/>
              <a:ea typeface="Inter" panose="020B05020300000000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98899EF9-524C-422E-B097-A07BB3204D0C}"/>
              </a:ext>
            </a:extLst>
          </p:cNvPr>
          <p:cNvSpPr txBox="1"/>
          <p:nvPr/>
        </p:nvSpPr>
        <p:spPr>
          <a:xfrm>
            <a:off x="1499569" y="3166187"/>
            <a:ext cx="737702" cy="553998"/>
          </a:xfrm>
          <a:prstGeom prst="rect">
            <a:avLst/>
          </a:prstGeom>
          <a:noFill/>
        </p:spPr>
        <p:txBody>
          <a:bodyPr wrap="none" rtlCol="0">
            <a:spAutoFit/>
          </a:bodyPr>
          <a:lstStyle/>
          <a:p>
            <a:pPr algn="r"/>
            <a:r>
              <a:rPr lang="en-US" sz="3000" b="1">
                <a:solidFill>
                  <a:srgbClr val="ECB400"/>
                </a:solidFill>
                <a:latin typeface="Inter SemiBold" panose="020B0502030000000004" pitchFamily="34" charset="0"/>
                <a:ea typeface="Inter SemiBold" panose="020B0502030000000004" pitchFamily="34" charset="0"/>
              </a:rPr>
              <a:t>01.</a:t>
            </a:r>
            <a:endParaRPr lang="en-ID" sz="3000" b="1">
              <a:solidFill>
                <a:srgbClr val="ECB400"/>
              </a:solidFill>
              <a:latin typeface="Inter SemiBold" panose="020B0502030000000004" pitchFamily="34" charset="0"/>
              <a:ea typeface="Inter SemiBold" panose="020B0502030000000004" pitchFamily="34" charset="0"/>
            </a:endParaRPr>
          </a:p>
        </p:txBody>
      </p:sp>
      <p:sp>
        <p:nvSpPr>
          <p:cNvPr id="6" name="TextBox 5">
            <a:extLst>
              <a:ext uri="{FF2B5EF4-FFF2-40B4-BE49-F238E27FC236}">
                <a16:creationId xmlns:a16="http://schemas.microsoft.com/office/drawing/2014/main" id="{649FE384-0974-4A1A-BF51-7DBBD9598549}"/>
              </a:ext>
            </a:extLst>
          </p:cNvPr>
          <p:cNvSpPr txBox="1"/>
          <p:nvPr/>
        </p:nvSpPr>
        <p:spPr>
          <a:xfrm>
            <a:off x="2286964" y="3165384"/>
            <a:ext cx="2466055" cy="307777"/>
          </a:xfrm>
          <a:prstGeom prst="rect">
            <a:avLst/>
          </a:prstGeom>
          <a:noFill/>
        </p:spPr>
        <p:txBody>
          <a:bodyPr wrap="square" rtlCol="0">
            <a:spAutoFit/>
          </a:bodyPr>
          <a:lstStyle/>
          <a:p>
            <a:r>
              <a:rPr lang="en-US" sz="1400" b="1">
                <a:solidFill>
                  <a:schemeClr val="bg1"/>
                </a:solidFill>
                <a:latin typeface="Open Sans" panose="020B0606030504020204" pitchFamily="34" charset="0"/>
                <a:ea typeface="Open Sans" panose="020B0606030504020204" pitchFamily="34" charset="0"/>
                <a:cs typeface="Open Sans" panose="020B0606030504020204" pitchFamily="34" charset="0"/>
              </a:rPr>
              <a:t>Creative Consultancy</a:t>
            </a:r>
            <a:endParaRPr lang="en-ID" sz="14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8C349BDC-B233-4F2B-84AF-4DDB519C7E7E}"/>
              </a:ext>
            </a:extLst>
          </p:cNvPr>
          <p:cNvSpPr txBox="1"/>
          <p:nvPr/>
        </p:nvSpPr>
        <p:spPr>
          <a:xfrm>
            <a:off x="2286964" y="3473161"/>
            <a:ext cx="2860778" cy="573106"/>
          </a:xfrm>
          <a:prstGeom prst="rect">
            <a:avLst/>
          </a:prstGeom>
          <a:noFill/>
        </p:spPr>
        <p:txBody>
          <a:bodyPr wrap="square" rtlCol="0">
            <a:spAutoFit/>
          </a:bodyPr>
          <a:lstStyle/>
          <a:p>
            <a:pPr>
              <a:lnSpc>
                <a:spcPct val="150000"/>
              </a:lnSpc>
            </a:pPr>
            <a:r>
              <a:rPr lang="en-US" sz="11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elit. deni Sediniatin lore viveranik lorema</a:t>
            </a:r>
          </a:p>
        </p:txBody>
      </p:sp>
      <p:sp>
        <p:nvSpPr>
          <p:cNvPr id="8" name="TextBox 7">
            <a:extLst>
              <a:ext uri="{FF2B5EF4-FFF2-40B4-BE49-F238E27FC236}">
                <a16:creationId xmlns:a16="http://schemas.microsoft.com/office/drawing/2014/main" id="{09D441C5-724A-4B69-B2F0-B489934A2ECC}"/>
              </a:ext>
            </a:extLst>
          </p:cNvPr>
          <p:cNvSpPr txBox="1"/>
          <p:nvPr/>
        </p:nvSpPr>
        <p:spPr>
          <a:xfrm>
            <a:off x="2286964" y="4619373"/>
            <a:ext cx="2466055" cy="307777"/>
          </a:xfrm>
          <a:prstGeom prst="rect">
            <a:avLst/>
          </a:prstGeom>
          <a:noFill/>
        </p:spPr>
        <p:txBody>
          <a:bodyPr wrap="square" rtlCol="0">
            <a:spAutoFit/>
          </a:bodyPr>
          <a:lstStyle/>
          <a:p>
            <a:r>
              <a:rPr lang="en-US" sz="1400" b="1">
                <a:solidFill>
                  <a:schemeClr val="bg1"/>
                </a:solidFill>
                <a:latin typeface="Open Sans" panose="020B0606030504020204" pitchFamily="34" charset="0"/>
                <a:ea typeface="Open Sans" panose="020B0606030504020204" pitchFamily="34" charset="0"/>
                <a:cs typeface="Open Sans" panose="020B0606030504020204" pitchFamily="34" charset="0"/>
              </a:rPr>
              <a:t>Virtual Assistant</a:t>
            </a:r>
            <a:endParaRPr lang="en-ID" sz="14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35FC6CB4-46D6-4AA0-960A-85E98296F05D}"/>
              </a:ext>
            </a:extLst>
          </p:cNvPr>
          <p:cNvSpPr txBox="1"/>
          <p:nvPr/>
        </p:nvSpPr>
        <p:spPr>
          <a:xfrm>
            <a:off x="2286964" y="4927150"/>
            <a:ext cx="2860778" cy="573106"/>
          </a:xfrm>
          <a:prstGeom prst="rect">
            <a:avLst/>
          </a:prstGeom>
          <a:noFill/>
        </p:spPr>
        <p:txBody>
          <a:bodyPr wrap="square" rtlCol="0">
            <a:spAutoFit/>
          </a:bodyPr>
          <a:lstStyle/>
          <a:p>
            <a:pPr>
              <a:lnSpc>
                <a:spcPct val="150000"/>
              </a:lnSpc>
            </a:pPr>
            <a:r>
              <a:rPr lang="en-US" sz="11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elit. deni Sediniatin lore viveranik lorema</a:t>
            </a:r>
          </a:p>
        </p:txBody>
      </p:sp>
      <p:sp>
        <p:nvSpPr>
          <p:cNvPr id="10" name="TextBox 9">
            <a:extLst>
              <a:ext uri="{FF2B5EF4-FFF2-40B4-BE49-F238E27FC236}">
                <a16:creationId xmlns:a16="http://schemas.microsoft.com/office/drawing/2014/main" id="{AE69A498-0844-4C03-8441-36B01F84A845}"/>
              </a:ext>
            </a:extLst>
          </p:cNvPr>
          <p:cNvSpPr txBox="1"/>
          <p:nvPr/>
        </p:nvSpPr>
        <p:spPr>
          <a:xfrm>
            <a:off x="1494759" y="4619373"/>
            <a:ext cx="792205" cy="553998"/>
          </a:xfrm>
          <a:prstGeom prst="rect">
            <a:avLst/>
          </a:prstGeom>
          <a:noFill/>
        </p:spPr>
        <p:txBody>
          <a:bodyPr wrap="none" rtlCol="0">
            <a:spAutoFit/>
          </a:bodyPr>
          <a:lstStyle/>
          <a:p>
            <a:pPr algn="r"/>
            <a:r>
              <a:rPr lang="en-US" sz="3000" b="1">
                <a:solidFill>
                  <a:srgbClr val="ECB400"/>
                </a:solidFill>
                <a:latin typeface="Inter SemiBold" panose="020B0502030000000004" pitchFamily="34" charset="0"/>
                <a:ea typeface="Inter SemiBold" panose="020B0502030000000004" pitchFamily="34" charset="0"/>
              </a:rPr>
              <a:t>02.</a:t>
            </a:r>
            <a:endParaRPr lang="en-ID" sz="3000" b="1">
              <a:solidFill>
                <a:srgbClr val="ECB400"/>
              </a:solidFill>
              <a:latin typeface="Inter SemiBold" panose="020B0502030000000004" pitchFamily="34" charset="0"/>
              <a:ea typeface="Inter SemiBold" panose="020B0502030000000004" pitchFamily="34" charset="0"/>
            </a:endParaRPr>
          </a:p>
        </p:txBody>
      </p:sp>
      <p:sp>
        <p:nvSpPr>
          <p:cNvPr id="11" name="TextBox 10">
            <a:extLst>
              <a:ext uri="{FF2B5EF4-FFF2-40B4-BE49-F238E27FC236}">
                <a16:creationId xmlns:a16="http://schemas.microsoft.com/office/drawing/2014/main" id="{9D12F1FA-8A2C-471C-92B7-0289A9002C67}"/>
              </a:ext>
            </a:extLst>
          </p:cNvPr>
          <p:cNvSpPr txBox="1"/>
          <p:nvPr/>
        </p:nvSpPr>
        <p:spPr>
          <a:xfrm>
            <a:off x="6327800" y="3484575"/>
            <a:ext cx="2102303" cy="307777"/>
          </a:xfrm>
          <a:prstGeom prst="rect">
            <a:avLst/>
          </a:prstGeom>
          <a:noFill/>
        </p:spPr>
        <p:txBody>
          <a:bodyPr wrap="square" rtlCol="0">
            <a:spAutoFit/>
          </a:bodyPr>
          <a:lstStyle/>
          <a:p>
            <a:pPr algn="just"/>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Your Text Here</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443F7E06-38BD-475C-857D-ADD6303008B5}"/>
              </a:ext>
            </a:extLst>
          </p:cNvPr>
          <p:cNvSpPr txBox="1"/>
          <p:nvPr/>
        </p:nvSpPr>
        <p:spPr>
          <a:xfrm>
            <a:off x="6327799" y="3792352"/>
            <a:ext cx="5102679" cy="827021"/>
          </a:xfrm>
          <a:prstGeom prst="rect">
            <a:avLst/>
          </a:prstGeom>
          <a:noFill/>
        </p:spPr>
        <p:txBody>
          <a:bodyPr wrap="square" rtlCol="0">
            <a:spAutoFit/>
          </a:bodyPr>
          <a:lstStyle/>
          <a:p>
            <a:pPr algn="just">
              <a:lnSpc>
                <a:spcPct val="150000"/>
              </a:lnSpc>
            </a:pPr>
            <a:r>
              <a:rPr lang="en-US" sz="11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deni Sediniatin lore viveranik lorema notortor, inani consequat sapien gravida inalita mada mi accumsan sem gravi loremi gravida est eu dora hendrerit enima.</a:t>
            </a:r>
          </a:p>
        </p:txBody>
      </p:sp>
      <p:sp>
        <p:nvSpPr>
          <p:cNvPr id="13" name="TextBox 12">
            <a:extLst>
              <a:ext uri="{FF2B5EF4-FFF2-40B4-BE49-F238E27FC236}">
                <a16:creationId xmlns:a16="http://schemas.microsoft.com/office/drawing/2014/main" id="{7DFC6E0C-CC7E-4E1A-BE04-267700EEF5EA}"/>
              </a:ext>
            </a:extLst>
          </p:cNvPr>
          <p:cNvSpPr txBox="1"/>
          <p:nvPr/>
        </p:nvSpPr>
        <p:spPr>
          <a:xfrm>
            <a:off x="6327800" y="4927150"/>
            <a:ext cx="2102303" cy="307777"/>
          </a:xfrm>
          <a:prstGeom prst="rect">
            <a:avLst/>
          </a:prstGeom>
          <a:noFill/>
        </p:spPr>
        <p:txBody>
          <a:bodyPr wrap="square" rtlCol="0">
            <a:spAutoFit/>
          </a:bodyPr>
          <a:lstStyle/>
          <a:p>
            <a:pPr algn="just"/>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Your Text Here</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84A07AAC-DE06-43E3-9DC3-48DC2BAD9D32}"/>
              </a:ext>
            </a:extLst>
          </p:cNvPr>
          <p:cNvSpPr txBox="1"/>
          <p:nvPr/>
        </p:nvSpPr>
        <p:spPr>
          <a:xfrm>
            <a:off x="6327799" y="5234927"/>
            <a:ext cx="5102679" cy="827021"/>
          </a:xfrm>
          <a:prstGeom prst="rect">
            <a:avLst/>
          </a:prstGeom>
          <a:noFill/>
        </p:spPr>
        <p:txBody>
          <a:bodyPr wrap="square" rtlCol="0">
            <a:spAutoFit/>
          </a:bodyPr>
          <a:lstStyle/>
          <a:p>
            <a:pPr algn="just">
              <a:lnSpc>
                <a:spcPct val="150000"/>
              </a:lnSpc>
            </a:pPr>
            <a:r>
              <a:rPr lang="en-US" sz="11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deni Sediniatin lore viveranik lorema notortor, inani consequat sapien gravida inalita mada mi accumsan sem gravi loremi gravida est eu dora hendrerit enima.</a:t>
            </a:r>
          </a:p>
        </p:txBody>
      </p:sp>
    </p:spTree>
    <p:extLst>
      <p:ext uri="{BB962C8B-B14F-4D97-AF65-F5344CB8AC3E}">
        <p14:creationId xmlns:p14="http://schemas.microsoft.com/office/powerpoint/2010/main" val="323386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8E1899-971E-4C55-83DA-D5079BCF2A4A}"/>
              </a:ext>
            </a:extLst>
          </p:cNvPr>
          <p:cNvSpPr txBox="1"/>
          <p:nvPr/>
        </p:nvSpPr>
        <p:spPr>
          <a:xfrm>
            <a:off x="1148028" y="867816"/>
            <a:ext cx="4861560" cy="1200329"/>
          </a:xfrm>
          <a:prstGeom prst="rect">
            <a:avLst/>
          </a:prstGeom>
          <a:noFill/>
        </p:spPr>
        <p:txBody>
          <a:bodyPr wrap="square" rtlCol="0">
            <a:spAutoFit/>
          </a:bodyPr>
          <a:lstStyle/>
          <a:p>
            <a:r>
              <a:rPr lang="en-US" sz="3600" b="1">
                <a:solidFill>
                  <a:srgbClr val="203864"/>
                </a:solidFill>
                <a:latin typeface="Inter" panose="020B0502030000000004" pitchFamily="34" charset="0"/>
                <a:ea typeface="Inter" panose="020B0502030000000004" pitchFamily="34" charset="0"/>
                <a:cs typeface="Open Sans" panose="020B0606030504020204" pitchFamily="34" charset="0"/>
              </a:rPr>
              <a:t>Our Company </a:t>
            </a:r>
            <a:r>
              <a:rPr lang="en-US" sz="3600" b="1">
                <a:solidFill>
                  <a:srgbClr val="ECB400"/>
                </a:solidFill>
                <a:latin typeface="Inter" panose="020B0502030000000004" pitchFamily="34" charset="0"/>
                <a:ea typeface="Inter" panose="020B0502030000000004" pitchFamily="34" charset="0"/>
                <a:cs typeface="Open Sans" panose="020B0606030504020204" pitchFamily="34" charset="0"/>
              </a:rPr>
              <a:t>Pricing Table</a:t>
            </a:r>
            <a:endParaRPr lang="en-ID" sz="3600" b="1">
              <a:solidFill>
                <a:srgbClr val="ECB400"/>
              </a:solidFill>
              <a:latin typeface="Inter" panose="020B0502030000000004" pitchFamily="34" charset="0"/>
              <a:ea typeface="Inter" panose="020B05020300000000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7D3CB766-068C-487B-B997-68B5DD0ED500}"/>
              </a:ext>
            </a:extLst>
          </p:cNvPr>
          <p:cNvSpPr txBox="1"/>
          <p:nvPr/>
        </p:nvSpPr>
        <p:spPr>
          <a:xfrm>
            <a:off x="1148028" y="591823"/>
            <a:ext cx="1168910" cy="276999"/>
          </a:xfrm>
          <a:prstGeom prst="rect">
            <a:avLst/>
          </a:prstGeom>
          <a:noFill/>
        </p:spPr>
        <p:txBody>
          <a:bodyPr wrap="none" rtlCol="0">
            <a:spAutoFit/>
          </a:bodyPr>
          <a:lstStyle/>
          <a:p>
            <a:r>
              <a:rPr lang="en-US" sz="1200" b="1">
                <a:solidFill>
                  <a:schemeClr val="bg1">
                    <a:lumMod val="65000"/>
                  </a:schemeClr>
                </a:solidFill>
                <a:latin typeface="Inter" panose="020B0502030000000004" pitchFamily="34" charset="0"/>
                <a:ea typeface="Inter" panose="020B0502030000000004" pitchFamily="34" charset="0"/>
                <a:cs typeface="Open Sans" panose="020B0606030504020204" pitchFamily="34" charset="0"/>
              </a:rPr>
              <a:t>Pricing Table</a:t>
            </a:r>
            <a:endParaRPr lang="en-ID" sz="1200" b="1">
              <a:solidFill>
                <a:schemeClr val="bg1">
                  <a:lumMod val="65000"/>
                </a:schemeClr>
              </a:solidFill>
              <a:latin typeface="Inter" panose="020B0502030000000004" pitchFamily="34" charset="0"/>
              <a:ea typeface="Inter" panose="020B05020300000000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716FC277-C480-441F-8B07-86EB2E8184A7}"/>
              </a:ext>
            </a:extLst>
          </p:cNvPr>
          <p:cNvSpPr txBox="1"/>
          <p:nvPr/>
        </p:nvSpPr>
        <p:spPr>
          <a:xfrm>
            <a:off x="6009588" y="1304952"/>
            <a:ext cx="5058680" cy="570477"/>
          </a:xfrm>
          <a:prstGeom prst="rect">
            <a:avLst/>
          </a:prstGeom>
          <a:noFill/>
        </p:spPr>
        <p:txBody>
          <a:bodyPr wrap="square" rtlCol="0">
            <a:spAutoFit/>
          </a:bodyPr>
          <a:lstStyle/>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 viverra lorem tortor, in consequat sapien gravida in. Nam accumsan sem gravida, gravi.</a:t>
            </a:r>
          </a:p>
        </p:txBody>
      </p:sp>
      <p:sp>
        <p:nvSpPr>
          <p:cNvPr id="5" name="TextBox 4">
            <a:extLst>
              <a:ext uri="{FF2B5EF4-FFF2-40B4-BE49-F238E27FC236}">
                <a16:creationId xmlns:a16="http://schemas.microsoft.com/office/drawing/2014/main" id="{2B411D1B-E42C-4939-9C50-626BB3BDBF7E}"/>
              </a:ext>
            </a:extLst>
          </p:cNvPr>
          <p:cNvSpPr txBox="1"/>
          <p:nvPr/>
        </p:nvSpPr>
        <p:spPr>
          <a:xfrm>
            <a:off x="6009589" y="967195"/>
            <a:ext cx="1963788" cy="307777"/>
          </a:xfrm>
          <a:prstGeom prst="rect">
            <a:avLst/>
          </a:prstGeom>
          <a:noFill/>
        </p:spPr>
        <p:txBody>
          <a:bodyPr wrap="squar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About Pricing Table</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C018558E-E559-489B-9DFB-2395B00CE50C}"/>
              </a:ext>
            </a:extLst>
          </p:cNvPr>
          <p:cNvSpPr txBox="1"/>
          <p:nvPr/>
        </p:nvSpPr>
        <p:spPr>
          <a:xfrm>
            <a:off x="1823653" y="2640285"/>
            <a:ext cx="1569661" cy="461665"/>
          </a:xfrm>
          <a:prstGeom prst="rect">
            <a:avLst/>
          </a:prstGeom>
          <a:noFill/>
        </p:spPr>
        <p:txBody>
          <a:bodyPr wrap="none" rtlCol="0">
            <a:spAutoFit/>
          </a:bodyPr>
          <a:lstStyle/>
          <a:p>
            <a:pPr algn="ctr"/>
            <a:r>
              <a:rPr lang="en-US" sz="2400" b="1">
                <a:solidFill>
                  <a:srgbClr val="ECB400"/>
                </a:solidFill>
                <a:latin typeface="Inter" panose="020B0502030000000004" pitchFamily="34" charset="0"/>
                <a:ea typeface="Inter" panose="020B0502030000000004" pitchFamily="34" charset="0"/>
              </a:rPr>
              <a:t>Standard</a:t>
            </a:r>
            <a:endParaRPr lang="en-ID" sz="2400" b="1">
              <a:solidFill>
                <a:srgbClr val="ECB400"/>
              </a:solidFill>
              <a:latin typeface="Inter" panose="020B0502030000000004" pitchFamily="34" charset="0"/>
              <a:ea typeface="Inter" panose="020B0502030000000004" pitchFamily="34" charset="0"/>
            </a:endParaRPr>
          </a:p>
        </p:txBody>
      </p:sp>
      <p:sp>
        <p:nvSpPr>
          <p:cNvPr id="7" name="TextBox 6">
            <a:extLst>
              <a:ext uri="{FF2B5EF4-FFF2-40B4-BE49-F238E27FC236}">
                <a16:creationId xmlns:a16="http://schemas.microsoft.com/office/drawing/2014/main" id="{EA601DBC-397B-4FCB-BC5E-354AA7E963AD}"/>
              </a:ext>
            </a:extLst>
          </p:cNvPr>
          <p:cNvSpPr txBox="1"/>
          <p:nvPr/>
        </p:nvSpPr>
        <p:spPr>
          <a:xfrm>
            <a:off x="1639942" y="4031949"/>
            <a:ext cx="1937084" cy="1147750"/>
          </a:xfrm>
          <a:prstGeom prst="rect">
            <a:avLst/>
          </a:prstGeom>
          <a:noFill/>
        </p:spPr>
        <p:txBody>
          <a:bodyPr wrap="square" rtlCol="0">
            <a:spAutoFit/>
          </a:bodyPr>
          <a:lstStyle/>
          <a:p>
            <a:pPr algn="ctr">
              <a:lnSpc>
                <a:spcPct val="200000"/>
              </a:lnSpc>
            </a:pPr>
            <a:r>
              <a:rPr lang="en-US" sz="1200">
                <a:solidFill>
                  <a:schemeClr val="tx1">
                    <a:lumMod val="65000"/>
                    <a:lumOff val="35000"/>
                  </a:schemeClr>
                </a:solidFill>
                <a:latin typeface="Inter SemiBold" panose="020B0502030000000004" pitchFamily="34" charset="0"/>
                <a:ea typeface="Inter SemiBold" panose="020B0502030000000004" pitchFamily="34" charset="0"/>
                <a:cs typeface="Open Sans SemiBold" panose="020B0706030804020204" pitchFamily="34" charset="0"/>
              </a:rPr>
              <a:t>12 Month Fiexed Price</a:t>
            </a:r>
          </a:p>
          <a:p>
            <a:pPr algn="ctr">
              <a:lnSpc>
                <a:spcPct val="200000"/>
              </a:lnSpc>
            </a:pPr>
            <a:r>
              <a:rPr lang="en-US" sz="1200">
                <a:solidFill>
                  <a:schemeClr val="tx1">
                    <a:lumMod val="65000"/>
                    <a:lumOff val="35000"/>
                  </a:schemeClr>
                </a:solidFill>
                <a:latin typeface="Inter SemiBold" panose="020B0502030000000004" pitchFamily="34" charset="0"/>
                <a:ea typeface="Inter SemiBold" panose="020B0502030000000004" pitchFamily="34" charset="0"/>
                <a:cs typeface="Open Sans SemiBold" panose="020B0706030804020204" pitchFamily="34" charset="0"/>
              </a:rPr>
              <a:t>Unmlimited Download</a:t>
            </a:r>
          </a:p>
          <a:p>
            <a:pPr algn="ctr">
              <a:lnSpc>
                <a:spcPct val="200000"/>
              </a:lnSpc>
            </a:pPr>
            <a:r>
              <a:rPr lang="en-US" sz="1200">
                <a:solidFill>
                  <a:schemeClr val="tx1">
                    <a:lumMod val="65000"/>
                    <a:lumOff val="35000"/>
                  </a:schemeClr>
                </a:solidFill>
                <a:latin typeface="Inter SemiBold" panose="020B0502030000000004" pitchFamily="34" charset="0"/>
                <a:ea typeface="Inter SemiBold" panose="020B0502030000000004" pitchFamily="34" charset="0"/>
                <a:cs typeface="Open Sans SemiBold" panose="020B0706030804020204" pitchFamily="34" charset="0"/>
              </a:rPr>
              <a:t>Optimize Operations</a:t>
            </a:r>
          </a:p>
        </p:txBody>
      </p:sp>
      <p:sp>
        <p:nvSpPr>
          <p:cNvPr id="8" name="Rectangle: Rounded Corners 7">
            <a:extLst>
              <a:ext uri="{FF2B5EF4-FFF2-40B4-BE49-F238E27FC236}">
                <a16:creationId xmlns:a16="http://schemas.microsoft.com/office/drawing/2014/main" id="{06F85557-A318-4948-B8BD-B6BF9F4980AE}"/>
              </a:ext>
            </a:extLst>
          </p:cNvPr>
          <p:cNvSpPr/>
          <p:nvPr/>
        </p:nvSpPr>
        <p:spPr>
          <a:xfrm>
            <a:off x="1991113" y="5415842"/>
            <a:ext cx="1234742" cy="427192"/>
          </a:xfrm>
          <a:prstGeom prst="roundRect">
            <a:avLst>
              <a:gd name="adj" fmla="val 0"/>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Inter Medium" panose="020B0502030000000004" pitchFamily="34" charset="0"/>
                <a:ea typeface="Inter Medium" panose="020B0502030000000004" pitchFamily="34" charset="0"/>
                <a:cs typeface="Poppins Medium" panose="00000600000000000000" pitchFamily="2" charset="0"/>
              </a:rPr>
              <a:t>Choose</a:t>
            </a:r>
            <a:endParaRPr lang="en-ID" sz="1400">
              <a:latin typeface="Inter Medium" panose="020B0502030000000004" pitchFamily="34" charset="0"/>
              <a:ea typeface="Inter Medium" panose="020B0502030000000004" pitchFamily="34" charset="0"/>
              <a:cs typeface="Poppins Medium" panose="00000600000000000000" pitchFamily="2" charset="0"/>
            </a:endParaRPr>
          </a:p>
        </p:txBody>
      </p:sp>
      <p:sp>
        <p:nvSpPr>
          <p:cNvPr id="9" name="TextBox 8">
            <a:extLst>
              <a:ext uri="{FF2B5EF4-FFF2-40B4-BE49-F238E27FC236}">
                <a16:creationId xmlns:a16="http://schemas.microsoft.com/office/drawing/2014/main" id="{75959B0A-18C3-4D77-8E18-5D27EB073013}"/>
              </a:ext>
            </a:extLst>
          </p:cNvPr>
          <p:cNvSpPr txBox="1"/>
          <p:nvPr/>
        </p:nvSpPr>
        <p:spPr>
          <a:xfrm>
            <a:off x="1524137" y="3270219"/>
            <a:ext cx="1584088" cy="584775"/>
          </a:xfrm>
          <a:prstGeom prst="rect">
            <a:avLst/>
          </a:prstGeom>
          <a:noFill/>
        </p:spPr>
        <p:txBody>
          <a:bodyPr wrap="none" rtlCol="0">
            <a:spAutoFit/>
          </a:bodyPr>
          <a:lstStyle/>
          <a:p>
            <a:pPr algn="ctr"/>
            <a:r>
              <a:rPr lang="en-US" sz="2000" b="1">
                <a:solidFill>
                  <a:schemeClr val="bg1"/>
                </a:solidFill>
                <a:latin typeface="Inter" panose="020B0502030000000004" pitchFamily="34" charset="0"/>
                <a:ea typeface="Inter" panose="020B0502030000000004" pitchFamily="34" charset="0"/>
                <a:cs typeface="Open Sans" panose="020B0606030504020204" pitchFamily="34" charset="0"/>
              </a:rPr>
              <a:t>$</a:t>
            </a:r>
            <a:r>
              <a:rPr lang="en-US" sz="3200" b="1">
                <a:solidFill>
                  <a:schemeClr val="bg1"/>
                </a:solidFill>
                <a:latin typeface="Inter" panose="020B0502030000000004" pitchFamily="34" charset="0"/>
                <a:ea typeface="Inter" panose="020B0502030000000004" pitchFamily="34" charset="0"/>
                <a:cs typeface="Open Sans" panose="020B0606030504020204" pitchFamily="34" charset="0"/>
              </a:rPr>
              <a:t>39,00</a:t>
            </a:r>
            <a:endParaRPr lang="en-ID" sz="3200" b="1">
              <a:solidFill>
                <a:schemeClr val="bg1"/>
              </a:solidFill>
              <a:latin typeface="Inter" panose="020B0502030000000004" pitchFamily="34" charset="0"/>
              <a:ea typeface="Inter" panose="020B05020300000000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33DE651F-A492-492B-AA0A-B5756A66864D}"/>
              </a:ext>
            </a:extLst>
          </p:cNvPr>
          <p:cNvSpPr txBox="1"/>
          <p:nvPr/>
        </p:nvSpPr>
        <p:spPr>
          <a:xfrm>
            <a:off x="5012673" y="2703783"/>
            <a:ext cx="2071401" cy="461665"/>
          </a:xfrm>
          <a:prstGeom prst="rect">
            <a:avLst/>
          </a:prstGeom>
          <a:noFill/>
        </p:spPr>
        <p:txBody>
          <a:bodyPr wrap="none" rtlCol="0">
            <a:spAutoFit/>
          </a:bodyPr>
          <a:lstStyle/>
          <a:p>
            <a:pPr algn="ctr"/>
            <a:r>
              <a:rPr lang="en-US" sz="2400" b="1">
                <a:solidFill>
                  <a:srgbClr val="ECB400"/>
                </a:solidFill>
                <a:latin typeface="Inter" panose="020B0502030000000004" pitchFamily="34" charset="0"/>
                <a:ea typeface="Inter" panose="020B0502030000000004" pitchFamily="34" charset="0"/>
              </a:rPr>
              <a:t>Professional</a:t>
            </a:r>
            <a:endParaRPr lang="en-ID" sz="2400" b="1">
              <a:solidFill>
                <a:srgbClr val="ECB400"/>
              </a:solidFill>
              <a:latin typeface="Inter" panose="020B0502030000000004" pitchFamily="34" charset="0"/>
              <a:ea typeface="Inter" panose="020B0502030000000004" pitchFamily="34" charset="0"/>
            </a:endParaRPr>
          </a:p>
        </p:txBody>
      </p:sp>
      <p:sp>
        <p:nvSpPr>
          <p:cNvPr id="11" name="TextBox 10">
            <a:extLst>
              <a:ext uri="{FF2B5EF4-FFF2-40B4-BE49-F238E27FC236}">
                <a16:creationId xmlns:a16="http://schemas.microsoft.com/office/drawing/2014/main" id="{854F3EBD-9708-4F11-8C19-74DBD9AF5BE0}"/>
              </a:ext>
            </a:extLst>
          </p:cNvPr>
          <p:cNvSpPr txBox="1"/>
          <p:nvPr/>
        </p:nvSpPr>
        <p:spPr>
          <a:xfrm>
            <a:off x="5079829" y="4095447"/>
            <a:ext cx="1937084" cy="1147750"/>
          </a:xfrm>
          <a:prstGeom prst="rect">
            <a:avLst/>
          </a:prstGeom>
          <a:noFill/>
        </p:spPr>
        <p:txBody>
          <a:bodyPr wrap="square" rtlCol="0">
            <a:spAutoFit/>
          </a:bodyPr>
          <a:lstStyle/>
          <a:p>
            <a:pPr algn="ctr">
              <a:lnSpc>
                <a:spcPct val="200000"/>
              </a:lnSpc>
            </a:pPr>
            <a:r>
              <a:rPr lang="en-US" sz="1200">
                <a:solidFill>
                  <a:schemeClr val="tx1">
                    <a:lumMod val="65000"/>
                    <a:lumOff val="35000"/>
                  </a:schemeClr>
                </a:solidFill>
                <a:latin typeface="Inter SemiBold" panose="020B0502030000000004" pitchFamily="34" charset="0"/>
                <a:ea typeface="Inter SemiBold" panose="020B0502030000000004" pitchFamily="34" charset="0"/>
                <a:cs typeface="Open Sans SemiBold" panose="020B0706030804020204" pitchFamily="34" charset="0"/>
              </a:rPr>
              <a:t>12 Month Fiexed Price</a:t>
            </a:r>
          </a:p>
          <a:p>
            <a:pPr algn="ctr">
              <a:lnSpc>
                <a:spcPct val="200000"/>
              </a:lnSpc>
            </a:pPr>
            <a:r>
              <a:rPr lang="en-US" sz="1200">
                <a:solidFill>
                  <a:schemeClr val="tx1">
                    <a:lumMod val="65000"/>
                    <a:lumOff val="35000"/>
                  </a:schemeClr>
                </a:solidFill>
                <a:latin typeface="Inter SemiBold" panose="020B0502030000000004" pitchFamily="34" charset="0"/>
                <a:ea typeface="Inter SemiBold" panose="020B0502030000000004" pitchFamily="34" charset="0"/>
                <a:cs typeface="Open Sans SemiBold" panose="020B0706030804020204" pitchFamily="34" charset="0"/>
              </a:rPr>
              <a:t>Unmlimited Download</a:t>
            </a:r>
          </a:p>
          <a:p>
            <a:pPr algn="ctr">
              <a:lnSpc>
                <a:spcPct val="200000"/>
              </a:lnSpc>
            </a:pPr>
            <a:r>
              <a:rPr lang="en-US" sz="1200">
                <a:solidFill>
                  <a:schemeClr val="tx1">
                    <a:lumMod val="65000"/>
                    <a:lumOff val="35000"/>
                  </a:schemeClr>
                </a:solidFill>
                <a:latin typeface="Inter SemiBold" panose="020B0502030000000004" pitchFamily="34" charset="0"/>
                <a:ea typeface="Inter SemiBold" panose="020B0502030000000004" pitchFamily="34" charset="0"/>
                <a:cs typeface="Open Sans SemiBold" panose="020B0706030804020204" pitchFamily="34" charset="0"/>
              </a:rPr>
              <a:t>Optimize Operations</a:t>
            </a:r>
          </a:p>
        </p:txBody>
      </p:sp>
      <p:sp>
        <p:nvSpPr>
          <p:cNvPr id="12" name="Rectangle: Rounded Corners 11">
            <a:extLst>
              <a:ext uri="{FF2B5EF4-FFF2-40B4-BE49-F238E27FC236}">
                <a16:creationId xmlns:a16="http://schemas.microsoft.com/office/drawing/2014/main" id="{5030315F-6418-4EF9-B3F6-8E251B8D6F05}"/>
              </a:ext>
            </a:extLst>
          </p:cNvPr>
          <p:cNvSpPr/>
          <p:nvPr/>
        </p:nvSpPr>
        <p:spPr>
          <a:xfrm>
            <a:off x="5431000" y="5479340"/>
            <a:ext cx="1234742" cy="427192"/>
          </a:xfrm>
          <a:prstGeom prst="roundRect">
            <a:avLst>
              <a:gd name="adj" fmla="val 0"/>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Inter Medium" panose="020B0502030000000004" pitchFamily="34" charset="0"/>
                <a:ea typeface="Inter Medium" panose="020B0502030000000004" pitchFamily="34" charset="0"/>
                <a:cs typeface="Poppins Medium" panose="00000600000000000000" pitchFamily="2" charset="0"/>
              </a:rPr>
              <a:t>Choose</a:t>
            </a:r>
            <a:endParaRPr lang="en-ID" sz="1400">
              <a:latin typeface="Inter Medium" panose="020B0502030000000004" pitchFamily="34" charset="0"/>
              <a:ea typeface="Inter Medium" panose="020B0502030000000004" pitchFamily="34" charset="0"/>
              <a:cs typeface="Poppins Medium" panose="00000600000000000000" pitchFamily="2" charset="0"/>
            </a:endParaRPr>
          </a:p>
        </p:txBody>
      </p:sp>
      <p:sp>
        <p:nvSpPr>
          <p:cNvPr id="13" name="TextBox 12">
            <a:extLst>
              <a:ext uri="{FF2B5EF4-FFF2-40B4-BE49-F238E27FC236}">
                <a16:creationId xmlns:a16="http://schemas.microsoft.com/office/drawing/2014/main" id="{73F66217-F7D8-4C28-8FA6-F12D67B7DF25}"/>
              </a:ext>
            </a:extLst>
          </p:cNvPr>
          <p:cNvSpPr txBox="1"/>
          <p:nvPr/>
        </p:nvSpPr>
        <p:spPr>
          <a:xfrm>
            <a:off x="4967230" y="3333717"/>
            <a:ext cx="1577676" cy="584775"/>
          </a:xfrm>
          <a:prstGeom prst="rect">
            <a:avLst/>
          </a:prstGeom>
          <a:noFill/>
        </p:spPr>
        <p:txBody>
          <a:bodyPr wrap="none" rtlCol="0">
            <a:spAutoFit/>
          </a:bodyPr>
          <a:lstStyle/>
          <a:p>
            <a:pPr algn="ctr"/>
            <a:r>
              <a:rPr lang="en-US" sz="2000" b="1">
                <a:solidFill>
                  <a:schemeClr val="bg1"/>
                </a:solidFill>
                <a:latin typeface="Inter" panose="020B0502030000000004" pitchFamily="34" charset="0"/>
                <a:ea typeface="Inter" panose="020B0502030000000004" pitchFamily="34" charset="0"/>
                <a:cs typeface="Open Sans" panose="020B0606030504020204" pitchFamily="34" charset="0"/>
              </a:rPr>
              <a:t>$</a:t>
            </a:r>
            <a:r>
              <a:rPr lang="en-US" sz="3200" b="1">
                <a:solidFill>
                  <a:schemeClr val="bg1"/>
                </a:solidFill>
                <a:latin typeface="Inter" panose="020B0502030000000004" pitchFamily="34" charset="0"/>
                <a:ea typeface="Inter" panose="020B0502030000000004" pitchFamily="34" charset="0"/>
                <a:cs typeface="Open Sans" panose="020B0606030504020204" pitchFamily="34" charset="0"/>
              </a:rPr>
              <a:t>59,00</a:t>
            </a:r>
            <a:endParaRPr lang="en-ID" sz="3200" b="1">
              <a:solidFill>
                <a:schemeClr val="bg1"/>
              </a:solidFill>
              <a:latin typeface="Inter" panose="020B0502030000000004" pitchFamily="34" charset="0"/>
              <a:ea typeface="Inter" panose="020B05020300000000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9F91898C-2DA6-4173-B5A9-5B837FF60FEF}"/>
              </a:ext>
            </a:extLst>
          </p:cNvPr>
          <p:cNvSpPr txBox="1"/>
          <p:nvPr/>
        </p:nvSpPr>
        <p:spPr>
          <a:xfrm>
            <a:off x="8724268" y="2767281"/>
            <a:ext cx="1527982" cy="461665"/>
          </a:xfrm>
          <a:prstGeom prst="rect">
            <a:avLst/>
          </a:prstGeom>
          <a:noFill/>
        </p:spPr>
        <p:txBody>
          <a:bodyPr wrap="none" rtlCol="0">
            <a:spAutoFit/>
          </a:bodyPr>
          <a:lstStyle/>
          <a:p>
            <a:pPr algn="ctr"/>
            <a:r>
              <a:rPr lang="en-US" sz="2400" b="1">
                <a:solidFill>
                  <a:schemeClr val="bg1"/>
                </a:solidFill>
                <a:latin typeface="Inter" panose="020B0502030000000004" pitchFamily="34" charset="0"/>
                <a:ea typeface="Inter" panose="020B0502030000000004" pitchFamily="34" charset="0"/>
              </a:rPr>
              <a:t>Premium</a:t>
            </a:r>
            <a:endParaRPr lang="en-ID" sz="2400" b="1">
              <a:solidFill>
                <a:schemeClr val="bg1"/>
              </a:solidFill>
              <a:latin typeface="Inter" panose="020B0502030000000004" pitchFamily="34" charset="0"/>
              <a:ea typeface="Inter" panose="020B0502030000000004" pitchFamily="34" charset="0"/>
            </a:endParaRPr>
          </a:p>
        </p:txBody>
      </p:sp>
      <p:sp>
        <p:nvSpPr>
          <p:cNvPr id="15" name="TextBox 14">
            <a:extLst>
              <a:ext uri="{FF2B5EF4-FFF2-40B4-BE49-F238E27FC236}">
                <a16:creationId xmlns:a16="http://schemas.microsoft.com/office/drawing/2014/main" id="{C2879B93-75B3-48F9-8898-94B3AABC6BD3}"/>
              </a:ext>
            </a:extLst>
          </p:cNvPr>
          <p:cNvSpPr txBox="1"/>
          <p:nvPr/>
        </p:nvSpPr>
        <p:spPr>
          <a:xfrm>
            <a:off x="8519716" y="4158945"/>
            <a:ext cx="1937084" cy="1147750"/>
          </a:xfrm>
          <a:prstGeom prst="rect">
            <a:avLst/>
          </a:prstGeom>
          <a:noFill/>
        </p:spPr>
        <p:txBody>
          <a:bodyPr wrap="square" rtlCol="0">
            <a:spAutoFit/>
          </a:bodyPr>
          <a:lstStyle/>
          <a:p>
            <a:pPr algn="ctr">
              <a:lnSpc>
                <a:spcPct val="200000"/>
              </a:lnSpc>
            </a:pPr>
            <a:r>
              <a:rPr lang="en-US" sz="1200">
                <a:solidFill>
                  <a:schemeClr val="bg1">
                    <a:lumMod val="95000"/>
                  </a:schemeClr>
                </a:solidFill>
                <a:latin typeface="Inter SemiBold" panose="020B0502030000000004" pitchFamily="34" charset="0"/>
                <a:ea typeface="Inter SemiBold" panose="020B0502030000000004" pitchFamily="34" charset="0"/>
                <a:cs typeface="Open Sans SemiBold" panose="020B0706030804020204" pitchFamily="34" charset="0"/>
              </a:rPr>
              <a:t>12 Month Fiexed Price</a:t>
            </a:r>
          </a:p>
          <a:p>
            <a:pPr algn="ctr">
              <a:lnSpc>
                <a:spcPct val="200000"/>
              </a:lnSpc>
            </a:pPr>
            <a:r>
              <a:rPr lang="en-US" sz="1200">
                <a:solidFill>
                  <a:schemeClr val="bg1">
                    <a:lumMod val="95000"/>
                  </a:schemeClr>
                </a:solidFill>
                <a:latin typeface="Inter SemiBold" panose="020B0502030000000004" pitchFamily="34" charset="0"/>
                <a:ea typeface="Inter SemiBold" panose="020B0502030000000004" pitchFamily="34" charset="0"/>
                <a:cs typeface="Open Sans SemiBold" panose="020B0706030804020204" pitchFamily="34" charset="0"/>
              </a:rPr>
              <a:t>Unmlimited Download</a:t>
            </a:r>
          </a:p>
          <a:p>
            <a:pPr algn="ctr">
              <a:lnSpc>
                <a:spcPct val="200000"/>
              </a:lnSpc>
            </a:pPr>
            <a:r>
              <a:rPr lang="en-US" sz="1200">
                <a:solidFill>
                  <a:schemeClr val="bg1">
                    <a:lumMod val="95000"/>
                  </a:schemeClr>
                </a:solidFill>
                <a:latin typeface="Inter SemiBold" panose="020B0502030000000004" pitchFamily="34" charset="0"/>
                <a:ea typeface="Inter SemiBold" panose="020B0502030000000004" pitchFamily="34" charset="0"/>
                <a:cs typeface="Open Sans SemiBold" panose="020B0706030804020204" pitchFamily="34" charset="0"/>
              </a:rPr>
              <a:t>Optimize Operations</a:t>
            </a:r>
          </a:p>
        </p:txBody>
      </p:sp>
      <p:sp>
        <p:nvSpPr>
          <p:cNvPr id="16" name="Rectangle: Rounded Corners 15">
            <a:extLst>
              <a:ext uri="{FF2B5EF4-FFF2-40B4-BE49-F238E27FC236}">
                <a16:creationId xmlns:a16="http://schemas.microsoft.com/office/drawing/2014/main" id="{07ECA680-130D-48B5-B640-C75080372230}"/>
              </a:ext>
            </a:extLst>
          </p:cNvPr>
          <p:cNvSpPr/>
          <p:nvPr/>
        </p:nvSpPr>
        <p:spPr>
          <a:xfrm>
            <a:off x="8870887" y="5542838"/>
            <a:ext cx="1234742" cy="427192"/>
          </a:xfrm>
          <a:prstGeom prst="roundRect">
            <a:avLst>
              <a:gd name="adj" fmla="val 0"/>
            </a:avLst>
          </a:prstGeom>
          <a:solidFill>
            <a:srgbClr val="EC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Inter Medium" panose="020B0502030000000004" pitchFamily="34" charset="0"/>
                <a:ea typeface="Inter Medium" panose="020B0502030000000004" pitchFamily="34" charset="0"/>
                <a:cs typeface="Poppins Medium" panose="00000600000000000000" pitchFamily="2" charset="0"/>
              </a:rPr>
              <a:t>Choose</a:t>
            </a:r>
            <a:endParaRPr lang="en-ID" sz="1400">
              <a:latin typeface="Inter Medium" panose="020B0502030000000004" pitchFamily="34" charset="0"/>
              <a:ea typeface="Inter Medium" panose="020B0502030000000004" pitchFamily="34" charset="0"/>
              <a:cs typeface="Poppins Medium" panose="00000600000000000000" pitchFamily="2" charset="0"/>
            </a:endParaRPr>
          </a:p>
        </p:txBody>
      </p:sp>
      <p:sp>
        <p:nvSpPr>
          <p:cNvPr id="17" name="TextBox 16">
            <a:extLst>
              <a:ext uri="{FF2B5EF4-FFF2-40B4-BE49-F238E27FC236}">
                <a16:creationId xmlns:a16="http://schemas.microsoft.com/office/drawing/2014/main" id="{762A9A17-2E8F-426C-9808-2196A9F813CC}"/>
              </a:ext>
            </a:extLst>
          </p:cNvPr>
          <p:cNvSpPr txBox="1"/>
          <p:nvPr/>
        </p:nvSpPr>
        <p:spPr>
          <a:xfrm>
            <a:off x="8403912" y="3397215"/>
            <a:ext cx="1584087" cy="584775"/>
          </a:xfrm>
          <a:prstGeom prst="rect">
            <a:avLst/>
          </a:prstGeom>
          <a:noFill/>
        </p:spPr>
        <p:txBody>
          <a:bodyPr wrap="none" rtlCol="0">
            <a:spAutoFit/>
          </a:bodyPr>
          <a:lstStyle/>
          <a:p>
            <a:pPr algn="ctr"/>
            <a:r>
              <a:rPr lang="en-US" sz="2000" b="1">
                <a:solidFill>
                  <a:schemeClr val="bg1"/>
                </a:solidFill>
                <a:latin typeface="Inter" panose="020B0502030000000004" pitchFamily="34" charset="0"/>
                <a:ea typeface="Inter" panose="020B0502030000000004" pitchFamily="34" charset="0"/>
                <a:cs typeface="Open Sans" panose="020B0606030504020204" pitchFamily="34" charset="0"/>
              </a:rPr>
              <a:t>$</a:t>
            </a:r>
            <a:r>
              <a:rPr lang="en-US" sz="3200" b="1">
                <a:solidFill>
                  <a:schemeClr val="bg1"/>
                </a:solidFill>
                <a:latin typeface="Inter" panose="020B0502030000000004" pitchFamily="34" charset="0"/>
                <a:ea typeface="Inter" panose="020B0502030000000004" pitchFamily="34" charset="0"/>
                <a:cs typeface="Open Sans" panose="020B0606030504020204" pitchFamily="34" charset="0"/>
              </a:rPr>
              <a:t>99,00</a:t>
            </a:r>
            <a:endParaRPr lang="en-ID" sz="3200" b="1">
              <a:solidFill>
                <a:schemeClr val="bg1"/>
              </a:solidFill>
              <a:latin typeface="Inter" panose="020B0502030000000004" pitchFamily="34" charset="0"/>
              <a:ea typeface="Inter" panose="020B0502030000000004" pitchFamily="34" charset="0"/>
              <a:cs typeface="Open Sans" panose="020B0606030504020204" pitchFamily="34" charset="0"/>
            </a:endParaRPr>
          </a:p>
        </p:txBody>
      </p:sp>
    </p:spTree>
    <p:extLst>
      <p:ext uri="{BB962C8B-B14F-4D97-AF65-F5344CB8AC3E}">
        <p14:creationId xmlns:p14="http://schemas.microsoft.com/office/powerpoint/2010/main" val="3402809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90211EEB-5D18-4FBA-9DC5-E7245AF57F74}"/>
              </a:ext>
            </a:extLst>
          </p:cNvPr>
          <p:cNvSpPr>
            <a:spLocks noGrp="1"/>
          </p:cNvSpPr>
          <p:nvPr>
            <p:ph type="pic" sz="quarter" idx="10"/>
          </p:nvPr>
        </p:nvSpPr>
        <p:spPr/>
      </p:sp>
      <p:sp>
        <p:nvSpPr>
          <p:cNvPr id="2" name="Rectangle: Rounded Corners 1">
            <a:extLst>
              <a:ext uri="{FF2B5EF4-FFF2-40B4-BE49-F238E27FC236}">
                <a16:creationId xmlns:a16="http://schemas.microsoft.com/office/drawing/2014/main" id="{0BFF6BFF-011F-400C-BA80-474BE148F898}"/>
              </a:ext>
            </a:extLst>
          </p:cNvPr>
          <p:cNvSpPr/>
          <p:nvPr/>
        </p:nvSpPr>
        <p:spPr>
          <a:xfrm>
            <a:off x="4401314" y="1697300"/>
            <a:ext cx="6961609" cy="4282865"/>
          </a:xfrm>
          <a:prstGeom prst="roundRect">
            <a:avLst>
              <a:gd name="adj" fmla="val 6437"/>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0BFFAB4A-F5B9-43E6-B72F-346AD5BE84AD}"/>
              </a:ext>
            </a:extLst>
          </p:cNvPr>
          <p:cNvSpPr txBox="1"/>
          <p:nvPr/>
        </p:nvSpPr>
        <p:spPr>
          <a:xfrm>
            <a:off x="5656374" y="3523005"/>
            <a:ext cx="2293384" cy="616836"/>
          </a:xfrm>
          <a:prstGeom prst="rect">
            <a:avLst/>
          </a:prstGeom>
          <a:noFill/>
        </p:spPr>
        <p:txBody>
          <a:bodyPr wrap="square" rtlCol="0">
            <a:spAutoFit/>
          </a:bodyPr>
          <a:lstStyle/>
          <a:p>
            <a:pPr>
              <a:lnSpc>
                <a:spcPct val="150000"/>
              </a:lnSpc>
            </a:pPr>
            <a:r>
              <a:rPr lang="en-US" sz="1200" dirty="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1234 Amphitheatre Parkway</a:t>
            </a:r>
          </a:p>
          <a:p>
            <a:pPr>
              <a:lnSpc>
                <a:spcPct val="150000"/>
              </a:lnSpc>
            </a:pPr>
            <a:r>
              <a:rPr lang="en-US" sz="1200" dirty="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Mountain View, </a:t>
            </a:r>
            <a:r>
              <a:rPr lang="en-US" sz="120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CA 12345</a:t>
            </a:r>
            <a:endParaRPr lang="en-US" sz="1200" dirty="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 name="TextBox 3">
            <a:extLst>
              <a:ext uri="{FF2B5EF4-FFF2-40B4-BE49-F238E27FC236}">
                <a16:creationId xmlns:a16="http://schemas.microsoft.com/office/drawing/2014/main" id="{5FE1E820-6F13-4B71-9248-F6A7A4BFA037}"/>
              </a:ext>
            </a:extLst>
          </p:cNvPr>
          <p:cNvSpPr txBox="1"/>
          <p:nvPr/>
        </p:nvSpPr>
        <p:spPr>
          <a:xfrm>
            <a:off x="5656374" y="5052297"/>
            <a:ext cx="2290268" cy="339837"/>
          </a:xfrm>
          <a:prstGeom prst="rect">
            <a:avLst/>
          </a:prstGeom>
          <a:noFill/>
        </p:spPr>
        <p:txBody>
          <a:bodyPr wrap="square" rtlCol="0">
            <a:spAutoFit/>
          </a:bodyPr>
          <a:lstStyle/>
          <a:p>
            <a:pPr>
              <a:lnSpc>
                <a:spcPct val="150000"/>
              </a:lnSpc>
            </a:pPr>
            <a:r>
              <a:rPr lang="en-US" sz="1200" dirty="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example@yourdomain.com</a:t>
            </a:r>
          </a:p>
        </p:txBody>
      </p:sp>
      <p:sp>
        <p:nvSpPr>
          <p:cNvPr id="5" name="TextBox 4">
            <a:extLst>
              <a:ext uri="{FF2B5EF4-FFF2-40B4-BE49-F238E27FC236}">
                <a16:creationId xmlns:a16="http://schemas.microsoft.com/office/drawing/2014/main" id="{1CE8F9A3-669F-4404-8CDF-88CC532EB8AF}"/>
              </a:ext>
            </a:extLst>
          </p:cNvPr>
          <p:cNvSpPr txBox="1"/>
          <p:nvPr/>
        </p:nvSpPr>
        <p:spPr>
          <a:xfrm>
            <a:off x="5656374" y="4429351"/>
            <a:ext cx="2290268" cy="343171"/>
          </a:xfrm>
          <a:prstGeom prst="rect">
            <a:avLst/>
          </a:prstGeom>
          <a:noFill/>
        </p:spPr>
        <p:txBody>
          <a:bodyPr wrap="square" rtlCol="0">
            <a:spAutoFit/>
          </a:bodyPr>
          <a:lstStyle/>
          <a:p>
            <a:pPr>
              <a:lnSpc>
                <a:spcPct val="150000"/>
              </a:lnSpc>
            </a:pPr>
            <a:r>
              <a:rPr lang="en-US" sz="1200" dirty="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+62 812 3456 7890</a:t>
            </a:r>
          </a:p>
        </p:txBody>
      </p:sp>
      <p:sp>
        <p:nvSpPr>
          <p:cNvPr id="6" name="Shape">
            <a:extLst>
              <a:ext uri="{FF2B5EF4-FFF2-40B4-BE49-F238E27FC236}">
                <a16:creationId xmlns:a16="http://schemas.microsoft.com/office/drawing/2014/main" id="{87A60844-682D-4A73-A6A4-CB7B7C1143CD}"/>
              </a:ext>
            </a:extLst>
          </p:cNvPr>
          <p:cNvSpPr/>
          <p:nvPr/>
        </p:nvSpPr>
        <p:spPr>
          <a:xfrm>
            <a:off x="5196963" y="5157943"/>
            <a:ext cx="257999" cy="187435"/>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cubicBezTo>
                  <a:pt x="1964" y="0"/>
                  <a:pt x="1964" y="0"/>
                  <a:pt x="1964" y="0"/>
                </a:cubicBezTo>
                <a:cubicBezTo>
                  <a:pt x="859" y="0"/>
                  <a:pt x="0" y="1181"/>
                  <a:pt x="0" y="2700"/>
                </a:cubicBezTo>
                <a:cubicBezTo>
                  <a:pt x="0" y="18900"/>
                  <a:pt x="0" y="18900"/>
                  <a:pt x="0" y="18900"/>
                </a:cubicBezTo>
                <a:cubicBezTo>
                  <a:pt x="0" y="20419"/>
                  <a:pt x="859" y="21600"/>
                  <a:pt x="1964" y="21600"/>
                </a:cubicBezTo>
                <a:cubicBezTo>
                  <a:pt x="19636" y="21600"/>
                  <a:pt x="19636" y="21600"/>
                  <a:pt x="19636" y="21600"/>
                </a:cubicBezTo>
                <a:cubicBezTo>
                  <a:pt x="20741" y="21600"/>
                  <a:pt x="21600" y="20419"/>
                  <a:pt x="21600" y="18900"/>
                </a:cubicBezTo>
                <a:cubicBezTo>
                  <a:pt x="21600" y="2700"/>
                  <a:pt x="21600" y="2700"/>
                  <a:pt x="21600" y="2700"/>
                </a:cubicBezTo>
                <a:cubicBezTo>
                  <a:pt x="21600" y="1181"/>
                  <a:pt x="20741" y="0"/>
                  <a:pt x="19636" y="0"/>
                </a:cubicBezTo>
                <a:moveTo>
                  <a:pt x="1964" y="1350"/>
                </a:moveTo>
                <a:cubicBezTo>
                  <a:pt x="19636" y="1350"/>
                  <a:pt x="19636" y="1350"/>
                  <a:pt x="19636" y="1350"/>
                </a:cubicBezTo>
                <a:cubicBezTo>
                  <a:pt x="19759" y="1350"/>
                  <a:pt x="19882" y="1350"/>
                  <a:pt x="20005" y="1350"/>
                </a:cubicBezTo>
                <a:cubicBezTo>
                  <a:pt x="11414" y="13163"/>
                  <a:pt x="11414" y="13163"/>
                  <a:pt x="11414" y="13163"/>
                </a:cubicBezTo>
                <a:cubicBezTo>
                  <a:pt x="11291" y="13331"/>
                  <a:pt x="11045" y="13500"/>
                  <a:pt x="10800" y="13500"/>
                </a:cubicBezTo>
                <a:cubicBezTo>
                  <a:pt x="10555" y="13500"/>
                  <a:pt x="10309" y="13331"/>
                  <a:pt x="10186" y="13163"/>
                </a:cubicBezTo>
                <a:cubicBezTo>
                  <a:pt x="1595" y="1350"/>
                  <a:pt x="1595" y="1350"/>
                  <a:pt x="1595" y="1350"/>
                </a:cubicBezTo>
                <a:cubicBezTo>
                  <a:pt x="1718" y="1350"/>
                  <a:pt x="1841" y="1350"/>
                  <a:pt x="1964" y="1350"/>
                </a:cubicBezTo>
                <a:moveTo>
                  <a:pt x="982" y="18900"/>
                </a:moveTo>
                <a:cubicBezTo>
                  <a:pt x="982" y="2700"/>
                  <a:pt x="982" y="2700"/>
                  <a:pt x="982" y="2700"/>
                </a:cubicBezTo>
                <a:cubicBezTo>
                  <a:pt x="982" y="2700"/>
                  <a:pt x="982" y="2531"/>
                  <a:pt x="982" y="2531"/>
                </a:cubicBezTo>
                <a:cubicBezTo>
                  <a:pt x="7118" y="10800"/>
                  <a:pt x="7118" y="10800"/>
                  <a:pt x="7118" y="10800"/>
                </a:cubicBezTo>
                <a:cubicBezTo>
                  <a:pt x="982" y="19069"/>
                  <a:pt x="982" y="19069"/>
                  <a:pt x="982" y="19069"/>
                </a:cubicBezTo>
                <a:cubicBezTo>
                  <a:pt x="982" y="19069"/>
                  <a:pt x="982" y="18900"/>
                  <a:pt x="982" y="18900"/>
                </a:cubicBezTo>
                <a:moveTo>
                  <a:pt x="19636" y="20250"/>
                </a:moveTo>
                <a:cubicBezTo>
                  <a:pt x="1964" y="20250"/>
                  <a:pt x="1964" y="20250"/>
                  <a:pt x="1964" y="20250"/>
                </a:cubicBezTo>
                <a:cubicBezTo>
                  <a:pt x="1841" y="20250"/>
                  <a:pt x="1718" y="20250"/>
                  <a:pt x="1595" y="20250"/>
                </a:cubicBezTo>
                <a:cubicBezTo>
                  <a:pt x="7732" y="11812"/>
                  <a:pt x="7732" y="11812"/>
                  <a:pt x="7732" y="11812"/>
                </a:cubicBezTo>
                <a:cubicBezTo>
                  <a:pt x="9450" y="14006"/>
                  <a:pt x="9450" y="14006"/>
                  <a:pt x="9450" y="14006"/>
                </a:cubicBezTo>
                <a:cubicBezTo>
                  <a:pt x="9818" y="14512"/>
                  <a:pt x="10309" y="14850"/>
                  <a:pt x="10800" y="14850"/>
                </a:cubicBezTo>
                <a:cubicBezTo>
                  <a:pt x="11291" y="14850"/>
                  <a:pt x="11782" y="14512"/>
                  <a:pt x="12150" y="14006"/>
                </a:cubicBezTo>
                <a:cubicBezTo>
                  <a:pt x="13868" y="11812"/>
                  <a:pt x="13868" y="11812"/>
                  <a:pt x="13868" y="11812"/>
                </a:cubicBezTo>
                <a:cubicBezTo>
                  <a:pt x="20005" y="20250"/>
                  <a:pt x="20005" y="20250"/>
                  <a:pt x="20005" y="20250"/>
                </a:cubicBezTo>
                <a:cubicBezTo>
                  <a:pt x="19882" y="20250"/>
                  <a:pt x="19759" y="20250"/>
                  <a:pt x="19636" y="20250"/>
                </a:cubicBezTo>
                <a:moveTo>
                  <a:pt x="20618" y="18900"/>
                </a:moveTo>
                <a:cubicBezTo>
                  <a:pt x="20618" y="18900"/>
                  <a:pt x="20618" y="19069"/>
                  <a:pt x="20618" y="19069"/>
                </a:cubicBezTo>
                <a:cubicBezTo>
                  <a:pt x="14482" y="10800"/>
                  <a:pt x="14482" y="10800"/>
                  <a:pt x="14482" y="10800"/>
                </a:cubicBezTo>
                <a:cubicBezTo>
                  <a:pt x="20618" y="2531"/>
                  <a:pt x="20618" y="2531"/>
                  <a:pt x="20618" y="2531"/>
                </a:cubicBezTo>
                <a:cubicBezTo>
                  <a:pt x="20618" y="2531"/>
                  <a:pt x="20618" y="2700"/>
                  <a:pt x="20618" y="2700"/>
                </a:cubicBezTo>
                <a:lnTo>
                  <a:pt x="20618" y="18900"/>
                </a:lnTo>
                <a:close/>
              </a:path>
            </a:pathLst>
          </a:custGeom>
          <a:solidFill>
            <a:srgbClr val="ECB400"/>
          </a:solidFill>
          <a:ln w="12700">
            <a:solidFill>
              <a:srgbClr val="ECB400"/>
            </a:solidFill>
            <a:miter lim="400000"/>
          </a:ln>
        </p:spPr>
        <p:txBody>
          <a:bodyPr lIns="45719" rIns="45719"/>
          <a:lstStyle/>
          <a:p>
            <a:endParaRPr/>
          </a:p>
        </p:txBody>
      </p:sp>
      <p:sp>
        <p:nvSpPr>
          <p:cNvPr id="7" name="Shape">
            <a:extLst>
              <a:ext uri="{FF2B5EF4-FFF2-40B4-BE49-F238E27FC236}">
                <a16:creationId xmlns:a16="http://schemas.microsoft.com/office/drawing/2014/main" id="{37415266-62A6-4C98-A6B1-80FC1726CFC2}"/>
              </a:ext>
            </a:extLst>
          </p:cNvPr>
          <p:cNvSpPr/>
          <p:nvPr/>
        </p:nvSpPr>
        <p:spPr>
          <a:xfrm>
            <a:off x="5196963" y="4512598"/>
            <a:ext cx="257999" cy="256723"/>
          </a:xfrm>
          <a:custGeom>
            <a:avLst/>
            <a:gdLst/>
            <a:ahLst/>
            <a:cxnLst>
              <a:cxn ang="0">
                <a:pos x="wd2" y="hd2"/>
              </a:cxn>
              <a:cxn ang="5400000">
                <a:pos x="wd2" y="hd2"/>
              </a:cxn>
              <a:cxn ang="10800000">
                <a:pos x="wd2" y="hd2"/>
              </a:cxn>
              <a:cxn ang="16200000">
                <a:pos x="wd2" y="hd2"/>
              </a:cxn>
            </a:cxnLst>
            <a:rect l="0" t="0" r="r" b="b"/>
            <a:pathLst>
              <a:path w="21600" h="21600" extrusionOk="0">
                <a:moveTo>
                  <a:pt x="11782" y="982"/>
                </a:moveTo>
                <a:cubicBezTo>
                  <a:pt x="16691" y="982"/>
                  <a:pt x="20618" y="4909"/>
                  <a:pt x="20618" y="9818"/>
                </a:cubicBezTo>
                <a:cubicBezTo>
                  <a:pt x="20618" y="10064"/>
                  <a:pt x="20864" y="10309"/>
                  <a:pt x="21109" y="10309"/>
                </a:cubicBezTo>
                <a:cubicBezTo>
                  <a:pt x="21355" y="10309"/>
                  <a:pt x="21600" y="10064"/>
                  <a:pt x="21600" y="9818"/>
                </a:cubicBezTo>
                <a:cubicBezTo>
                  <a:pt x="21600" y="4418"/>
                  <a:pt x="17182" y="0"/>
                  <a:pt x="11782" y="0"/>
                </a:cubicBezTo>
                <a:cubicBezTo>
                  <a:pt x="11536" y="0"/>
                  <a:pt x="11291" y="245"/>
                  <a:pt x="11291" y="491"/>
                </a:cubicBezTo>
                <a:cubicBezTo>
                  <a:pt x="11291" y="736"/>
                  <a:pt x="11536" y="982"/>
                  <a:pt x="11782" y="982"/>
                </a:cubicBezTo>
                <a:moveTo>
                  <a:pt x="11782" y="5891"/>
                </a:moveTo>
                <a:cubicBezTo>
                  <a:pt x="13991" y="5891"/>
                  <a:pt x="15709" y="7609"/>
                  <a:pt x="15709" y="9818"/>
                </a:cubicBezTo>
                <a:cubicBezTo>
                  <a:pt x="15709" y="10064"/>
                  <a:pt x="15955" y="10309"/>
                  <a:pt x="16200" y="10309"/>
                </a:cubicBezTo>
                <a:cubicBezTo>
                  <a:pt x="16445" y="10309"/>
                  <a:pt x="16691" y="10064"/>
                  <a:pt x="16691" y="9818"/>
                </a:cubicBezTo>
                <a:cubicBezTo>
                  <a:pt x="16691" y="7118"/>
                  <a:pt x="14482" y="4909"/>
                  <a:pt x="11782" y="4909"/>
                </a:cubicBezTo>
                <a:cubicBezTo>
                  <a:pt x="11536" y="4909"/>
                  <a:pt x="11291" y="5155"/>
                  <a:pt x="11291" y="5400"/>
                </a:cubicBezTo>
                <a:cubicBezTo>
                  <a:pt x="11291" y="5645"/>
                  <a:pt x="11536" y="5891"/>
                  <a:pt x="11782" y="5891"/>
                </a:cubicBezTo>
                <a:moveTo>
                  <a:pt x="11782" y="10800"/>
                </a:moveTo>
                <a:cubicBezTo>
                  <a:pt x="12273" y="10800"/>
                  <a:pt x="12764" y="10309"/>
                  <a:pt x="12764" y="9818"/>
                </a:cubicBezTo>
                <a:cubicBezTo>
                  <a:pt x="12764" y="9327"/>
                  <a:pt x="12273" y="8836"/>
                  <a:pt x="11782" y="8836"/>
                </a:cubicBezTo>
                <a:cubicBezTo>
                  <a:pt x="11291" y="8836"/>
                  <a:pt x="10800" y="9327"/>
                  <a:pt x="10800" y="9818"/>
                </a:cubicBezTo>
                <a:cubicBezTo>
                  <a:pt x="10800" y="10309"/>
                  <a:pt x="11291" y="10800"/>
                  <a:pt x="11782" y="10800"/>
                </a:cubicBezTo>
                <a:moveTo>
                  <a:pt x="21600" y="17182"/>
                </a:moveTo>
                <a:cubicBezTo>
                  <a:pt x="21600" y="16814"/>
                  <a:pt x="21477" y="16445"/>
                  <a:pt x="21109" y="16077"/>
                </a:cubicBezTo>
                <a:cubicBezTo>
                  <a:pt x="21109" y="16077"/>
                  <a:pt x="20986" y="15955"/>
                  <a:pt x="20864" y="15955"/>
                </a:cubicBezTo>
                <a:cubicBezTo>
                  <a:pt x="16691" y="12641"/>
                  <a:pt x="16691" y="12641"/>
                  <a:pt x="16691" y="12641"/>
                </a:cubicBezTo>
                <a:cubicBezTo>
                  <a:pt x="16445" y="12395"/>
                  <a:pt x="16077" y="12273"/>
                  <a:pt x="15709" y="12273"/>
                </a:cubicBezTo>
                <a:cubicBezTo>
                  <a:pt x="15341" y="12273"/>
                  <a:pt x="15095" y="12395"/>
                  <a:pt x="14850" y="12518"/>
                </a:cubicBezTo>
                <a:cubicBezTo>
                  <a:pt x="13623" y="13745"/>
                  <a:pt x="13623" y="13745"/>
                  <a:pt x="13623" y="13745"/>
                </a:cubicBezTo>
                <a:cubicBezTo>
                  <a:pt x="13623" y="13745"/>
                  <a:pt x="13623" y="13745"/>
                  <a:pt x="13623" y="13745"/>
                </a:cubicBezTo>
                <a:cubicBezTo>
                  <a:pt x="13500" y="13991"/>
                  <a:pt x="13255" y="14114"/>
                  <a:pt x="12886" y="14114"/>
                </a:cubicBezTo>
                <a:cubicBezTo>
                  <a:pt x="12641" y="14114"/>
                  <a:pt x="12273" y="13868"/>
                  <a:pt x="12150" y="13623"/>
                </a:cubicBezTo>
                <a:cubicBezTo>
                  <a:pt x="12150" y="13623"/>
                  <a:pt x="12150" y="13623"/>
                  <a:pt x="12150" y="13623"/>
                </a:cubicBezTo>
                <a:cubicBezTo>
                  <a:pt x="10555" y="12518"/>
                  <a:pt x="9082" y="11168"/>
                  <a:pt x="7855" y="9450"/>
                </a:cubicBezTo>
                <a:cubicBezTo>
                  <a:pt x="7977" y="9450"/>
                  <a:pt x="7977" y="9450"/>
                  <a:pt x="7977" y="9450"/>
                </a:cubicBezTo>
                <a:cubicBezTo>
                  <a:pt x="7732" y="9327"/>
                  <a:pt x="7486" y="8959"/>
                  <a:pt x="7486" y="8714"/>
                </a:cubicBezTo>
                <a:cubicBezTo>
                  <a:pt x="7486" y="8345"/>
                  <a:pt x="7609" y="8100"/>
                  <a:pt x="7855" y="7977"/>
                </a:cubicBezTo>
                <a:cubicBezTo>
                  <a:pt x="7855" y="7977"/>
                  <a:pt x="7855" y="7977"/>
                  <a:pt x="7855" y="7977"/>
                </a:cubicBezTo>
                <a:cubicBezTo>
                  <a:pt x="8959" y="6750"/>
                  <a:pt x="8959" y="6750"/>
                  <a:pt x="8959" y="6750"/>
                </a:cubicBezTo>
                <a:cubicBezTo>
                  <a:pt x="9205" y="6505"/>
                  <a:pt x="9327" y="6259"/>
                  <a:pt x="9327" y="5891"/>
                </a:cubicBezTo>
                <a:cubicBezTo>
                  <a:pt x="9327" y="5523"/>
                  <a:pt x="9205" y="5155"/>
                  <a:pt x="8836" y="4909"/>
                </a:cubicBezTo>
                <a:cubicBezTo>
                  <a:pt x="5645" y="736"/>
                  <a:pt x="5645" y="736"/>
                  <a:pt x="5645" y="736"/>
                </a:cubicBezTo>
                <a:cubicBezTo>
                  <a:pt x="5645" y="614"/>
                  <a:pt x="5523" y="491"/>
                  <a:pt x="5400" y="491"/>
                </a:cubicBezTo>
                <a:cubicBezTo>
                  <a:pt x="5155" y="123"/>
                  <a:pt x="4786" y="0"/>
                  <a:pt x="4418" y="0"/>
                </a:cubicBezTo>
                <a:cubicBezTo>
                  <a:pt x="2455" y="0"/>
                  <a:pt x="0" y="2332"/>
                  <a:pt x="0" y="5155"/>
                </a:cubicBezTo>
                <a:cubicBezTo>
                  <a:pt x="0" y="5891"/>
                  <a:pt x="123" y="6627"/>
                  <a:pt x="491" y="7364"/>
                </a:cubicBezTo>
                <a:cubicBezTo>
                  <a:pt x="491" y="7364"/>
                  <a:pt x="491" y="7364"/>
                  <a:pt x="491" y="7364"/>
                </a:cubicBezTo>
                <a:cubicBezTo>
                  <a:pt x="3436" y="13255"/>
                  <a:pt x="8345" y="18164"/>
                  <a:pt x="14236" y="21109"/>
                </a:cubicBezTo>
                <a:cubicBezTo>
                  <a:pt x="14236" y="21109"/>
                  <a:pt x="14236" y="21109"/>
                  <a:pt x="14236" y="21109"/>
                </a:cubicBezTo>
                <a:cubicBezTo>
                  <a:pt x="14850" y="21477"/>
                  <a:pt x="15709" y="21600"/>
                  <a:pt x="16445" y="21600"/>
                </a:cubicBezTo>
                <a:cubicBezTo>
                  <a:pt x="19268" y="21600"/>
                  <a:pt x="21600" y="19145"/>
                  <a:pt x="21600" y="17182"/>
                </a:cubicBezTo>
                <a:cubicBezTo>
                  <a:pt x="21600" y="17182"/>
                  <a:pt x="21600" y="17182"/>
                  <a:pt x="21600" y="17182"/>
                </a:cubicBezTo>
                <a:close/>
                <a:moveTo>
                  <a:pt x="16445" y="20618"/>
                </a:moveTo>
                <a:cubicBezTo>
                  <a:pt x="15832" y="20618"/>
                  <a:pt x="15218" y="20495"/>
                  <a:pt x="14605" y="20250"/>
                </a:cubicBezTo>
                <a:cubicBezTo>
                  <a:pt x="14605" y="20250"/>
                  <a:pt x="14605" y="20127"/>
                  <a:pt x="14482" y="20127"/>
                </a:cubicBezTo>
                <a:cubicBezTo>
                  <a:pt x="8959" y="17305"/>
                  <a:pt x="4295" y="12641"/>
                  <a:pt x="1473" y="7118"/>
                </a:cubicBezTo>
                <a:cubicBezTo>
                  <a:pt x="1473" y="6995"/>
                  <a:pt x="1350" y="6995"/>
                  <a:pt x="1350" y="6995"/>
                </a:cubicBezTo>
                <a:cubicBezTo>
                  <a:pt x="1105" y="6382"/>
                  <a:pt x="982" y="5768"/>
                  <a:pt x="982" y="5155"/>
                </a:cubicBezTo>
                <a:cubicBezTo>
                  <a:pt x="982" y="2823"/>
                  <a:pt x="3068" y="982"/>
                  <a:pt x="4418" y="982"/>
                </a:cubicBezTo>
                <a:cubicBezTo>
                  <a:pt x="4541" y="982"/>
                  <a:pt x="4664" y="1105"/>
                  <a:pt x="4786" y="1105"/>
                </a:cubicBezTo>
                <a:cubicBezTo>
                  <a:pt x="4786" y="1105"/>
                  <a:pt x="4786" y="1105"/>
                  <a:pt x="4786" y="1227"/>
                </a:cubicBezTo>
                <a:cubicBezTo>
                  <a:pt x="4786" y="1227"/>
                  <a:pt x="4909" y="1227"/>
                  <a:pt x="4909" y="1350"/>
                </a:cubicBezTo>
                <a:cubicBezTo>
                  <a:pt x="8100" y="5400"/>
                  <a:pt x="8100" y="5400"/>
                  <a:pt x="8100" y="5400"/>
                </a:cubicBezTo>
                <a:cubicBezTo>
                  <a:pt x="8100" y="5523"/>
                  <a:pt x="8223" y="5523"/>
                  <a:pt x="8223" y="5523"/>
                </a:cubicBezTo>
                <a:cubicBezTo>
                  <a:pt x="8223" y="5645"/>
                  <a:pt x="8345" y="5768"/>
                  <a:pt x="8345" y="5891"/>
                </a:cubicBezTo>
                <a:cubicBezTo>
                  <a:pt x="8345" y="6014"/>
                  <a:pt x="8345" y="6014"/>
                  <a:pt x="8223" y="6136"/>
                </a:cubicBezTo>
                <a:cubicBezTo>
                  <a:pt x="7118" y="7241"/>
                  <a:pt x="7118" y="7241"/>
                  <a:pt x="7118" y="7241"/>
                </a:cubicBezTo>
                <a:cubicBezTo>
                  <a:pt x="7118" y="7241"/>
                  <a:pt x="7118" y="7241"/>
                  <a:pt x="7118" y="7241"/>
                </a:cubicBezTo>
                <a:cubicBezTo>
                  <a:pt x="6750" y="7609"/>
                  <a:pt x="6505" y="8100"/>
                  <a:pt x="6505" y="8714"/>
                </a:cubicBezTo>
                <a:cubicBezTo>
                  <a:pt x="6505" y="9205"/>
                  <a:pt x="6750" y="9695"/>
                  <a:pt x="7118" y="10064"/>
                </a:cubicBezTo>
                <a:cubicBezTo>
                  <a:pt x="7118" y="10064"/>
                  <a:pt x="7118" y="10064"/>
                  <a:pt x="7118" y="10064"/>
                </a:cubicBezTo>
                <a:cubicBezTo>
                  <a:pt x="8345" y="11782"/>
                  <a:pt x="9818" y="13255"/>
                  <a:pt x="11536" y="14482"/>
                </a:cubicBezTo>
                <a:cubicBezTo>
                  <a:pt x="11536" y="14482"/>
                  <a:pt x="11536" y="14482"/>
                  <a:pt x="11536" y="14482"/>
                </a:cubicBezTo>
                <a:cubicBezTo>
                  <a:pt x="11905" y="14850"/>
                  <a:pt x="12395" y="15095"/>
                  <a:pt x="12886" y="15095"/>
                </a:cubicBezTo>
                <a:cubicBezTo>
                  <a:pt x="13377" y="15095"/>
                  <a:pt x="13868" y="14850"/>
                  <a:pt x="14236" y="14482"/>
                </a:cubicBezTo>
                <a:cubicBezTo>
                  <a:pt x="14359" y="14482"/>
                  <a:pt x="14359" y="14482"/>
                  <a:pt x="14359" y="14482"/>
                </a:cubicBezTo>
                <a:cubicBezTo>
                  <a:pt x="15464" y="13377"/>
                  <a:pt x="15464" y="13377"/>
                  <a:pt x="15464" y="13377"/>
                </a:cubicBezTo>
                <a:cubicBezTo>
                  <a:pt x="15586" y="13255"/>
                  <a:pt x="15586" y="13255"/>
                  <a:pt x="15709" y="13255"/>
                </a:cubicBezTo>
                <a:cubicBezTo>
                  <a:pt x="15832" y="13255"/>
                  <a:pt x="15955" y="13377"/>
                  <a:pt x="16077" y="13377"/>
                </a:cubicBezTo>
                <a:cubicBezTo>
                  <a:pt x="16077" y="13377"/>
                  <a:pt x="16077" y="13500"/>
                  <a:pt x="16077" y="13500"/>
                </a:cubicBezTo>
                <a:cubicBezTo>
                  <a:pt x="20250" y="16691"/>
                  <a:pt x="20250" y="16691"/>
                  <a:pt x="20250" y="16691"/>
                </a:cubicBezTo>
                <a:cubicBezTo>
                  <a:pt x="20373" y="16691"/>
                  <a:pt x="20373" y="16691"/>
                  <a:pt x="20373" y="16814"/>
                </a:cubicBezTo>
                <a:cubicBezTo>
                  <a:pt x="20373" y="16814"/>
                  <a:pt x="20495" y="16814"/>
                  <a:pt x="20495" y="16814"/>
                </a:cubicBezTo>
                <a:cubicBezTo>
                  <a:pt x="20495" y="16936"/>
                  <a:pt x="20618" y="16936"/>
                  <a:pt x="20618" y="17182"/>
                </a:cubicBezTo>
                <a:cubicBezTo>
                  <a:pt x="20618" y="17182"/>
                  <a:pt x="20618" y="17182"/>
                  <a:pt x="20618" y="17305"/>
                </a:cubicBezTo>
                <a:cubicBezTo>
                  <a:pt x="20495" y="18655"/>
                  <a:pt x="18777" y="20618"/>
                  <a:pt x="16445" y="20618"/>
                </a:cubicBezTo>
              </a:path>
            </a:pathLst>
          </a:custGeom>
          <a:solidFill>
            <a:srgbClr val="ECB400"/>
          </a:solidFill>
          <a:ln w="12700">
            <a:solidFill>
              <a:srgbClr val="ECB400"/>
            </a:solidFill>
            <a:miter lim="400000"/>
          </a:ln>
        </p:spPr>
        <p:txBody>
          <a:bodyPr lIns="45719" rIns="45719"/>
          <a:lstStyle/>
          <a:p>
            <a:endParaRPr>
              <a:solidFill>
                <a:schemeClr val="tx1">
                  <a:lumMod val="95000"/>
                  <a:lumOff val="5000"/>
                </a:schemeClr>
              </a:solidFill>
            </a:endParaRPr>
          </a:p>
        </p:txBody>
      </p:sp>
      <p:sp>
        <p:nvSpPr>
          <p:cNvPr id="8" name="Shape">
            <a:extLst>
              <a:ext uri="{FF2B5EF4-FFF2-40B4-BE49-F238E27FC236}">
                <a16:creationId xmlns:a16="http://schemas.microsoft.com/office/drawing/2014/main" id="{F3CD5AAE-F2F9-4E31-943A-D57EBB93445F}"/>
              </a:ext>
            </a:extLst>
          </p:cNvPr>
          <p:cNvSpPr/>
          <p:nvPr/>
        </p:nvSpPr>
        <p:spPr>
          <a:xfrm>
            <a:off x="5196963" y="3702717"/>
            <a:ext cx="239914" cy="3309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94" y="0"/>
                  <a:pt x="0" y="3559"/>
                  <a:pt x="0" y="7855"/>
                </a:cubicBezTo>
                <a:cubicBezTo>
                  <a:pt x="0" y="14236"/>
                  <a:pt x="10800" y="21600"/>
                  <a:pt x="10800" y="21600"/>
                </a:cubicBezTo>
                <a:cubicBezTo>
                  <a:pt x="10800" y="21600"/>
                  <a:pt x="21600" y="14236"/>
                  <a:pt x="21600" y="7855"/>
                </a:cubicBezTo>
                <a:cubicBezTo>
                  <a:pt x="21600" y="3559"/>
                  <a:pt x="16706" y="0"/>
                  <a:pt x="10800" y="0"/>
                </a:cubicBezTo>
                <a:moveTo>
                  <a:pt x="10800" y="20127"/>
                </a:moveTo>
                <a:cubicBezTo>
                  <a:pt x="10800" y="20127"/>
                  <a:pt x="1350" y="13745"/>
                  <a:pt x="1350" y="7855"/>
                </a:cubicBezTo>
                <a:cubicBezTo>
                  <a:pt x="1350" y="4050"/>
                  <a:pt x="5569" y="982"/>
                  <a:pt x="10800" y="982"/>
                </a:cubicBezTo>
                <a:cubicBezTo>
                  <a:pt x="16031" y="982"/>
                  <a:pt x="20250" y="4050"/>
                  <a:pt x="20250" y="7855"/>
                </a:cubicBezTo>
                <a:cubicBezTo>
                  <a:pt x="20250" y="13745"/>
                  <a:pt x="10800" y="20127"/>
                  <a:pt x="10800" y="20127"/>
                </a:cubicBezTo>
                <a:moveTo>
                  <a:pt x="10800" y="3927"/>
                </a:moveTo>
                <a:cubicBezTo>
                  <a:pt x="7762" y="3927"/>
                  <a:pt x="5400" y="5645"/>
                  <a:pt x="5400" y="7855"/>
                </a:cubicBezTo>
                <a:cubicBezTo>
                  <a:pt x="5400" y="10064"/>
                  <a:pt x="7762" y="11782"/>
                  <a:pt x="10800" y="11782"/>
                </a:cubicBezTo>
                <a:cubicBezTo>
                  <a:pt x="13837" y="11782"/>
                  <a:pt x="16200" y="10064"/>
                  <a:pt x="16200" y="7855"/>
                </a:cubicBezTo>
                <a:cubicBezTo>
                  <a:pt x="16200" y="5645"/>
                  <a:pt x="13837" y="3927"/>
                  <a:pt x="10800" y="3927"/>
                </a:cubicBezTo>
                <a:moveTo>
                  <a:pt x="10800" y="10800"/>
                </a:moveTo>
                <a:cubicBezTo>
                  <a:pt x="8606" y="10800"/>
                  <a:pt x="6750" y="9450"/>
                  <a:pt x="6750" y="7855"/>
                </a:cubicBezTo>
                <a:cubicBezTo>
                  <a:pt x="6750" y="6259"/>
                  <a:pt x="8606" y="4909"/>
                  <a:pt x="10800" y="4909"/>
                </a:cubicBezTo>
                <a:cubicBezTo>
                  <a:pt x="12994" y="4909"/>
                  <a:pt x="14850" y="6259"/>
                  <a:pt x="14850" y="7855"/>
                </a:cubicBezTo>
                <a:cubicBezTo>
                  <a:pt x="14850" y="9450"/>
                  <a:pt x="12994" y="10800"/>
                  <a:pt x="10800" y="10800"/>
                </a:cubicBezTo>
              </a:path>
            </a:pathLst>
          </a:custGeom>
          <a:solidFill>
            <a:srgbClr val="ECB400"/>
          </a:solidFill>
          <a:ln w="12700">
            <a:solidFill>
              <a:srgbClr val="ECB400"/>
            </a:solidFill>
            <a:miter lim="400000"/>
          </a:ln>
        </p:spPr>
        <p:txBody>
          <a:bodyPr lIns="45719" rIns="45719"/>
          <a:lstStyle/>
          <a:p>
            <a:endParaRPr/>
          </a:p>
        </p:txBody>
      </p:sp>
      <p:sp>
        <p:nvSpPr>
          <p:cNvPr id="9" name="TextBox 8">
            <a:extLst>
              <a:ext uri="{FF2B5EF4-FFF2-40B4-BE49-F238E27FC236}">
                <a16:creationId xmlns:a16="http://schemas.microsoft.com/office/drawing/2014/main" id="{FAE3F4CD-B326-4726-B7D3-0C131EE4ECC4}"/>
              </a:ext>
            </a:extLst>
          </p:cNvPr>
          <p:cNvSpPr txBox="1"/>
          <p:nvPr/>
        </p:nvSpPr>
        <p:spPr>
          <a:xfrm>
            <a:off x="9006554" y="3531132"/>
            <a:ext cx="1655351" cy="343171"/>
          </a:xfrm>
          <a:prstGeom prst="rect">
            <a:avLst/>
          </a:prstGeom>
          <a:noFill/>
        </p:spPr>
        <p:txBody>
          <a:bodyPr wrap="square" rtlCol="0">
            <a:spAutoFit/>
          </a:bodyPr>
          <a:lstStyle/>
          <a:p>
            <a:pPr>
              <a:lnSpc>
                <a:spcPct val="150000"/>
              </a:lnSpc>
            </a:pPr>
            <a:r>
              <a:rPr lang="en-US" sz="1200" dirty="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www.example.com</a:t>
            </a:r>
          </a:p>
        </p:txBody>
      </p:sp>
      <p:sp>
        <p:nvSpPr>
          <p:cNvPr id="10" name="Shape">
            <a:extLst>
              <a:ext uri="{FF2B5EF4-FFF2-40B4-BE49-F238E27FC236}">
                <a16:creationId xmlns:a16="http://schemas.microsoft.com/office/drawing/2014/main" id="{B31C0F8A-798B-4739-A16F-BAEAA6DAABA9}"/>
              </a:ext>
            </a:extLst>
          </p:cNvPr>
          <p:cNvSpPr/>
          <p:nvPr/>
        </p:nvSpPr>
        <p:spPr>
          <a:xfrm>
            <a:off x="8624311" y="3613779"/>
            <a:ext cx="255059" cy="2557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86" y="0"/>
                  <a:pt x="0" y="4786"/>
                  <a:pt x="0" y="10800"/>
                </a:cubicBezTo>
                <a:cubicBezTo>
                  <a:pt x="0" y="16814"/>
                  <a:pt x="4786" y="21600"/>
                  <a:pt x="10800" y="21600"/>
                </a:cubicBezTo>
                <a:cubicBezTo>
                  <a:pt x="16814" y="21600"/>
                  <a:pt x="21600" y="16814"/>
                  <a:pt x="21600" y="10800"/>
                </a:cubicBezTo>
                <a:cubicBezTo>
                  <a:pt x="21600" y="4786"/>
                  <a:pt x="16814" y="0"/>
                  <a:pt x="10800" y="0"/>
                </a:cubicBezTo>
                <a:moveTo>
                  <a:pt x="7855" y="1473"/>
                </a:moveTo>
                <a:cubicBezTo>
                  <a:pt x="7732" y="1595"/>
                  <a:pt x="7486" y="1841"/>
                  <a:pt x="7241" y="2209"/>
                </a:cubicBezTo>
                <a:cubicBezTo>
                  <a:pt x="7241" y="2209"/>
                  <a:pt x="7241" y="2209"/>
                  <a:pt x="7241" y="2209"/>
                </a:cubicBezTo>
                <a:cubicBezTo>
                  <a:pt x="6873" y="2823"/>
                  <a:pt x="6505" y="3436"/>
                  <a:pt x="6136" y="4173"/>
                </a:cubicBezTo>
                <a:cubicBezTo>
                  <a:pt x="6136" y="4173"/>
                  <a:pt x="6136" y="4173"/>
                  <a:pt x="6136" y="4173"/>
                </a:cubicBezTo>
                <a:cubicBezTo>
                  <a:pt x="6136" y="4295"/>
                  <a:pt x="6136" y="4295"/>
                  <a:pt x="6136" y="4418"/>
                </a:cubicBezTo>
                <a:cubicBezTo>
                  <a:pt x="5523" y="4050"/>
                  <a:pt x="4909" y="3682"/>
                  <a:pt x="4418" y="3314"/>
                </a:cubicBezTo>
                <a:cubicBezTo>
                  <a:pt x="5400" y="2455"/>
                  <a:pt x="6627" y="1841"/>
                  <a:pt x="7855" y="1473"/>
                </a:cubicBezTo>
                <a:moveTo>
                  <a:pt x="3805" y="3927"/>
                </a:moveTo>
                <a:cubicBezTo>
                  <a:pt x="4295" y="4418"/>
                  <a:pt x="5032" y="4909"/>
                  <a:pt x="5768" y="5277"/>
                </a:cubicBezTo>
                <a:cubicBezTo>
                  <a:pt x="5768" y="5277"/>
                  <a:pt x="5768" y="5400"/>
                  <a:pt x="5645" y="5400"/>
                </a:cubicBezTo>
                <a:cubicBezTo>
                  <a:pt x="5523" y="6136"/>
                  <a:pt x="5277" y="6995"/>
                  <a:pt x="5155" y="7732"/>
                </a:cubicBezTo>
                <a:cubicBezTo>
                  <a:pt x="5155" y="7855"/>
                  <a:pt x="5155" y="7977"/>
                  <a:pt x="5155" y="8100"/>
                </a:cubicBezTo>
                <a:cubicBezTo>
                  <a:pt x="5032" y="8468"/>
                  <a:pt x="5032" y="8714"/>
                  <a:pt x="5032" y="9082"/>
                </a:cubicBezTo>
                <a:cubicBezTo>
                  <a:pt x="5032" y="9205"/>
                  <a:pt x="4909" y="9327"/>
                  <a:pt x="4909" y="9450"/>
                </a:cubicBezTo>
                <a:cubicBezTo>
                  <a:pt x="4909" y="9695"/>
                  <a:pt x="4909" y="10064"/>
                  <a:pt x="4909" y="10309"/>
                </a:cubicBezTo>
                <a:cubicBezTo>
                  <a:pt x="982" y="10309"/>
                  <a:pt x="982" y="10309"/>
                  <a:pt x="982" y="10309"/>
                </a:cubicBezTo>
                <a:cubicBezTo>
                  <a:pt x="1105" y="7855"/>
                  <a:pt x="2209" y="5645"/>
                  <a:pt x="3805" y="3927"/>
                </a:cubicBezTo>
                <a:moveTo>
                  <a:pt x="982" y="11291"/>
                </a:moveTo>
                <a:cubicBezTo>
                  <a:pt x="4909" y="11291"/>
                  <a:pt x="4909" y="11291"/>
                  <a:pt x="4909" y="11291"/>
                </a:cubicBezTo>
                <a:cubicBezTo>
                  <a:pt x="4909" y="11536"/>
                  <a:pt x="4909" y="11905"/>
                  <a:pt x="4909" y="12150"/>
                </a:cubicBezTo>
                <a:cubicBezTo>
                  <a:pt x="4909" y="12273"/>
                  <a:pt x="5032" y="12395"/>
                  <a:pt x="5032" y="12518"/>
                </a:cubicBezTo>
                <a:cubicBezTo>
                  <a:pt x="5032" y="12886"/>
                  <a:pt x="5032" y="13132"/>
                  <a:pt x="5155" y="13500"/>
                </a:cubicBezTo>
                <a:cubicBezTo>
                  <a:pt x="5155" y="13623"/>
                  <a:pt x="5155" y="13745"/>
                  <a:pt x="5155" y="13868"/>
                </a:cubicBezTo>
                <a:cubicBezTo>
                  <a:pt x="5277" y="14605"/>
                  <a:pt x="5523" y="15464"/>
                  <a:pt x="5645" y="16200"/>
                </a:cubicBezTo>
                <a:cubicBezTo>
                  <a:pt x="5768" y="16200"/>
                  <a:pt x="5768" y="16323"/>
                  <a:pt x="5768" y="16323"/>
                </a:cubicBezTo>
                <a:cubicBezTo>
                  <a:pt x="5032" y="16691"/>
                  <a:pt x="4295" y="17182"/>
                  <a:pt x="3805" y="17673"/>
                </a:cubicBezTo>
                <a:cubicBezTo>
                  <a:pt x="2209" y="15955"/>
                  <a:pt x="1105" y="13745"/>
                  <a:pt x="982" y="11291"/>
                </a:cubicBezTo>
                <a:moveTo>
                  <a:pt x="4418" y="18286"/>
                </a:moveTo>
                <a:cubicBezTo>
                  <a:pt x="4909" y="17918"/>
                  <a:pt x="5523" y="17550"/>
                  <a:pt x="6136" y="17182"/>
                </a:cubicBezTo>
                <a:cubicBezTo>
                  <a:pt x="6136" y="17305"/>
                  <a:pt x="6136" y="17305"/>
                  <a:pt x="6136" y="17427"/>
                </a:cubicBezTo>
                <a:cubicBezTo>
                  <a:pt x="6136" y="17427"/>
                  <a:pt x="6136" y="17427"/>
                  <a:pt x="6136" y="17427"/>
                </a:cubicBezTo>
                <a:cubicBezTo>
                  <a:pt x="6505" y="18164"/>
                  <a:pt x="6873" y="18777"/>
                  <a:pt x="7241" y="19391"/>
                </a:cubicBezTo>
                <a:cubicBezTo>
                  <a:pt x="7241" y="19391"/>
                  <a:pt x="7241" y="19391"/>
                  <a:pt x="7241" y="19391"/>
                </a:cubicBezTo>
                <a:cubicBezTo>
                  <a:pt x="7486" y="19759"/>
                  <a:pt x="7732" y="20005"/>
                  <a:pt x="7855" y="20127"/>
                </a:cubicBezTo>
                <a:cubicBezTo>
                  <a:pt x="6627" y="19759"/>
                  <a:pt x="5400" y="19145"/>
                  <a:pt x="4418" y="18286"/>
                </a:cubicBezTo>
                <a:moveTo>
                  <a:pt x="10309" y="20618"/>
                </a:moveTo>
                <a:cubicBezTo>
                  <a:pt x="8959" y="20250"/>
                  <a:pt x="7732" y="18900"/>
                  <a:pt x="6995" y="16814"/>
                </a:cubicBezTo>
                <a:cubicBezTo>
                  <a:pt x="7977" y="16445"/>
                  <a:pt x="9082" y="16323"/>
                  <a:pt x="10309" y="16200"/>
                </a:cubicBezTo>
                <a:lnTo>
                  <a:pt x="10309" y="20618"/>
                </a:lnTo>
                <a:close/>
                <a:moveTo>
                  <a:pt x="10309" y="15218"/>
                </a:moveTo>
                <a:cubicBezTo>
                  <a:pt x="8959" y="15341"/>
                  <a:pt x="7732" y="15586"/>
                  <a:pt x="6627" y="15955"/>
                </a:cubicBezTo>
                <a:cubicBezTo>
                  <a:pt x="6259" y="14605"/>
                  <a:pt x="5891" y="13009"/>
                  <a:pt x="5891" y="11291"/>
                </a:cubicBezTo>
                <a:cubicBezTo>
                  <a:pt x="10309" y="11291"/>
                  <a:pt x="10309" y="11291"/>
                  <a:pt x="10309" y="11291"/>
                </a:cubicBezTo>
                <a:lnTo>
                  <a:pt x="10309" y="15218"/>
                </a:lnTo>
                <a:close/>
                <a:moveTo>
                  <a:pt x="10309" y="10309"/>
                </a:moveTo>
                <a:cubicBezTo>
                  <a:pt x="5891" y="10309"/>
                  <a:pt x="5891" y="10309"/>
                  <a:pt x="5891" y="10309"/>
                </a:cubicBezTo>
                <a:cubicBezTo>
                  <a:pt x="5891" y="8591"/>
                  <a:pt x="6259" y="6995"/>
                  <a:pt x="6627" y="5645"/>
                </a:cubicBezTo>
                <a:cubicBezTo>
                  <a:pt x="7732" y="6014"/>
                  <a:pt x="8959" y="6259"/>
                  <a:pt x="10309" y="6382"/>
                </a:cubicBezTo>
                <a:lnTo>
                  <a:pt x="10309" y="10309"/>
                </a:lnTo>
                <a:close/>
                <a:moveTo>
                  <a:pt x="10309" y="5400"/>
                </a:moveTo>
                <a:cubicBezTo>
                  <a:pt x="9082" y="5277"/>
                  <a:pt x="7977" y="5155"/>
                  <a:pt x="6995" y="4786"/>
                </a:cubicBezTo>
                <a:cubicBezTo>
                  <a:pt x="7732" y="2700"/>
                  <a:pt x="8959" y="1350"/>
                  <a:pt x="10309" y="982"/>
                </a:cubicBezTo>
                <a:lnTo>
                  <a:pt x="10309" y="5400"/>
                </a:lnTo>
                <a:close/>
                <a:moveTo>
                  <a:pt x="20618" y="10309"/>
                </a:moveTo>
                <a:cubicBezTo>
                  <a:pt x="16691" y="10309"/>
                  <a:pt x="16691" y="10309"/>
                  <a:pt x="16691" y="10309"/>
                </a:cubicBezTo>
                <a:cubicBezTo>
                  <a:pt x="16691" y="10064"/>
                  <a:pt x="16691" y="9695"/>
                  <a:pt x="16691" y="9450"/>
                </a:cubicBezTo>
                <a:cubicBezTo>
                  <a:pt x="16691" y="9327"/>
                  <a:pt x="16568" y="9205"/>
                  <a:pt x="16568" y="9082"/>
                </a:cubicBezTo>
                <a:cubicBezTo>
                  <a:pt x="16568" y="8714"/>
                  <a:pt x="16568" y="8468"/>
                  <a:pt x="16445" y="8100"/>
                </a:cubicBezTo>
                <a:cubicBezTo>
                  <a:pt x="16445" y="7977"/>
                  <a:pt x="16445" y="7855"/>
                  <a:pt x="16445" y="7732"/>
                </a:cubicBezTo>
                <a:cubicBezTo>
                  <a:pt x="16323" y="6995"/>
                  <a:pt x="16077" y="6136"/>
                  <a:pt x="15955" y="5400"/>
                </a:cubicBezTo>
                <a:cubicBezTo>
                  <a:pt x="15832" y="5400"/>
                  <a:pt x="15832" y="5277"/>
                  <a:pt x="15832" y="5277"/>
                </a:cubicBezTo>
                <a:cubicBezTo>
                  <a:pt x="16568" y="4909"/>
                  <a:pt x="17305" y="4418"/>
                  <a:pt x="17795" y="3927"/>
                </a:cubicBezTo>
                <a:cubicBezTo>
                  <a:pt x="19391" y="5645"/>
                  <a:pt x="20495" y="7855"/>
                  <a:pt x="20618" y="10309"/>
                </a:cubicBezTo>
                <a:moveTo>
                  <a:pt x="17182" y="3314"/>
                </a:moveTo>
                <a:cubicBezTo>
                  <a:pt x="16691" y="3682"/>
                  <a:pt x="16077" y="4050"/>
                  <a:pt x="15464" y="4418"/>
                </a:cubicBezTo>
                <a:cubicBezTo>
                  <a:pt x="15464" y="4295"/>
                  <a:pt x="15464" y="4295"/>
                  <a:pt x="15464" y="4173"/>
                </a:cubicBezTo>
                <a:cubicBezTo>
                  <a:pt x="15464" y="4173"/>
                  <a:pt x="15464" y="4173"/>
                  <a:pt x="15464" y="4173"/>
                </a:cubicBezTo>
                <a:cubicBezTo>
                  <a:pt x="15095" y="3436"/>
                  <a:pt x="14727" y="2823"/>
                  <a:pt x="14359" y="2209"/>
                </a:cubicBezTo>
                <a:cubicBezTo>
                  <a:pt x="14359" y="2209"/>
                  <a:pt x="14359" y="2209"/>
                  <a:pt x="14359" y="2209"/>
                </a:cubicBezTo>
                <a:cubicBezTo>
                  <a:pt x="14114" y="1841"/>
                  <a:pt x="13868" y="1595"/>
                  <a:pt x="13745" y="1473"/>
                </a:cubicBezTo>
                <a:cubicBezTo>
                  <a:pt x="14973" y="1841"/>
                  <a:pt x="16200" y="2455"/>
                  <a:pt x="17182" y="3314"/>
                </a:cubicBezTo>
                <a:moveTo>
                  <a:pt x="11291" y="982"/>
                </a:moveTo>
                <a:cubicBezTo>
                  <a:pt x="12641" y="1350"/>
                  <a:pt x="13868" y="2700"/>
                  <a:pt x="14605" y="4786"/>
                </a:cubicBezTo>
                <a:cubicBezTo>
                  <a:pt x="13623" y="5155"/>
                  <a:pt x="12518" y="5277"/>
                  <a:pt x="11291" y="5400"/>
                </a:cubicBezTo>
                <a:lnTo>
                  <a:pt x="11291" y="982"/>
                </a:lnTo>
                <a:close/>
                <a:moveTo>
                  <a:pt x="11291" y="6382"/>
                </a:moveTo>
                <a:cubicBezTo>
                  <a:pt x="12641" y="6259"/>
                  <a:pt x="13868" y="6014"/>
                  <a:pt x="14973" y="5645"/>
                </a:cubicBezTo>
                <a:cubicBezTo>
                  <a:pt x="15341" y="6995"/>
                  <a:pt x="15709" y="8591"/>
                  <a:pt x="15709" y="10309"/>
                </a:cubicBezTo>
                <a:cubicBezTo>
                  <a:pt x="11291" y="10309"/>
                  <a:pt x="11291" y="10309"/>
                  <a:pt x="11291" y="10309"/>
                </a:cubicBezTo>
                <a:lnTo>
                  <a:pt x="11291" y="6382"/>
                </a:lnTo>
                <a:close/>
                <a:moveTo>
                  <a:pt x="11291" y="11291"/>
                </a:moveTo>
                <a:cubicBezTo>
                  <a:pt x="15709" y="11291"/>
                  <a:pt x="15709" y="11291"/>
                  <a:pt x="15709" y="11291"/>
                </a:cubicBezTo>
                <a:cubicBezTo>
                  <a:pt x="15709" y="13009"/>
                  <a:pt x="15341" y="14605"/>
                  <a:pt x="14973" y="15955"/>
                </a:cubicBezTo>
                <a:cubicBezTo>
                  <a:pt x="13868" y="15586"/>
                  <a:pt x="12641" y="15341"/>
                  <a:pt x="11291" y="15218"/>
                </a:cubicBezTo>
                <a:lnTo>
                  <a:pt x="11291" y="11291"/>
                </a:lnTo>
                <a:close/>
                <a:moveTo>
                  <a:pt x="11291" y="20618"/>
                </a:moveTo>
                <a:cubicBezTo>
                  <a:pt x="11291" y="16200"/>
                  <a:pt x="11291" y="16200"/>
                  <a:pt x="11291" y="16200"/>
                </a:cubicBezTo>
                <a:cubicBezTo>
                  <a:pt x="12518" y="16323"/>
                  <a:pt x="13623" y="16445"/>
                  <a:pt x="14605" y="16814"/>
                </a:cubicBezTo>
                <a:cubicBezTo>
                  <a:pt x="13868" y="18900"/>
                  <a:pt x="12641" y="20250"/>
                  <a:pt x="11291" y="20618"/>
                </a:cubicBezTo>
                <a:moveTo>
                  <a:pt x="13745" y="20127"/>
                </a:moveTo>
                <a:cubicBezTo>
                  <a:pt x="13868" y="20005"/>
                  <a:pt x="14114" y="19759"/>
                  <a:pt x="14359" y="19391"/>
                </a:cubicBezTo>
                <a:cubicBezTo>
                  <a:pt x="14359" y="19391"/>
                  <a:pt x="14359" y="19391"/>
                  <a:pt x="14359" y="19391"/>
                </a:cubicBezTo>
                <a:cubicBezTo>
                  <a:pt x="14727" y="18777"/>
                  <a:pt x="15095" y="18164"/>
                  <a:pt x="15464" y="17427"/>
                </a:cubicBezTo>
                <a:cubicBezTo>
                  <a:pt x="15464" y="17427"/>
                  <a:pt x="15464" y="17427"/>
                  <a:pt x="15464" y="17427"/>
                </a:cubicBezTo>
                <a:cubicBezTo>
                  <a:pt x="15464" y="17305"/>
                  <a:pt x="15464" y="17305"/>
                  <a:pt x="15464" y="17182"/>
                </a:cubicBezTo>
                <a:cubicBezTo>
                  <a:pt x="16077" y="17550"/>
                  <a:pt x="16691" y="17918"/>
                  <a:pt x="17182" y="18286"/>
                </a:cubicBezTo>
                <a:cubicBezTo>
                  <a:pt x="16200" y="19145"/>
                  <a:pt x="14973" y="19759"/>
                  <a:pt x="13745" y="20127"/>
                </a:cubicBezTo>
                <a:moveTo>
                  <a:pt x="17795" y="17673"/>
                </a:moveTo>
                <a:cubicBezTo>
                  <a:pt x="17305" y="17182"/>
                  <a:pt x="16568" y="16691"/>
                  <a:pt x="15832" y="16323"/>
                </a:cubicBezTo>
                <a:cubicBezTo>
                  <a:pt x="15832" y="16323"/>
                  <a:pt x="15832" y="16200"/>
                  <a:pt x="15955" y="16200"/>
                </a:cubicBezTo>
                <a:cubicBezTo>
                  <a:pt x="16077" y="15464"/>
                  <a:pt x="16323" y="14605"/>
                  <a:pt x="16445" y="13868"/>
                </a:cubicBezTo>
                <a:cubicBezTo>
                  <a:pt x="16445" y="13745"/>
                  <a:pt x="16445" y="13623"/>
                  <a:pt x="16445" y="13500"/>
                </a:cubicBezTo>
                <a:cubicBezTo>
                  <a:pt x="16568" y="13132"/>
                  <a:pt x="16568" y="12886"/>
                  <a:pt x="16568" y="12518"/>
                </a:cubicBezTo>
                <a:cubicBezTo>
                  <a:pt x="16568" y="12395"/>
                  <a:pt x="16691" y="12273"/>
                  <a:pt x="16691" y="12150"/>
                </a:cubicBezTo>
                <a:cubicBezTo>
                  <a:pt x="16691" y="11905"/>
                  <a:pt x="16691" y="11536"/>
                  <a:pt x="16691" y="11291"/>
                </a:cubicBezTo>
                <a:cubicBezTo>
                  <a:pt x="20618" y="11291"/>
                  <a:pt x="20618" y="11291"/>
                  <a:pt x="20618" y="11291"/>
                </a:cubicBezTo>
                <a:cubicBezTo>
                  <a:pt x="20495" y="13745"/>
                  <a:pt x="19391" y="15955"/>
                  <a:pt x="17795" y="17673"/>
                </a:cubicBezTo>
              </a:path>
            </a:pathLst>
          </a:custGeom>
          <a:solidFill>
            <a:srgbClr val="ECB400"/>
          </a:solidFill>
          <a:ln w="12700">
            <a:solidFill>
              <a:srgbClr val="ECB400"/>
            </a:solidFill>
            <a:miter lim="400000"/>
          </a:ln>
        </p:spPr>
        <p:txBody>
          <a:bodyPr lIns="45719" rIns="45719"/>
          <a:lstStyle/>
          <a:p>
            <a:endParaRPr sz="1200"/>
          </a:p>
        </p:txBody>
      </p:sp>
      <p:sp>
        <p:nvSpPr>
          <p:cNvPr id="11" name="Freeform 303">
            <a:extLst>
              <a:ext uri="{FF2B5EF4-FFF2-40B4-BE49-F238E27FC236}">
                <a16:creationId xmlns:a16="http://schemas.microsoft.com/office/drawing/2014/main" id="{20FEAE3D-4072-4AEA-B64E-663AC76D6DE9}"/>
              </a:ext>
            </a:extLst>
          </p:cNvPr>
          <p:cNvSpPr>
            <a:spLocks/>
          </p:cNvSpPr>
          <p:nvPr/>
        </p:nvSpPr>
        <p:spPr bwMode="auto">
          <a:xfrm>
            <a:off x="8680961" y="4082627"/>
            <a:ext cx="127722" cy="245142"/>
          </a:xfrm>
          <a:custGeom>
            <a:avLst/>
            <a:gdLst>
              <a:gd name="T0" fmla="*/ 325 w 325"/>
              <a:gd name="T1" fmla="*/ 104 h 626"/>
              <a:gd name="T2" fmla="*/ 266 w 325"/>
              <a:gd name="T3" fmla="*/ 104 h 626"/>
              <a:gd name="T4" fmla="*/ 211 w 325"/>
              <a:gd name="T5" fmla="*/ 158 h 626"/>
              <a:gd name="T6" fmla="*/ 211 w 325"/>
              <a:gd name="T7" fmla="*/ 229 h 626"/>
              <a:gd name="T8" fmla="*/ 321 w 325"/>
              <a:gd name="T9" fmla="*/ 229 h 626"/>
              <a:gd name="T10" fmla="*/ 321 w 325"/>
              <a:gd name="T11" fmla="*/ 340 h 626"/>
              <a:gd name="T12" fmla="*/ 211 w 325"/>
              <a:gd name="T13" fmla="*/ 340 h 626"/>
              <a:gd name="T14" fmla="*/ 211 w 325"/>
              <a:gd name="T15" fmla="*/ 626 h 626"/>
              <a:gd name="T16" fmla="*/ 96 w 325"/>
              <a:gd name="T17" fmla="*/ 626 h 626"/>
              <a:gd name="T18" fmla="*/ 96 w 325"/>
              <a:gd name="T19" fmla="*/ 340 h 626"/>
              <a:gd name="T20" fmla="*/ 0 w 325"/>
              <a:gd name="T21" fmla="*/ 340 h 626"/>
              <a:gd name="T22" fmla="*/ 0 w 325"/>
              <a:gd name="T23" fmla="*/ 229 h 626"/>
              <a:gd name="T24" fmla="*/ 96 w 325"/>
              <a:gd name="T25" fmla="*/ 229 h 626"/>
              <a:gd name="T26" fmla="*/ 96 w 325"/>
              <a:gd name="T27" fmla="*/ 147 h 626"/>
              <a:gd name="T28" fmla="*/ 239 w 325"/>
              <a:gd name="T29" fmla="*/ 0 h 626"/>
              <a:gd name="T30" fmla="*/ 325 w 325"/>
              <a:gd name="T31" fmla="*/ 0 h 626"/>
              <a:gd name="T32" fmla="*/ 325 w 325"/>
              <a:gd name="T33" fmla="*/ 104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626">
                <a:moveTo>
                  <a:pt x="325" y="104"/>
                </a:moveTo>
                <a:lnTo>
                  <a:pt x="266" y="104"/>
                </a:lnTo>
                <a:cubicBezTo>
                  <a:pt x="220" y="104"/>
                  <a:pt x="211" y="126"/>
                  <a:pt x="211" y="158"/>
                </a:cubicBezTo>
                <a:lnTo>
                  <a:pt x="211" y="229"/>
                </a:lnTo>
                <a:lnTo>
                  <a:pt x="321" y="229"/>
                </a:lnTo>
                <a:lnTo>
                  <a:pt x="321" y="340"/>
                </a:lnTo>
                <a:lnTo>
                  <a:pt x="211" y="340"/>
                </a:lnTo>
                <a:lnTo>
                  <a:pt x="211" y="626"/>
                </a:lnTo>
                <a:lnTo>
                  <a:pt x="96" y="626"/>
                </a:lnTo>
                <a:lnTo>
                  <a:pt x="96" y="340"/>
                </a:lnTo>
                <a:lnTo>
                  <a:pt x="0" y="340"/>
                </a:lnTo>
                <a:lnTo>
                  <a:pt x="0" y="229"/>
                </a:lnTo>
                <a:lnTo>
                  <a:pt x="96" y="229"/>
                </a:lnTo>
                <a:lnTo>
                  <a:pt x="96" y="147"/>
                </a:lnTo>
                <a:cubicBezTo>
                  <a:pt x="96" y="52"/>
                  <a:pt x="154" y="0"/>
                  <a:pt x="239" y="0"/>
                </a:cubicBezTo>
                <a:lnTo>
                  <a:pt x="325" y="0"/>
                </a:lnTo>
                <a:lnTo>
                  <a:pt x="325" y="104"/>
                </a:lnTo>
                <a:close/>
              </a:path>
            </a:pathLst>
          </a:custGeom>
          <a:solidFill>
            <a:srgbClr val="ECB400"/>
          </a:solidFill>
          <a:ln>
            <a:solidFill>
              <a:srgbClr val="ECB400"/>
            </a:solidFill>
          </a:ln>
        </p:spPr>
        <p:txBody>
          <a:bodyPr vert="horz" wrap="square" lIns="146078" tIns="73039" rIns="146078" bIns="73039" numCol="1" anchor="t" anchorCtr="0" compatLnSpc="1">
            <a:prstTxWarp prst="textNoShape">
              <a:avLst/>
            </a:prstTxWarp>
          </a:bodyPr>
          <a:lstStyle/>
          <a:p>
            <a:endParaRPr lang="en-US" sz="2876"/>
          </a:p>
        </p:txBody>
      </p:sp>
      <p:sp>
        <p:nvSpPr>
          <p:cNvPr id="12" name="Freeform 304">
            <a:extLst>
              <a:ext uri="{FF2B5EF4-FFF2-40B4-BE49-F238E27FC236}">
                <a16:creationId xmlns:a16="http://schemas.microsoft.com/office/drawing/2014/main" id="{DC9E90AA-6411-4569-A904-1F81033EA84D}"/>
              </a:ext>
            </a:extLst>
          </p:cNvPr>
          <p:cNvSpPr>
            <a:spLocks/>
          </p:cNvSpPr>
          <p:nvPr/>
        </p:nvSpPr>
        <p:spPr bwMode="auto">
          <a:xfrm>
            <a:off x="8624311" y="4571559"/>
            <a:ext cx="241022" cy="197762"/>
          </a:xfrm>
          <a:custGeom>
            <a:avLst/>
            <a:gdLst>
              <a:gd name="T0" fmla="*/ 616 w 616"/>
              <a:gd name="T1" fmla="*/ 60 h 503"/>
              <a:gd name="T2" fmla="*/ 613 w 616"/>
              <a:gd name="T3" fmla="*/ 59 h 503"/>
              <a:gd name="T4" fmla="*/ 555 w 616"/>
              <a:gd name="T5" fmla="*/ 77 h 503"/>
              <a:gd name="T6" fmla="*/ 600 w 616"/>
              <a:gd name="T7" fmla="*/ 14 h 503"/>
              <a:gd name="T8" fmla="*/ 599 w 616"/>
              <a:gd name="T9" fmla="*/ 10 h 503"/>
              <a:gd name="T10" fmla="*/ 595 w 616"/>
              <a:gd name="T11" fmla="*/ 10 h 503"/>
              <a:gd name="T12" fmla="*/ 518 w 616"/>
              <a:gd name="T13" fmla="*/ 40 h 503"/>
              <a:gd name="T14" fmla="*/ 426 w 616"/>
              <a:gd name="T15" fmla="*/ 0 h 503"/>
              <a:gd name="T16" fmla="*/ 297 w 616"/>
              <a:gd name="T17" fmla="*/ 129 h 503"/>
              <a:gd name="T18" fmla="*/ 300 w 616"/>
              <a:gd name="T19" fmla="*/ 154 h 503"/>
              <a:gd name="T20" fmla="*/ 48 w 616"/>
              <a:gd name="T21" fmla="*/ 25 h 503"/>
              <a:gd name="T22" fmla="*/ 45 w 616"/>
              <a:gd name="T23" fmla="*/ 23 h 503"/>
              <a:gd name="T24" fmla="*/ 43 w 616"/>
              <a:gd name="T25" fmla="*/ 25 h 503"/>
              <a:gd name="T26" fmla="*/ 25 w 616"/>
              <a:gd name="T27" fmla="*/ 89 h 503"/>
              <a:gd name="T28" fmla="*/ 74 w 616"/>
              <a:gd name="T29" fmla="*/ 190 h 503"/>
              <a:gd name="T30" fmla="*/ 29 w 616"/>
              <a:gd name="T31" fmla="*/ 175 h 503"/>
              <a:gd name="T32" fmla="*/ 26 w 616"/>
              <a:gd name="T33" fmla="*/ 176 h 503"/>
              <a:gd name="T34" fmla="*/ 24 w 616"/>
              <a:gd name="T35" fmla="*/ 178 h 503"/>
              <a:gd name="T36" fmla="*/ 24 w 616"/>
              <a:gd name="T37" fmla="*/ 180 h 503"/>
              <a:gd name="T38" fmla="*/ 115 w 616"/>
              <a:gd name="T39" fmla="*/ 302 h 503"/>
              <a:gd name="T40" fmla="*/ 72 w 616"/>
              <a:gd name="T41" fmla="*/ 302 h 503"/>
              <a:gd name="T42" fmla="*/ 69 w 616"/>
              <a:gd name="T43" fmla="*/ 303 h 503"/>
              <a:gd name="T44" fmla="*/ 68 w 616"/>
              <a:gd name="T45" fmla="*/ 306 h 503"/>
              <a:gd name="T46" fmla="*/ 180 w 616"/>
              <a:gd name="T47" fmla="*/ 395 h 503"/>
              <a:gd name="T48" fmla="*/ 33 w 616"/>
              <a:gd name="T49" fmla="*/ 443 h 503"/>
              <a:gd name="T50" fmla="*/ 3 w 616"/>
              <a:gd name="T51" fmla="*/ 441 h 503"/>
              <a:gd name="T52" fmla="*/ 0 w 616"/>
              <a:gd name="T53" fmla="*/ 443 h 503"/>
              <a:gd name="T54" fmla="*/ 1 w 616"/>
              <a:gd name="T55" fmla="*/ 446 h 503"/>
              <a:gd name="T56" fmla="*/ 195 w 616"/>
              <a:gd name="T57" fmla="*/ 503 h 503"/>
              <a:gd name="T58" fmla="*/ 555 w 616"/>
              <a:gd name="T59" fmla="*/ 143 h 503"/>
              <a:gd name="T60" fmla="*/ 555 w 616"/>
              <a:gd name="T61" fmla="*/ 129 h 503"/>
              <a:gd name="T62" fmla="*/ 616 w 616"/>
              <a:gd name="T63" fmla="*/ 64 h 503"/>
              <a:gd name="T64" fmla="*/ 616 w 616"/>
              <a:gd name="T65" fmla="*/ 60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6" h="503">
                <a:moveTo>
                  <a:pt x="616" y="60"/>
                </a:moveTo>
                <a:lnTo>
                  <a:pt x="613" y="59"/>
                </a:lnTo>
                <a:cubicBezTo>
                  <a:pt x="594" y="68"/>
                  <a:pt x="575" y="74"/>
                  <a:pt x="555" y="77"/>
                </a:cubicBezTo>
                <a:cubicBezTo>
                  <a:pt x="576" y="61"/>
                  <a:pt x="592" y="39"/>
                  <a:pt x="600" y="14"/>
                </a:cubicBezTo>
                <a:lnTo>
                  <a:pt x="599" y="10"/>
                </a:lnTo>
                <a:lnTo>
                  <a:pt x="595" y="10"/>
                </a:lnTo>
                <a:cubicBezTo>
                  <a:pt x="572" y="24"/>
                  <a:pt x="546" y="34"/>
                  <a:pt x="518" y="40"/>
                </a:cubicBezTo>
                <a:cubicBezTo>
                  <a:pt x="494" y="15"/>
                  <a:pt x="461" y="0"/>
                  <a:pt x="426" y="0"/>
                </a:cubicBezTo>
                <a:cubicBezTo>
                  <a:pt x="355" y="0"/>
                  <a:pt x="297" y="58"/>
                  <a:pt x="297" y="129"/>
                </a:cubicBezTo>
                <a:cubicBezTo>
                  <a:pt x="297" y="137"/>
                  <a:pt x="298" y="146"/>
                  <a:pt x="300" y="154"/>
                </a:cubicBezTo>
                <a:cubicBezTo>
                  <a:pt x="202" y="148"/>
                  <a:pt x="110" y="101"/>
                  <a:pt x="48" y="25"/>
                </a:cubicBezTo>
                <a:lnTo>
                  <a:pt x="45" y="23"/>
                </a:lnTo>
                <a:lnTo>
                  <a:pt x="43" y="25"/>
                </a:lnTo>
                <a:cubicBezTo>
                  <a:pt x="31" y="44"/>
                  <a:pt x="25" y="67"/>
                  <a:pt x="25" y="89"/>
                </a:cubicBezTo>
                <a:cubicBezTo>
                  <a:pt x="25" y="129"/>
                  <a:pt x="43" y="166"/>
                  <a:pt x="74" y="190"/>
                </a:cubicBezTo>
                <a:cubicBezTo>
                  <a:pt x="58" y="188"/>
                  <a:pt x="43" y="183"/>
                  <a:pt x="29" y="175"/>
                </a:cubicBezTo>
                <a:lnTo>
                  <a:pt x="26" y="176"/>
                </a:lnTo>
                <a:lnTo>
                  <a:pt x="24" y="178"/>
                </a:lnTo>
                <a:lnTo>
                  <a:pt x="24" y="180"/>
                </a:lnTo>
                <a:cubicBezTo>
                  <a:pt x="24" y="236"/>
                  <a:pt x="61" y="286"/>
                  <a:pt x="115" y="302"/>
                </a:cubicBezTo>
                <a:cubicBezTo>
                  <a:pt x="101" y="305"/>
                  <a:pt x="86" y="305"/>
                  <a:pt x="72" y="302"/>
                </a:cubicBezTo>
                <a:lnTo>
                  <a:pt x="69" y="303"/>
                </a:lnTo>
                <a:lnTo>
                  <a:pt x="68" y="306"/>
                </a:lnTo>
                <a:cubicBezTo>
                  <a:pt x="84" y="355"/>
                  <a:pt x="128" y="390"/>
                  <a:pt x="180" y="395"/>
                </a:cubicBezTo>
                <a:cubicBezTo>
                  <a:pt x="137" y="426"/>
                  <a:pt x="86" y="443"/>
                  <a:pt x="33" y="443"/>
                </a:cubicBezTo>
                <a:cubicBezTo>
                  <a:pt x="23" y="443"/>
                  <a:pt x="13" y="442"/>
                  <a:pt x="3" y="441"/>
                </a:cubicBezTo>
                <a:cubicBezTo>
                  <a:pt x="2" y="441"/>
                  <a:pt x="0" y="442"/>
                  <a:pt x="0" y="443"/>
                </a:cubicBezTo>
                <a:lnTo>
                  <a:pt x="1" y="446"/>
                </a:lnTo>
                <a:cubicBezTo>
                  <a:pt x="59" y="484"/>
                  <a:pt x="126" y="503"/>
                  <a:pt x="195" y="503"/>
                </a:cubicBezTo>
                <a:cubicBezTo>
                  <a:pt x="420" y="503"/>
                  <a:pt x="555" y="320"/>
                  <a:pt x="555" y="143"/>
                </a:cubicBezTo>
                <a:cubicBezTo>
                  <a:pt x="555" y="138"/>
                  <a:pt x="555" y="134"/>
                  <a:pt x="555" y="129"/>
                </a:cubicBezTo>
                <a:cubicBezTo>
                  <a:pt x="579" y="111"/>
                  <a:pt x="600" y="89"/>
                  <a:pt x="616" y="64"/>
                </a:cubicBezTo>
                <a:lnTo>
                  <a:pt x="616" y="60"/>
                </a:lnTo>
                <a:close/>
              </a:path>
            </a:pathLst>
          </a:custGeom>
          <a:solidFill>
            <a:srgbClr val="ECB400"/>
          </a:solidFill>
          <a:ln>
            <a:solidFill>
              <a:srgbClr val="ECB400"/>
            </a:solidFill>
          </a:ln>
        </p:spPr>
        <p:txBody>
          <a:bodyPr vert="horz" wrap="square" lIns="146078" tIns="73039" rIns="146078" bIns="73039" numCol="1" anchor="t" anchorCtr="0" compatLnSpc="1">
            <a:prstTxWarp prst="textNoShape">
              <a:avLst/>
            </a:prstTxWarp>
          </a:bodyPr>
          <a:lstStyle/>
          <a:p>
            <a:endParaRPr lang="en-US" sz="2876"/>
          </a:p>
        </p:txBody>
      </p:sp>
      <p:sp>
        <p:nvSpPr>
          <p:cNvPr id="13" name="Freeform 336">
            <a:extLst>
              <a:ext uri="{FF2B5EF4-FFF2-40B4-BE49-F238E27FC236}">
                <a16:creationId xmlns:a16="http://schemas.microsoft.com/office/drawing/2014/main" id="{68CF2617-F5A7-452D-83B2-0404C072B45F}"/>
              </a:ext>
            </a:extLst>
          </p:cNvPr>
          <p:cNvSpPr>
            <a:spLocks noEditPoints="1"/>
          </p:cNvSpPr>
          <p:nvPr/>
        </p:nvSpPr>
        <p:spPr bwMode="auto">
          <a:xfrm>
            <a:off x="8634610" y="5132873"/>
            <a:ext cx="220424" cy="222484"/>
          </a:xfrm>
          <a:custGeom>
            <a:avLst/>
            <a:gdLst>
              <a:gd name="T0" fmla="*/ 283 w 564"/>
              <a:gd name="T1" fmla="*/ 171 h 564"/>
              <a:gd name="T2" fmla="*/ 170 w 564"/>
              <a:gd name="T3" fmla="*/ 281 h 564"/>
              <a:gd name="T4" fmla="*/ 283 w 564"/>
              <a:gd name="T5" fmla="*/ 391 h 564"/>
              <a:gd name="T6" fmla="*/ 396 w 564"/>
              <a:gd name="T7" fmla="*/ 281 h 564"/>
              <a:gd name="T8" fmla="*/ 283 w 564"/>
              <a:gd name="T9" fmla="*/ 171 h 564"/>
              <a:gd name="T10" fmla="*/ 500 w 564"/>
              <a:gd name="T11" fmla="*/ 239 h 564"/>
              <a:gd name="T12" fmla="*/ 451 w 564"/>
              <a:gd name="T13" fmla="*/ 239 h 564"/>
              <a:gd name="T14" fmla="*/ 458 w 564"/>
              <a:gd name="T15" fmla="*/ 287 h 564"/>
              <a:gd name="T16" fmla="*/ 283 w 564"/>
              <a:gd name="T17" fmla="*/ 457 h 564"/>
              <a:gd name="T18" fmla="*/ 108 w 564"/>
              <a:gd name="T19" fmla="*/ 287 h 564"/>
              <a:gd name="T20" fmla="*/ 115 w 564"/>
              <a:gd name="T21" fmla="*/ 239 h 564"/>
              <a:gd name="T22" fmla="*/ 63 w 564"/>
              <a:gd name="T23" fmla="*/ 239 h 564"/>
              <a:gd name="T24" fmla="*/ 63 w 564"/>
              <a:gd name="T25" fmla="*/ 477 h 564"/>
              <a:gd name="T26" fmla="*/ 86 w 564"/>
              <a:gd name="T27" fmla="*/ 499 h 564"/>
              <a:gd name="T28" fmla="*/ 478 w 564"/>
              <a:gd name="T29" fmla="*/ 499 h 564"/>
              <a:gd name="T30" fmla="*/ 500 w 564"/>
              <a:gd name="T31" fmla="*/ 477 h 564"/>
              <a:gd name="T32" fmla="*/ 500 w 564"/>
              <a:gd name="T33" fmla="*/ 239 h 564"/>
              <a:gd name="T34" fmla="*/ 411 w 564"/>
              <a:gd name="T35" fmla="*/ 63 h 564"/>
              <a:gd name="T36" fmla="*/ 386 w 564"/>
              <a:gd name="T37" fmla="*/ 88 h 564"/>
              <a:gd name="T38" fmla="*/ 386 w 564"/>
              <a:gd name="T39" fmla="*/ 149 h 564"/>
              <a:gd name="T40" fmla="*/ 411 w 564"/>
              <a:gd name="T41" fmla="*/ 175 h 564"/>
              <a:gd name="T42" fmla="*/ 475 w 564"/>
              <a:gd name="T43" fmla="*/ 175 h 564"/>
              <a:gd name="T44" fmla="*/ 500 w 564"/>
              <a:gd name="T45" fmla="*/ 149 h 564"/>
              <a:gd name="T46" fmla="*/ 500 w 564"/>
              <a:gd name="T47" fmla="*/ 88 h 564"/>
              <a:gd name="T48" fmla="*/ 475 w 564"/>
              <a:gd name="T49" fmla="*/ 63 h 564"/>
              <a:gd name="T50" fmla="*/ 411 w 564"/>
              <a:gd name="T51" fmla="*/ 63 h 564"/>
              <a:gd name="T52" fmla="*/ 73 w 564"/>
              <a:gd name="T53" fmla="*/ 0 h 564"/>
              <a:gd name="T54" fmla="*/ 492 w 564"/>
              <a:gd name="T55" fmla="*/ 0 h 564"/>
              <a:gd name="T56" fmla="*/ 564 w 564"/>
              <a:gd name="T57" fmla="*/ 73 h 564"/>
              <a:gd name="T58" fmla="*/ 564 w 564"/>
              <a:gd name="T59" fmla="*/ 492 h 564"/>
              <a:gd name="T60" fmla="*/ 492 w 564"/>
              <a:gd name="T61" fmla="*/ 564 h 564"/>
              <a:gd name="T62" fmla="*/ 73 w 564"/>
              <a:gd name="T63" fmla="*/ 564 h 564"/>
              <a:gd name="T64" fmla="*/ 0 w 564"/>
              <a:gd name="T65" fmla="*/ 492 h 564"/>
              <a:gd name="T66" fmla="*/ 0 w 564"/>
              <a:gd name="T67" fmla="*/ 73 h 564"/>
              <a:gd name="T68" fmla="*/ 73 w 564"/>
              <a:gd name="T69"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4" h="564">
                <a:moveTo>
                  <a:pt x="283" y="171"/>
                </a:moveTo>
                <a:cubicBezTo>
                  <a:pt x="220" y="171"/>
                  <a:pt x="170" y="220"/>
                  <a:pt x="170" y="281"/>
                </a:cubicBezTo>
                <a:cubicBezTo>
                  <a:pt x="170" y="342"/>
                  <a:pt x="220" y="391"/>
                  <a:pt x="283" y="391"/>
                </a:cubicBezTo>
                <a:cubicBezTo>
                  <a:pt x="345" y="391"/>
                  <a:pt x="396" y="342"/>
                  <a:pt x="396" y="281"/>
                </a:cubicBezTo>
                <a:cubicBezTo>
                  <a:pt x="396" y="220"/>
                  <a:pt x="345" y="171"/>
                  <a:pt x="283" y="171"/>
                </a:cubicBezTo>
                <a:close/>
                <a:moveTo>
                  <a:pt x="500" y="239"/>
                </a:moveTo>
                <a:lnTo>
                  <a:pt x="451" y="239"/>
                </a:lnTo>
                <a:cubicBezTo>
                  <a:pt x="456" y="254"/>
                  <a:pt x="458" y="270"/>
                  <a:pt x="458" y="287"/>
                </a:cubicBezTo>
                <a:cubicBezTo>
                  <a:pt x="458" y="381"/>
                  <a:pt x="380" y="457"/>
                  <a:pt x="283" y="457"/>
                </a:cubicBezTo>
                <a:cubicBezTo>
                  <a:pt x="186" y="457"/>
                  <a:pt x="108" y="381"/>
                  <a:pt x="108" y="287"/>
                </a:cubicBezTo>
                <a:cubicBezTo>
                  <a:pt x="108" y="270"/>
                  <a:pt x="110" y="254"/>
                  <a:pt x="115" y="239"/>
                </a:cubicBezTo>
                <a:lnTo>
                  <a:pt x="63" y="239"/>
                </a:lnTo>
                <a:lnTo>
                  <a:pt x="63" y="477"/>
                </a:lnTo>
                <a:cubicBezTo>
                  <a:pt x="63" y="489"/>
                  <a:pt x="73" y="499"/>
                  <a:pt x="86" y="499"/>
                </a:cubicBezTo>
                <a:lnTo>
                  <a:pt x="478" y="499"/>
                </a:lnTo>
                <a:cubicBezTo>
                  <a:pt x="490" y="499"/>
                  <a:pt x="500" y="489"/>
                  <a:pt x="500" y="477"/>
                </a:cubicBezTo>
                <a:lnTo>
                  <a:pt x="500" y="239"/>
                </a:lnTo>
                <a:close/>
                <a:moveTo>
                  <a:pt x="411" y="63"/>
                </a:moveTo>
                <a:cubicBezTo>
                  <a:pt x="397" y="63"/>
                  <a:pt x="386" y="74"/>
                  <a:pt x="386" y="88"/>
                </a:cubicBezTo>
                <a:lnTo>
                  <a:pt x="386" y="149"/>
                </a:lnTo>
                <a:cubicBezTo>
                  <a:pt x="386" y="163"/>
                  <a:pt x="397" y="175"/>
                  <a:pt x="411" y="175"/>
                </a:cubicBezTo>
                <a:lnTo>
                  <a:pt x="475" y="175"/>
                </a:lnTo>
                <a:cubicBezTo>
                  <a:pt x="489" y="175"/>
                  <a:pt x="500" y="163"/>
                  <a:pt x="500" y="149"/>
                </a:cubicBezTo>
                <a:lnTo>
                  <a:pt x="500" y="88"/>
                </a:lnTo>
                <a:cubicBezTo>
                  <a:pt x="500" y="74"/>
                  <a:pt x="489" y="63"/>
                  <a:pt x="475" y="63"/>
                </a:cubicBezTo>
                <a:lnTo>
                  <a:pt x="411" y="63"/>
                </a:lnTo>
                <a:close/>
                <a:moveTo>
                  <a:pt x="73" y="0"/>
                </a:moveTo>
                <a:lnTo>
                  <a:pt x="492" y="0"/>
                </a:lnTo>
                <a:cubicBezTo>
                  <a:pt x="532" y="0"/>
                  <a:pt x="564" y="33"/>
                  <a:pt x="564" y="73"/>
                </a:cubicBezTo>
                <a:lnTo>
                  <a:pt x="564" y="492"/>
                </a:lnTo>
                <a:cubicBezTo>
                  <a:pt x="564" y="532"/>
                  <a:pt x="532" y="564"/>
                  <a:pt x="492" y="564"/>
                </a:cubicBezTo>
                <a:lnTo>
                  <a:pt x="73" y="564"/>
                </a:lnTo>
                <a:cubicBezTo>
                  <a:pt x="33" y="564"/>
                  <a:pt x="0" y="532"/>
                  <a:pt x="0" y="492"/>
                </a:cubicBezTo>
                <a:lnTo>
                  <a:pt x="0" y="73"/>
                </a:lnTo>
                <a:cubicBezTo>
                  <a:pt x="0" y="33"/>
                  <a:pt x="33" y="0"/>
                  <a:pt x="73" y="0"/>
                </a:cubicBezTo>
                <a:close/>
              </a:path>
            </a:pathLst>
          </a:custGeom>
          <a:solidFill>
            <a:srgbClr val="ECB400"/>
          </a:solidFill>
          <a:ln>
            <a:solidFill>
              <a:srgbClr val="ECB400"/>
            </a:solidFill>
          </a:ln>
        </p:spPr>
        <p:txBody>
          <a:bodyPr vert="horz" wrap="square" lIns="146078" tIns="73039" rIns="146078" bIns="73039" numCol="1" anchor="t" anchorCtr="0" compatLnSpc="1">
            <a:prstTxWarp prst="textNoShape">
              <a:avLst/>
            </a:prstTxWarp>
          </a:bodyPr>
          <a:lstStyle/>
          <a:p>
            <a:endParaRPr lang="en-US" sz="2876"/>
          </a:p>
        </p:txBody>
      </p:sp>
      <p:sp>
        <p:nvSpPr>
          <p:cNvPr id="14" name="TextBox 13">
            <a:extLst>
              <a:ext uri="{FF2B5EF4-FFF2-40B4-BE49-F238E27FC236}">
                <a16:creationId xmlns:a16="http://schemas.microsoft.com/office/drawing/2014/main" id="{C9850269-CD87-4823-B834-0F75CA982754}"/>
              </a:ext>
            </a:extLst>
          </p:cNvPr>
          <p:cNvSpPr txBox="1"/>
          <p:nvPr/>
        </p:nvSpPr>
        <p:spPr>
          <a:xfrm>
            <a:off x="9006554" y="4009661"/>
            <a:ext cx="1409602" cy="343171"/>
          </a:xfrm>
          <a:prstGeom prst="rect">
            <a:avLst/>
          </a:prstGeom>
          <a:noFill/>
        </p:spPr>
        <p:txBody>
          <a:bodyPr wrap="square" rtlCol="0">
            <a:spAutoFit/>
          </a:bodyPr>
          <a:lstStyle/>
          <a:p>
            <a:pPr>
              <a:lnSpc>
                <a:spcPct val="150000"/>
              </a:lnSpc>
            </a:pPr>
            <a:r>
              <a:rPr lang="en-US" sz="120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Your Text Here</a:t>
            </a:r>
            <a:endParaRPr lang="en-US" sz="1200" dirty="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5" name="TextBox 14">
            <a:extLst>
              <a:ext uri="{FF2B5EF4-FFF2-40B4-BE49-F238E27FC236}">
                <a16:creationId xmlns:a16="http://schemas.microsoft.com/office/drawing/2014/main" id="{3EFD3B54-82B0-46A5-83C1-E68DD6EC89D4}"/>
              </a:ext>
            </a:extLst>
          </p:cNvPr>
          <p:cNvSpPr txBox="1"/>
          <p:nvPr/>
        </p:nvSpPr>
        <p:spPr>
          <a:xfrm>
            <a:off x="9006554" y="4480424"/>
            <a:ext cx="1409602" cy="343171"/>
          </a:xfrm>
          <a:prstGeom prst="rect">
            <a:avLst/>
          </a:prstGeom>
          <a:noFill/>
        </p:spPr>
        <p:txBody>
          <a:bodyPr wrap="square" rtlCol="0">
            <a:spAutoFit/>
          </a:bodyPr>
          <a:lstStyle/>
          <a:p>
            <a:pPr>
              <a:lnSpc>
                <a:spcPct val="150000"/>
              </a:lnSpc>
            </a:pPr>
            <a:r>
              <a:rPr lang="en-US" sz="120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@TextHere</a:t>
            </a:r>
            <a:endParaRPr lang="en-US" sz="1200" dirty="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6" name="TextBox 15">
            <a:extLst>
              <a:ext uri="{FF2B5EF4-FFF2-40B4-BE49-F238E27FC236}">
                <a16:creationId xmlns:a16="http://schemas.microsoft.com/office/drawing/2014/main" id="{83156CC8-1F96-4DAE-A509-D606807711EB}"/>
              </a:ext>
            </a:extLst>
          </p:cNvPr>
          <p:cNvSpPr txBox="1"/>
          <p:nvPr/>
        </p:nvSpPr>
        <p:spPr>
          <a:xfrm>
            <a:off x="8996255" y="5045602"/>
            <a:ext cx="1409602" cy="343171"/>
          </a:xfrm>
          <a:prstGeom prst="rect">
            <a:avLst/>
          </a:prstGeom>
          <a:noFill/>
        </p:spPr>
        <p:txBody>
          <a:bodyPr wrap="square" rtlCol="0">
            <a:spAutoFit/>
          </a:bodyPr>
          <a:lstStyle/>
          <a:p>
            <a:pPr>
              <a:lnSpc>
                <a:spcPct val="150000"/>
              </a:lnSpc>
            </a:pPr>
            <a:r>
              <a:rPr lang="en-US" sz="120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@TextHere</a:t>
            </a:r>
            <a:endParaRPr lang="en-US" sz="1200" dirty="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7" name="TextBox 16">
            <a:extLst>
              <a:ext uri="{FF2B5EF4-FFF2-40B4-BE49-F238E27FC236}">
                <a16:creationId xmlns:a16="http://schemas.microsoft.com/office/drawing/2014/main" id="{1F105A94-F374-4DD6-959B-77570515EF5C}"/>
              </a:ext>
            </a:extLst>
          </p:cNvPr>
          <p:cNvSpPr txBox="1"/>
          <p:nvPr/>
        </p:nvSpPr>
        <p:spPr>
          <a:xfrm>
            <a:off x="5102332" y="2206305"/>
            <a:ext cx="3398352" cy="1077218"/>
          </a:xfrm>
          <a:prstGeom prst="rect">
            <a:avLst/>
          </a:prstGeom>
          <a:noFill/>
        </p:spPr>
        <p:txBody>
          <a:bodyPr wrap="square" rtlCol="0">
            <a:spAutoFit/>
          </a:bodyPr>
          <a:lstStyle/>
          <a:p>
            <a:r>
              <a:rPr lang="en-US" sz="3200" b="1">
                <a:solidFill>
                  <a:schemeClr val="bg1"/>
                </a:solidFill>
                <a:latin typeface="Inter" panose="020B0502030000000004" pitchFamily="34" charset="0"/>
                <a:ea typeface="Inter" panose="020B0502030000000004" pitchFamily="34" charset="0"/>
                <a:cs typeface="Poppins SemiBold" panose="00000700000000000000" pitchFamily="2" charset="0"/>
              </a:rPr>
              <a:t>Get In Touch </a:t>
            </a:r>
            <a:r>
              <a:rPr lang="en-US" sz="3200" b="1">
                <a:solidFill>
                  <a:srgbClr val="ECB400"/>
                </a:solidFill>
                <a:latin typeface="Inter" panose="020B0502030000000004" pitchFamily="34" charset="0"/>
                <a:ea typeface="Inter" panose="020B0502030000000004" pitchFamily="34" charset="0"/>
                <a:cs typeface="Poppins SemiBold" panose="00000700000000000000" pitchFamily="2" charset="0"/>
              </a:rPr>
              <a:t>With Us</a:t>
            </a:r>
            <a:endParaRPr lang="en-ID" sz="3200" b="1">
              <a:solidFill>
                <a:srgbClr val="ECB400"/>
              </a:solidFill>
              <a:latin typeface="Inter" panose="020B0502030000000004" pitchFamily="34" charset="0"/>
              <a:ea typeface="Inter" panose="020B0502030000000004" pitchFamily="34" charset="0"/>
              <a:cs typeface="Poppins SemiBold" panose="00000700000000000000" pitchFamily="2" charset="0"/>
            </a:endParaRPr>
          </a:p>
        </p:txBody>
      </p:sp>
      <p:sp>
        <p:nvSpPr>
          <p:cNvPr id="18" name="TextBox 17">
            <a:extLst>
              <a:ext uri="{FF2B5EF4-FFF2-40B4-BE49-F238E27FC236}">
                <a16:creationId xmlns:a16="http://schemas.microsoft.com/office/drawing/2014/main" id="{F68287B5-D457-4278-A043-140D9B6293C7}"/>
              </a:ext>
            </a:extLst>
          </p:cNvPr>
          <p:cNvSpPr txBox="1"/>
          <p:nvPr/>
        </p:nvSpPr>
        <p:spPr>
          <a:xfrm>
            <a:off x="829076" y="4165274"/>
            <a:ext cx="2860426" cy="584775"/>
          </a:xfrm>
          <a:prstGeom prst="rect">
            <a:avLst/>
          </a:prstGeom>
          <a:noFill/>
        </p:spPr>
        <p:txBody>
          <a:bodyPr wrap="square" rtlCol="0">
            <a:spAutoFit/>
          </a:bodyPr>
          <a:lstStyle/>
          <a:p>
            <a:r>
              <a:rPr lang="en-US" sz="3200" b="1">
                <a:solidFill>
                  <a:srgbClr val="203864"/>
                </a:solidFill>
                <a:latin typeface="Inter" panose="020B0502030000000004" pitchFamily="34" charset="0"/>
                <a:ea typeface="Inter" panose="020B0502030000000004" pitchFamily="34" charset="0"/>
                <a:cs typeface="Poppins SemiBold" panose="00000700000000000000" pitchFamily="2" charset="0"/>
              </a:rPr>
              <a:t>Contact </a:t>
            </a:r>
            <a:r>
              <a:rPr lang="en-US" sz="3200" b="1">
                <a:solidFill>
                  <a:srgbClr val="ECB400"/>
                </a:solidFill>
                <a:latin typeface="Inter" panose="020B0502030000000004" pitchFamily="34" charset="0"/>
                <a:ea typeface="Inter" panose="020B0502030000000004" pitchFamily="34" charset="0"/>
                <a:cs typeface="Poppins SemiBold" panose="00000700000000000000" pitchFamily="2" charset="0"/>
              </a:rPr>
              <a:t>Us</a:t>
            </a:r>
            <a:endParaRPr lang="en-ID" sz="3200" b="1">
              <a:solidFill>
                <a:srgbClr val="ECB400"/>
              </a:solidFill>
              <a:latin typeface="Inter" panose="020B0502030000000004" pitchFamily="34" charset="0"/>
              <a:ea typeface="Inter" panose="020B0502030000000004" pitchFamily="34" charset="0"/>
              <a:cs typeface="Poppins SemiBold" panose="00000700000000000000" pitchFamily="2" charset="0"/>
            </a:endParaRPr>
          </a:p>
        </p:txBody>
      </p:sp>
      <p:sp>
        <p:nvSpPr>
          <p:cNvPr id="19" name="TextBox 18">
            <a:extLst>
              <a:ext uri="{FF2B5EF4-FFF2-40B4-BE49-F238E27FC236}">
                <a16:creationId xmlns:a16="http://schemas.microsoft.com/office/drawing/2014/main" id="{53887903-69CD-44CA-90FB-07EAB229CC86}"/>
              </a:ext>
            </a:extLst>
          </p:cNvPr>
          <p:cNvSpPr txBox="1"/>
          <p:nvPr/>
        </p:nvSpPr>
        <p:spPr>
          <a:xfrm>
            <a:off x="850916" y="5219957"/>
            <a:ext cx="2862430" cy="760208"/>
          </a:xfrm>
          <a:prstGeom prst="rect">
            <a:avLst/>
          </a:prstGeom>
          <a:noFill/>
        </p:spPr>
        <p:txBody>
          <a:bodyPr wrap="square" rtlCol="0">
            <a:spAutoFit/>
          </a:bodyPr>
          <a:lstStyle/>
          <a:p>
            <a:pPr>
              <a:lnSpc>
                <a:spcPct val="150000"/>
              </a:lnSpc>
            </a:pP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 scing elit. Sedinatinalen viveranik lorema not, inani consequat sapien gravida inalita.</a:t>
            </a:r>
          </a:p>
        </p:txBody>
      </p:sp>
      <p:cxnSp>
        <p:nvCxnSpPr>
          <p:cNvPr id="20" name="Straight Connector 19">
            <a:extLst>
              <a:ext uri="{FF2B5EF4-FFF2-40B4-BE49-F238E27FC236}">
                <a16:creationId xmlns:a16="http://schemas.microsoft.com/office/drawing/2014/main" id="{1889C1F3-903C-4393-B874-3817E80C61BE}"/>
              </a:ext>
            </a:extLst>
          </p:cNvPr>
          <p:cNvCxnSpPr>
            <a:cxnSpLocks/>
          </p:cNvCxnSpPr>
          <p:nvPr/>
        </p:nvCxnSpPr>
        <p:spPr>
          <a:xfrm>
            <a:off x="943015" y="4985696"/>
            <a:ext cx="558125" cy="0"/>
          </a:xfrm>
          <a:prstGeom prst="line">
            <a:avLst/>
          </a:prstGeom>
          <a:ln w="38100">
            <a:solidFill>
              <a:srgbClr val="ECB4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187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3660423-575D-477A-9A60-DC34A6C1BE1E}"/>
              </a:ext>
            </a:extLst>
          </p:cNvPr>
          <p:cNvSpPr>
            <a:spLocks noGrp="1"/>
          </p:cNvSpPr>
          <p:nvPr>
            <p:ph type="pic" sz="quarter" idx="10"/>
          </p:nvPr>
        </p:nvSpPr>
        <p:spPr/>
      </p:sp>
      <p:sp>
        <p:nvSpPr>
          <p:cNvPr id="5" name="Rectangle 4">
            <a:extLst>
              <a:ext uri="{FF2B5EF4-FFF2-40B4-BE49-F238E27FC236}">
                <a16:creationId xmlns:a16="http://schemas.microsoft.com/office/drawing/2014/main" id="{36C56654-D4D5-48E1-ABA6-319498A19C04}"/>
              </a:ext>
            </a:extLst>
          </p:cNvPr>
          <p:cNvSpPr/>
          <p:nvPr/>
        </p:nvSpPr>
        <p:spPr>
          <a:xfrm>
            <a:off x="1188720" y="1036320"/>
            <a:ext cx="8153400" cy="2087880"/>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extBox 5">
            <a:extLst>
              <a:ext uri="{FF2B5EF4-FFF2-40B4-BE49-F238E27FC236}">
                <a16:creationId xmlns:a16="http://schemas.microsoft.com/office/drawing/2014/main" id="{C7E9B704-5C50-423D-9EB7-2251F0F3F78B}"/>
              </a:ext>
            </a:extLst>
          </p:cNvPr>
          <p:cNvSpPr txBox="1"/>
          <p:nvPr/>
        </p:nvSpPr>
        <p:spPr>
          <a:xfrm>
            <a:off x="2604275" y="1480096"/>
            <a:ext cx="5322291" cy="1200329"/>
          </a:xfrm>
          <a:prstGeom prst="rect">
            <a:avLst/>
          </a:prstGeom>
          <a:noFill/>
        </p:spPr>
        <p:txBody>
          <a:bodyPr wrap="none" rtlCol="0">
            <a:spAutoFit/>
          </a:bodyPr>
          <a:lstStyle/>
          <a:p>
            <a:pPr algn="ctr"/>
            <a:r>
              <a:rPr lang="en-US" sz="7200" b="1">
                <a:solidFill>
                  <a:schemeClr val="bg1"/>
                </a:solidFill>
                <a:latin typeface="Inter" panose="020B0502030000000004" pitchFamily="34" charset="0"/>
                <a:ea typeface="Inter" panose="020B0502030000000004" pitchFamily="34" charset="0"/>
                <a:cs typeface="Open Sans" panose="020B0606030504020204" pitchFamily="34" charset="0"/>
              </a:rPr>
              <a:t>Thank You</a:t>
            </a:r>
            <a:r>
              <a:rPr lang="en-US" sz="7200" b="1">
                <a:solidFill>
                  <a:srgbClr val="ECB400"/>
                </a:solidFill>
                <a:latin typeface="Inter" panose="020B0502030000000004" pitchFamily="34" charset="0"/>
                <a:ea typeface="Inter" panose="020B0502030000000004" pitchFamily="34" charset="0"/>
                <a:cs typeface="Open Sans" panose="020B0606030504020204" pitchFamily="34" charset="0"/>
              </a:rPr>
              <a:t>.</a:t>
            </a:r>
            <a:endParaRPr lang="en-ID" sz="7200" b="1">
              <a:solidFill>
                <a:srgbClr val="ECB400"/>
              </a:solidFill>
              <a:latin typeface="Inter" panose="020B0502030000000004" pitchFamily="34" charset="0"/>
              <a:ea typeface="Inter" panose="020B0502030000000004" pitchFamily="34" charset="0"/>
              <a:cs typeface="Open Sans" panose="020B0606030504020204" pitchFamily="34" charset="0"/>
            </a:endParaRPr>
          </a:p>
        </p:txBody>
      </p:sp>
      <p:grpSp>
        <p:nvGrpSpPr>
          <p:cNvPr id="7" name="Group 6">
            <a:extLst>
              <a:ext uri="{FF2B5EF4-FFF2-40B4-BE49-F238E27FC236}">
                <a16:creationId xmlns:a16="http://schemas.microsoft.com/office/drawing/2014/main" id="{340EB720-9163-4315-A09B-02E5AE894F39}"/>
              </a:ext>
            </a:extLst>
          </p:cNvPr>
          <p:cNvGrpSpPr/>
          <p:nvPr/>
        </p:nvGrpSpPr>
        <p:grpSpPr>
          <a:xfrm>
            <a:off x="1188720" y="4114800"/>
            <a:ext cx="5375059" cy="1544776"/>
            <a:chOff x="5764304" y="4774381"/>
            <a:chExt cx="5375059" cy="1544776"/>
          </a:xfrm>
        </p:grpSpPr>
        <p:sp>
          <p:nvSpPr>
            <p:cNvPr id="8" name="Rectangle 7">
              <a:extLst>
                <a:ext uri="{FF2B5EF4-FFF2-40B4-BE49-F238E27FC236}">
                  <a16:creationId xmlns:a16="http://schemas.microsoft.com/office/drawing/2014/main" id="{4B8E635B-34F9-4EE5-925B-FC5EE2FC2F5B}"/>
                </a:ext>
              </a:extLst>
            </p:cNvPr>
            <p:cNvSpPr/>
            <p:nvPr/>
          </p:nvSpPr>
          <p:spPr>
            <a:xfrm>
              <a:off x="5764304" y="5032010"/>
              <a:ext cx="5375059" cy="1287147"/>
            </a:xfrm>
            <a:prstGeom prst="rect">
              <a:avLst/>
            </a:prstGeom>
          </p:spPr>
          <p:txBody>
            <a:bodyPr wrap="square">
              <a:spAutoFit/>
            </a:bodyPr>
            <a:lstStyle/>
            <a:p>
              <a:pPr>
                <a:lnSpc>
                  <a:spcPct val="150000"/>
                </a:lnSpc>
              </a:pPr>
              <a:r>
                <a:rPr lang="en-US" i="1">
                  <a:solidFill>
                    <a:schemeClr val="tx1">
                      <a:lumMod val="75000"/>
                      <a:lumOff val="25000"/>
                    </a:schemeClr>
                  </a:solidFill>
                  <a:latin typeface="Playfair Display Medium" pitchFamily="2" charset="0"/>
                  <a:ea typeface="Open Sans" panose="020B0606030504020204" pitchFamily="34" charset="0"/>
                  <a:cs typeface="Poppins" panose="00000500000000000000" pitchFamily="2" charset="0"/>
                </a:rPr>
                <a:t>“ Lorep  ipsum duis aute irure dolor in kauselihan oilusioalio repres henderiti voluptates esse cill in dolorlaboru sits amet. Duis ipsum du “.</a:t>
              </a:r>
              <a:endParaRPr lang="en-US" i="1">
                <a:solidFill>
                  <a:schemeClr val="tx1">
                    <a:lumMod val="75000"/>
                    <a:lumOff val="25000"/>
                  </a:schemeClr>
                </a:solidFill>
                <a:latin typeface="Playfair Display Medium" pitchFamily="2" charset="0"/>
                <a:cs typeface="Poppins" panose="00000500000000000000" pitchFamily="2" charset="0"/>
              </a:endParaRPr>
            </a:p>
          </p:txBody>
        </p:sp>
        <p:cxnSp>
          <p:nvCxnSpPr>
            <p:cNvPr id="9" name="Straight Connector 8">
              <a:extLst>
                <a:ext uri="{FF2B5EF4-FFF2-40B4-BE49-F238E27FC236}">
                  <a16:creationId xmlns:a16="http://schemas.microsoft.com/office/drawing/2014/main" id="{BAB301F4-0633-43B8-8D3D-7C4FB1057291}"/>
                </a:ext>
              </a:extLst>
            </p:cNvPr>
            <p:cNvCxnSpPr>
              <a:cxnSpLocks/>
            </p:cNvCxnSpPr>
            <p:nvPr/>
          </p:nvCxnSpPr>
          <p:spPr>
            <a:xfrm>
              <a:off x="5881007" y="4774381"/>
              <a:ext cx="786493" cy="0"/>
            </a:xfrm>
            <a:prstGeom prst="line">
              <a:avLst/>
            </a:prstGeom>
            <a:ln w="38100">
              <a:solidFill>
                <a:srgbClr val="ECB4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9959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BEF6AA3-A38D-4818-9D53-71BB50E9C622}"/>
              </a:ext>
            </a:extLst>
          </p:cNvPr>
          <p:cNvSpPr>
            <a:spLocks noGrp="1"/>
          </p:cNvSpPr>
          <p:nvPr>
            <p:ph type="pic" sz="quarter" idx="10"/>
          </p:nvPr>
        </p:nvSpPr>
        <p:spPr/>
      </p:sp>
      <p:grpSp>
        <p:nvGrpSpPr>
          <p:cNvPr id="9" name="Group 8">
            <a:extLst>
              <a:ext uri="{FF2B5EF4-FFF2-40B4-BE49-F238E27FC236}">
                <a16:creationId xmlns:a16="http://schemas.microsoft.com/office/drawing/2014/main" id="{8FD7C2CF-C39F-4AF5-B451-EA6B0B1A6190}"/>
              </a:ext>
            </a:extLst>
          </p:cNvPr>
          <p:cNvGrpSpPr/>
          <p:nvPr/>
        </p:nvGrpSpPr>
        <p:grpSpPr>
          <a:xfrm>
            <a:off x="6274987" y="2255147"/>
            <a:ext cx="1551218" cy="1551212"/>
            <a:chOff x="986154" y="4024010"/>
            <a:chExt cx="554400" cy="554400"/>
          </a:xfrm>
        </p:grpSpPr>
        <p:sp>
          <p:nvSpPr>
            <p:cNvPr id="10" name="Rectangle: Rounded Corners 9">
              <a:extLst>
                <a:ext uri="{FF2B5EF4-FFF2-40B4-BE49-F238E27FC236}">
                  <a16:creationId xmlns:a16="http://schemas.microsoft.com/office/drawing/2014/main" id="{82601DEC-23B0-4425-9DC1-7AA010E69029}"/>
                </a:ext>
              </a:extLst>
            </p:cNvPr>
            <p:cNvSpPr/>
            <p:nvPr/>
          </p:nvSpPr>
          <p:spPr>
            <a:xfrm>
              <a:off x="986154" y="4024010"/>
              <a:ext cx="554400" cy="554400"/>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10">
              <a:extLst>
                <a:ext uri="{FF2B5EF4-FFF2-40B4-BE49-F238E27FC236}">
                  <a16:creationId xmlns:a16="http://schemas.microsoft.com/office/drawing/2014/main" id="{9F8E9E8B-781A-419F-B79B-9FFFC0FB209D}"/>
                </a:ext>
              </a:extLst>
            </p:cNvPr>
            <p:cNvSpPr/>
            <p:nvPr/>
          </p:nvSpPr>
          <p:spPr>
            <a:xfrm rot="4500000">
              <a:off x="1052075" y="4089932"/>
              <a:ext cx="422558" cy="422556"/>
            </a:xfrm>
            <a:prstGeom prst="ellipse">
              <a:avLst/>
            </a:prstGeom>
            <a:solidFill>
              <a:srgbClr val="20386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 name="Graphic 260" descr="Lightbulb and gear">
            <a:extLst>
              <a:ext uri="{FF2B5EF4-FFF2-40B4-BE49-F238E27FC236}">
                <a16:creationId xmlns:a16="http://schemas.microsoft.com/office/drawing/2014/main" id="{A7BBFB92-182F-4013-9D1A-A98A435EE976}"/>
              </a:ext>
            </a:extLst>
          </p:cNvPr>
          <p:cNvGrpSpPr/>
          <p:nvPr/>
        </p:nvGrpSpPr>
        <p:grpSpPr>
          <a:xfrm>
            <a:off x="6567529" y="2547686"/>
            <a:ext cx="966134" cy="966134"/>
            <a:chOff x="9688800" y="7021800"/>
            <a:chExt cx="914400" cy="914400"/>
          </a:xfrm>
          <a:solidFill>
            <a:schemeClr val="bg1"/>
          </a:solidFill>
        </p:grpSpPr>
        <p:sp>
          <p:nvSpPr>
            <p:cNvPr id="14" name="Freeform: Shape 13">
              <a:extLst>
                <a:ext uri="{FF2B5EF4-FFF2-40B4-BE49-F238E27FC236}">
                  <a16:creationId xmlns:a16="http://schemas.microsoft.com/office/drawing/2014/main" id="{F9F16902-617C-4D16-B937-DAA94D96188E}"/>
                </a:ext>
              </a:extLst>
            </p:cNvPr>
            <p:cNvSpPr/>
            <p:nvPr/>
          </p:nvSpPr>
          <p:spPr>
            <a:xfrm>
              <a:off x="10028271" y="7330220"/>
              <a:ext cx="209550" cy="209550"/>
            </a:xfrm>
            <a:custGeom>
              <a:avLst/>
              <a:gdLst>
                <a:gd name="connsiteX0" fmla="*/ 187547 w 209550"/>
                <a:gd name="connsiteY0" fmla="*/ 64675 h 209550"/>
                <a:gd name="connsiteX1" fmla="*/ 195644 w 209550"/>
                <a:gd name="connsiteY1" fmla="*/ 40672 h 209550"/>
                <a:gd name="connsiteX2" fmla="*/ 177355 w 209550"/>
                <a:gd name="connsiteY2" fmla="*/ 22384 h 209550"/>
                <a:gd name="connsiteX3" fmla="*/ 153353 w 209550"/>
                <a:gd name="connsiteY3" fmla="*/ 30480 h 209550"/>
                <a:gd name="connsiteX4" fmla="*/ 133541 w 209550"/>
                <a:gd name="connsiteY4" fmla="*/ 22384 h 209550"/>
                <a:gd name="connsiteX5" fmla="*/ 122301 w 209550"/>
                <a:gd name="connsiteY5" fmla="*/ 0 h 209550"/>
                <a:gd name="connsiteX6" fmla="*/ 96774 w 209550"/>
                <a:gd name="connsiteY6" fmla="*/ 0 h 209550"/>
                <a:gd name="connsiteX7" fmla="*/ 85439 w 209550"/>
                <a:gd name="connsiteY7" fmla="*/ 22479 h 209550"/>
                <a:gd name="connsiteX8" fmla="*/ 65532 w 209550"/>
                <a:gd name="connsiteY8" fmla="*/ 30575 h 209550"/>
                <a:gd name="connsiteX9" fmla="*/ 41529 w 209550"/>
                <a:gd name="connsiteY9" fmla="*/ 22479 h 209550"/>
                <a:gd name="connsiteX10" fmla="*/ 23241 w 209550"/>
                <a:gd name="connsiteY10" fmla="*/ 40767 h 209550"/>
                <a:gd name="connsiteX11" fmla="*/ 30861 w 209550"/>
                <a:gd name="connsiteY11" fmla="*/ 64770 h 209550"/>
                <a:gd name="connsiteX12" fmla="*/ 22479 w 209550"/>
                <a:gd name="connsiteY12" fmla="*/ 84582 h 209550"/>
                <a:gd name="connsiteX13" fmla="*/ 0 w 209550"/>
                <a:gd name="connsiteY13" fmla="*/ 95821 h 209550"/>
                <a:gd name="connsiteX14" fmla="*/ 0 w 209550"/>
                <a:gd name="connsiteY14" fmla="*/ 120968 h 209550"/>
                <a:gd name="connsiteX15" fmla="*/ 22479 w 209550"/>
                <a:gd name="connsiteY15" fmla="*/ 132302 h 209550"/>
                <a:gd name="connsiteX16" fmla="*/ 30575 w 209550"/>
                <a:gd name="connsiteY16" fmla="*/ 152114 h 209550"/>
                <a:gd name="connsiteX17" fmla="*/ 22479 w 209550"/>
                <a:gd name="connsiteY17" fmla="*/ 176117 h 209550"/>
                <a:gd name="connsiteX18" fmla="*/ 41529 w 209550"/>
                <a:gd name="connsiteY18" fmla="*/ 194405 h 209550"/>
                <a:gd name="connsiteX19" fmla="*/ 65532 w 209550"/>
                <a:gd name="connsiteY19" fmla="*/ 186214 h 209550"/>
                <a:gd name="connsiteX20" fmla="*/ 85344 w 209550"/>
                <a:gd name="connsiteY20" fmla="*/ 194405 h 209550"/>
                <a:gd name="connsiteX21" fmla="*/ 96583 w 209550"/>
                <a:gd name="connsiteY21" fmla="*/ 216789 h 209550"/>
                <a:gd name="connsiteX22" fmla="*/ 122111 w 209550"/>
                <a:gd name="connsiteY22" fmla="*/ 216789 h 209550"/>
                <a:gd name="connsiteX23" fmla="*/ 133445 w 209550"/>
                <a:gd name="connsiteY23" fmla="*/ 194786 h 209550"/>
                <a:gd name="connsiteX24" fmla="*/ 152972 w 209550"/>
                <a:gd name="connsiteY24" fmla="*/ 186880 h 209550"/>
                <a:gd name="connsiteX25" fmla="*/ 176879 w 209550"/>
                <a:gd name="connsiteY25" fmla="*/ 195072 h 209550"/>
                <a:gd name="connsiteX26" fmla="*/ 195167 w 209550"/>
                <a:gd name="connsiteY26" fmla="*/ 176689 h 209550"/>
                <a:gd name="connsiteX27" fmla="*/ 187071 w 209550"/>
                <a:gd name="connsiteY27" fmla="*/ 152781 h 209550"/>
                <a:gd name="connsiteX28" fmla="*/ 195739 w 209550"/>
                <a:gd name="connsiteY28" fmla="*/ 132874 h 209550"/>
                <a:gd name="connsiteX29" fmla="*/ 218123 w 209550"/>
                <a:gd name="connsiteY29" fmla="*/ 121634 h 209550"/>
                <a:gd name="connsiteX30" fmla="*/ 218123 w 209550"/>
                <a:gd name="connsiteY30" fmla="*/ 95821 h 209550"/>
                <a:gd name="connsiteX31" fmla="*/ 195644 w 209550"/>
                <a:gd name="connsiteY31" fmla="*/ 84487 h 209550"/>
                <a:gd name="connsiteX32" fmla="*/ 187547 w 209550"/>
                <a:gd name="connsiteY32" fmla="*/ 64675 h 209550"/>
                <a:gd name="connsiteX33" fmla="*/ 109442 w 209550"/>
                <a:gd name="connsiteY33" fmla="*/ 146875 h 209550"/>
                <a:gd name="connsiteX34" fmla="*/ 71342 w 209550"/>
                <a:gd name="connsiteY34" fmla="*/ 108775 h 209550"/>
                <a:gd name="connsiteX35" fmla="*/ 109442 w 209550"/>
                <a:gd name="connsiteY35" fmla="*/ 70675 h 209550"/>
                <a:gd name="connsiteX36" fmla="*/ 147542 w 209550"/>
                <a:gd name="connsiteY36" fmla="*/ 108775 h 209550"/>
                <a:gd name="connsiteX37" fmla="*/ 109442 w 209550"/>
                <a:gd name="connsiteY37" fmla="*/ 146875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9550" h="209550">
                  <a:moveTo>
                    <a:pt x="187547" y="64675"/>
                  </a:moveTo>
                  <a:lnTo>
                    <a:pt x="195644" y="40672"/>
                  </a:lnTo>
                  <a:lnTo>
                    <a:pt x="177355" y="22384"/>
                  </a:lnTo>
                  <a:lnTo>
                    <a:pt x="153353" y="30480"/>
                  </a:lnTo>
                  <a:cubicBezTo>
                    <a:pt x="147113" y="26964"/>
                    <a:pt x="140457" y="24244"/>
                    <a:pt x="133541" y="22384"/>
                  </a:cubicBezTo>
                  <a:lnTo>
                    <a:pt x="122301" y="0"/>
                  </a:lnTo>
                  <a:lnTo>
                    <a:pt x="96774" y="0"/>
                  </a:lnTo>
                  <a:lnTo>
                    <a:pt x="85439" y="22479"/>
                  </a:lnTo>
                  <a:cubicBezTo>
                    <a:pt x="78498" y="24356"/>
                    <a:pt x="71813" y="27075"/>
                    <a:pt x="65532" y="30575"/>
                  </a:cubicBezTo>
                  <a:lnTo>
                    <a:pt x="41529" y="22479"/>
                  </a:lnTo>
                  <a:lnTo>
                    <a:pt x="23241" y="40767"/>
                  </a:lnTo>
                  <a:lnTo>
                    <a:pt x="30861" y="64770"/>
                  </a:lnTo>
                  <a:cubicBezTo>
                    <a:pt x="27206" y="70976"/>
                    <a:pt x="24388" y="77637"/>
                    <a:pt x="22479" y="84582"/>
                  </a:cubicBezTo>
                  <a:lnTo>
                    <a:pt x="0" y="95821"/>
                  </a:lnTo>
                  <a:lnTo>
                    <a:pt x="0" y="120968"/>
                  </a:lnTo>
                  <a:lnTo>
                    <a:pt x="22479" y="132302"/>
                  </a:lnTo>
                  <a:cubicBezTo>
                    <a:pt x="24332" y="139221"/>
                    <a:pt x="27052" y="145878"/>
                    <a:pt x="30575" y="152114"/>
                  </a:cubicBezTo>
                  <a:lnTo>
                    <a:pt x="22479" y="176117"/>
                  </a:lnTo>
                  <a:lnTo>
                    <a:pt x="41529" y="194405"/>
                  </a:lnTo>
                  <a:lnTo>
                    <a:pt x="65532" y="186214"/>
                  </a:lnTo>
                  <a:cubicBezTo>
                    <a:pt x="71767" y="189763"/>
                    <a:pt x="78423" y="192515"/>
                    <a:pt x="85344" y="194405"/>
                  </a:cubicBezTo>
                  <a:lnTo>
                    <a:pt x="96583" y="216789"/>
                  </a:lnTo>
                  <a:lnTo>
                    <a:pt x="122111" y="216789"/>
                  </a:lnTo>
                  <a:lnTo>
                    <a:pt x="133445" y="194786"/>
                  </a:lnTo>
                  <a:cubicBezTo>
                    <a:pt x="140245" y="192937"/>
                    <a:pt x="146800" y="190283"/>
                    <a:pt x="152972" y="186880"/>
                  </a:cubicBezTo>
                  <a:lnTo>
                    <a:pt x="176879" y="195072"/>
                  </a:lnTo>
                  <a:lnTo>
                    <a:pt x="195167" y="176689"/>
                  </a:lnTo>
                  <a:lnTo>
                    <a:pt x="187071" y="152781"/>
                  </a:lnTo>
                  <a:cubicBezTo>
                    <a:pt x="190710" y="146497"/>
                    <a:pt x="193618" y="139818"/>
                    <a:pt x="195739" y="132874"/>
                  </a:cubicBezTo>
                  <a:lnTo>
                    <a:pt x="218123" y="121634"/>
                  </a:lnTo>
                  <a:lnTo>
                    <a:pt x="218123" y="95821"/>
                  </a:lnTo>
                  <a:lnTo>
                    <a:pt x="195644" y="84487"/>
                  </a:lnTo>
                  <a:cubicBezTo>
                    <a:pt x="193825" y="77556"/>
                    <a:pt x="191103" y="70896"/>
                    <a:pt x="187547" y="64675"/>
                  </a:cubicBezTo>
                  <a:close/>
                  <a:moveTo>
                    <a:pt x="109442" y="146875"/>
                  </a:moveTo>
                  <a:cubicBezTo>
                    <a:pt x="88401" y="146875"/>
                    <a:pt x="71342" y="129817"/>
                    <a:pt x="71342" y="108775"/>
                  </a:cubicBezTo>
                  <a:cubicBezTo>
                    <a:pt x="71342" y="87734"/>
                    <a:pt x="88401" y="70675"/>
                    <a:pt x="109442" y="70675"/>
                  </a:cubicBezTo>
                  <a:cubicBezTo>
                    <a:pt x="130356" y="70982"/>
                    <a:pt x="147236" y="87861"/>
                    <a:pt x="147542" y="108775"/>
                  </a:cubicBezTo>
                  <a:cubicBezTo>
                    <a:pt x="147542" y="129817"/>
                    <a:pt x="130484" y="146875"/>
                    <a:pt x="109442" y="146875"/>
                  </a:cubicBezTo>
                  <a:close/>
                </a:path>
              </a:pathLst>
            </a:custGeom>
            <a:grpFill/>
            <a:ln w="9525" cap="flat">
              <a:noFill/>
              <a:prstDash val="solid"/>
              <a:miter/>
            </a:ln>
          </p:spPr>
          <p:txBody>
            <a:bodyPr rtlCol="0" anchor="ctr"/>
            <a:lstStyle/>
            <a:p>
              <a:endParaRPr lang="en-ID"/>
            </a:p>
          </p:txBody>
        </p:sp>
        <p:sp>
          <p:nvSpPr>
            <p:cNvPr id="15" name="Freeform: Shape 14">
              <a:extLst>
                <a:ext uri="{FF2B5EF4-FFF2-40B4-BE49-F238E27FC236}">
                  <a16:creationId xmlns:a16="http://schemas.microsoft.com/office/drawing/2014/main" id="{9EF2AE6A-D8BB-4FA4-A76A-F2410C82677F}"/>
                </a:ext>
              </a:extLst>
            </p:cNvPr>
            <p:cNvSpPr/>
            <p:nvPr/>
          </p:nvSpPr>
          <p:spPr>
            <a:xfrm>
              <a:off x="10029698" y="7734175"/>
              <a:ext cx="209550" cy="47625"/>
            </a:xfrm>
            <a:custGeom>
              <a:avLst/>
              <a:gdLst>
                <a:gd name="connsiteX0" fmla="*/ 189835 w 209550"/>
                <a:gd name="connsiteY0" fmla="*/ 0 h 47625"/>
                <a:gd name="connsiteX1" fmla="*/ 25910 w 209550"/>
                <a:gd name="connsiteY1" fmla="*/ 0 h 47625"/>
                <a:gd name="connsiteX2" fmla="*/ 48 w 209550"/>
                <a:gd name="connsiteY2" fmla="*/ 29098 h 47625"/>
                <a:gd name="connsiteX3" fmla="*/ 25910 w 209550"/>
                <a:gd name="connsiteY3" fmla="*/ 54959 h 47625"/>
                <a:gd name="connsiteX4" fmla="*/ 189835 w 209550"/>
                <a:gd name="connsiteY4" fmla="*/ 54959 h 47625"/>
                <a:gd name="connsiteX5" fmla="*/ 215696 w 209550"/>
                <a:gd name="connsiteY5" fmla="*/ 25861 h 47625"/>
                <a:gd name="connsiteX6" fmla="*/ 189835 w 209550"/>
                <a:gd name="connsiteY6" fmla="*/ 0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47625">
                  <a:moveTo>
                    <a:pt x="189835" y="0"/>
                  </a:moveTo>
                  <a:lnTo>
                    <a:pt x="25910" y="0"/>
                  </a:lnTo>
                  <a:cubicBezTo>
                    <a:pt x="10734" y="894"/>
                    <a:pt x="-845" y="13922"/>
                    <a:pt x="48" y="29098"/>
                  </a:cubicBezTo>
                  <a:cubicBezTo>
                    <a:pt x="869" y="43027"/>
                    <a:pt x="11981" y="54139"/>
                    <a:pt x="25910" y="54959"/>
                  </a:cubicBezTo>
                  <a:lnTo>
                    <a:pt x="189835" y="54959"/>
                  </a:lnTo>
                  <a:cubicBezTo>
                    <a:pt x="205011" y="54065"/>
                    <a:pt x="216590" y="41037"/>
                    <a:pt x="215696" y="25861"/>
                  </a:cubicBezTo>
                  <a:cubicBezTo>
                    <a:pt x="214875" y="11932"/>
                    <a:pt x="203763" y="820"/>
                    <a:pt x="189835" y="0"/>
                  </a:cubicBezTo>
                  <a:close/>
                </a:path>
              </a:pathLst>
            </a:custGeom>
            <a:grpFill/>
            <a:ln w="9525" cap="flat">
              <a:noFill/>
              <a:prstDash val="solid"/>
              <a:miter/>
            </a:ln>
          </p:spPr>
          <p:txBody>
            <a:bodyPr rtlCol="0" anchor="ctr"/>
            <a:lstStyle/>
            <a:p>
              <a:endParaRPr lang="en-ID"/>
            </a:p>
          </p:txBody>
        </p:sp>
        <p:sp>
          <p:nvSpPr>
            <p:cNvPr id="16" name="Freeform: Shape 15">
              <a:extLst>
                <a:ext uri="{FF2B5EF4-FFF2-40B4-BE49-F238E27FC236}">
                  <a16:creationId xmlns:a16="http://schemas.microsoft.com/office/drawing/2014/main" id="{00CA7D1D-9E6F-4AF4-9163-AB7FDD19D1FA}"/>
                </a:ext>
              </a:extLst>
            </p:cNvPr>
            <p:cNvSpPr/>
            <p:nvPr/>
          </p:nvSpPr>
          <p:spPr>
            <a:xfrm>
              <a:off x="10078087" y="7827234"/>
              <a:ext cx="114300" cy="47625"/>
            </a:xfrm>
            <a:custGeom>
              <a:avLst/>
              <a:gdLst>
                <a:gd name="connsiteX0" fmla="*/ 59531 w 114300"/>
                <a:gd name="connsiteY0" fmla="*/ 54959 h 47625"/>
                <a:gd name="connsiteX1" fmla="*/ 118967 w 114300"/>
                <a:gd name="connsiteY1" fmla="*/ 0 h 47625"/>
                <a:gd name="connsiteX2" fmla="*/ 0 w 114300"/>
                <a:gd name="connsiteY2" fmla="*/ 0 h 47625"/>
                <a:gd name="connsiteX3" fmla="*/ 59531 w 114300"/>
                <a:gd name="connsiteY3" fmla="*/ 54959 h 47625"/>
              </a:gdLst>
              <a:ahLst/>
              <a:cxnLst>
                <a:cxn ang="0">
                  <a:pos x="connsiteX0" y="connsiteY0"/>
                </a:cxn>
                <a:cxn ang="0">
                  <a:pos x="connsiteX1" y="connsiteY1"/>
                </a:cxn>
                <a:cxn ang="0">
                  <a:pos x="connsiteX2" y="connsiteY2"/>
                </a:cxn>
                <a:cxn ang="0">
                  <a:pos x="connsiteX3" y="connsiteY3"/>
                </a:cxn>
              </a:cxnLst>
              <a:rect l="l" t="t" r="r" b="b"/>
              <a:pathLst>
                <a:path w="114300" h="47625">
                  <a:moveTo>
                    <a:pt x="59531" y="54959"/>
                  </a:moveTo>
                  <a:cubicBezTo>
                    <a:pt x="90631" y="54910"/>
                    <a:pt x="116487" y="31001"/>
                    <a:pt x="118967" y="0"/>
                  </a:cubicBezTo>
                  <a:lnTo>
                    <a:pt x="0" y="0"/>
                  </a:lnTo>
                  <a:cubicBezTo>
                    <a:pt x="2527" y="31016"/>
                    <a:pt x="28413" y="54914"/>
                    <a:pt x="59531" y="54959"/>
                  </a:cubicBezTo>
                  <a:close/>
                </a:path>
              </a:pathLst>
            </a:custGeom>
            <a:grpFill/>
            <a:ln w="9525" cap="flat">
              <a:noFill/>
              <a:prstDash val="solid"/>
              <a:miter/>
            </a:ln>
          </p:spPr>
          <p:txBody>
            <a:bodyPr rtlCol="0" anchor="ctr"/>
            <a:lstStyle/>
            <a:p>
              <a:endParaRPr lang="en-ID"/>
            </a:p>
          </p:txBody>
        </p:sp>
        <p:sp>
          <p:nvSpPr>
            <p:cNvPr id="17" name="Freeform: Shape 16">
              <a:extLst>
                <a:ext uri="{FF2B5EF4-FFF2-40B4-BE49-F238E27FC236}">
                  <a16:creationId xmlns:a16="http://schemas.microsoft.com/office/drawing/2014/main" id="{6626BB04-9DE9-4ED5-B3E0-D6A852B511FC}"/>
                </a:ext>
              </a:extLst>
            </p:cNvPr>
            <p:cNvSpPr/>
            <p:nvPr/>
          </p:nvSpPr>
          <p:spPr>
            <a:xfrm>
              <a:off x="9899207" y="7202013"/>
              <a:ext cx="466725" cy="485775"/>
            </a:xfrm>
            <a:custGeom>
              <a:avLst/>
              <a:gdLst>
                <a:gd name="connsiteX0" fmla="*/ 476250 w 466725"/>
                <a:gd name="connsiteY0" fmla="*/ 243364 h 485775"/>
                <a:gd name="connsiteX1" fmla="*/ 476250 w 466725"/>
                <a:gd name="connsiteY1" fmla="*/ 235172 h 485775"/>
                <a:gd name="connsiteX2" fmla="*/ 238125 w 466725"/>
                <a:gd name="connsiteY2" fmla="*/ 0 h 485775"/>
                <a:gd name="connsiteX3" fmla="*/ 238125 w 466725"/>
                <a:gd name="connsiteY3" fmla="*/ 0 h 485775"/>
                <a:gd name="connsiteX4" fmla="*/ 0 w 466725"/>
                <a:gd name="connsiteY4" fmla="*/ 235172 h 485775"/>
                <a:gd name="connsiteX5" fmla="*/ 0 w 466725"/>
                <a:gd name="connsiteY5" fmla="*/ 243364 h 485775"/>
                <a:gd name="connsiteX6" fmla="*/ 16573 w 466725"/>
                <a:gd name="connsiteY6" fmla="*/ 325755 h 485775"/>
                <a:gd name="connsiteX7" fmla="*/ 57912 w 466725"/>
                <a:gd name="connsiteY7" fmla="*/ 393478 h 485775"/>
                <a:gd name="connsiteX8" fmla="*/ 113633 w 466725"/>
                <a:gd name="connsiteY8" fmla="*/ 483965 h 485775"/>
                <a:gd name="connsiteX9" fmla="*/ 130016 w 466725"/>
                <a:gd name="connsiteY9" fmla="*/ 494062 h 485775"/>
                <a:gd name="connsiteX10" fmla="*/ 346234 w 466725"/>
                <a:gd name="connsiteY10" fmla="*/ 494062 h 485775"/>
                <a:gd name="connsiteX11" fmla="*/ 362617 w 466725"/>
                <a:gd name="connsiteY11" fmla="*/ 483965 h 485775"/>
                <a:gd name="connsiteX12" fmla="*/ 418338 w 466725"/>
                <a:gd name="connsiteY12" fmla="*/ 393478 h 485775"/>
                <a:gd name="connsiteX13" fmla="*/ 459676 w 466725"/>
                <a:gd name="connsiteY13" fmla="*/ 325755 h 485775"/>
                <a:gd name="connsiteX14" fmla="*/ 476250 w 466725"/>
                <a:gd name="connsiteY14" fmla="*/ 243364 h 485775"/>
                <a:gd name="connsiteX15" fmla="*/ 421386 w 466725"/>
                <a:gd name="connsiteY15" fmla="*/ 242507 h 485775"/>
                <a:gd name="connsiteX16" fmla="*/ 408718 w 466725"/>
                <a:gd name="connsiteY16" fmla="*/ 306515 h 485775"/>
                <a:gd name="connsiteX17" fmla="*/ 377857 w 466725"/>
                <a:gd name="connsiteY17" fmla="*/ 356807 h 485775"/>
                <a:gd name="connsiteX18" fmla="*/ 323850 w 466725"/>
                <a:gd name="connsiteY18" fmla="*/ 438912 h 485775"/>
                <a:gd name="connsiteX19" fmla="*/ 152400 w 466725"/>
                <a:gd name="connsiteY19" fmla="*/ 438912 h 485775"/>
                <a:gd name="connsiteX20" fmla="*/ 98870 w 466725"/>
                <a:gd name="connsiteY20" fmla="*/ 356521 h 485775"/>
                <a:gd name="connsiteX21" fmla="*/ 68008 w 466725"/>
                <a:gd name="connsiteY21" fmla="*/ 306229 h 485775"/>
                <a:gd name="connsiteX22" fmla="*/ 54864 w 466725"/>
                <a:gd name="connsiteY22" fmla="*/ 242221 h 485775"/>
                <a:gd name="connsiteX23" fmla="*/ 54864 w 466725"/>
                <a:gd name="connsiteY23" fmla="*/ 235363 h 485775"/>
                <a:gd name="connsiteX24" fmla="*/ 237839 w 466725"/>
                <a:gd name="connsiteY24" fmla="*/ 54388 h 485775"/>
                <a:gd name="connsiteX25" fmla="*/ 237839 w 466725"/>
                <a:gd name="connsiteY25" fmla="*/ 54388 h 485775"/>
                <a:gd name="connsiteX26" fmla="*/ 420814 w 466725"/>
                <a:gd name="connsiteY26" fmla="*/ 235363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66725" h="485775">
                  <a:moveTo>
                    <a:pt x="476250" y="243364"/>
                  </a:moveTo>
                  <a:lnTo>
                    <a:pt x="476250" y="235172"/>
                  </a:lnTo>
                  <a:cubicBezTo>
                    <a:pt x="473823" y="105160"/>
                    <a:pt x="368157" y="804"/>
                    <a:pt x="238125" y="0"/>
                  </a:cubicBezTo>
                  <a:lnTo>
                    <a:pt x="238125" y="0"/>
                  </a:lnTo>
                  <a:cubicBezTo>
                    <a:pt x="108093" y="804"/>
                    <a:pt x="2427" y="105160"/>
                    <a:pt x="0" y="235172"/>
                  </a:cubicBezTo>
                  <a:lnTo>
                    <a:pt x="0" y="243364"/>
                  </a:lnTo>
                  <a:cubicBezTo>
                    <a:pt x="871" y="271562"/>
                    <a:pt x="6473" y="299414"/>
                    <a:pt x="16573" y="325755"/>
                  </a:cubicBezTo>
                  <a:cubicBezTo>
                    <a:pt x="26214" y="350609"/>
                    <a:pt x="40213" y="373543"/>
                    <a:pt x="57912" y="393478"/>
                  </a:cubicBezTo>
                  <a:cubicBezTo>
                    <a:pt x="79724" y="417195"/>
                    <a:pt x="103537" y="463391"/>
                    <a:pt x="113633" y="483965"/>
                  </a:cubicBezTo>
                  <a:cubicBezTo>
                    <a:pt x="116721" y="490180"/>
                    <a:pt x="123076" y="494096"/>
                    <a:pt x="130016" y="494062"/>
                  </a:cubicBezTo>
                  <a:lnTo>
                    <a:pt x="346234" y="494062"/>
                  </a:lnTo>
                  <a:cubicBezTo>
                    <a:pt x="353174" y="494096"/>
                    <a:pt x="359529" y="490180"/>
                    <a:pt x="362617" y="483965"/>
                  </a:cubicBezTo>
                  <a:cubicBezTo>
                    <a:pt x="372713" y="463391"/>
                    <a:pt x="396526" y="417290"/>
                    <a:pt x="418338" y="393478"/>
                  </a:cubicBezTo>
                  <a:cubicBezTo>
                    <a:pt x="436037" y="373543"/>
                    <a:pt x="450036" y="350609"/>
                    <a:pt x="459676" y="325755"/>
                  </a:cubicBezTo>
                  <a:cubicBezTo>
                    <a:pt x="469777" y="299414"/>
                    <a:pt x="475379" y="271562"/>
                    <a:pt x="476250" y="243364"/>
                  </a:cubicBezTo>
                  <a:close/>
                  <a:moveTo>
                    <a:pt x="421386" y="242507"/>
                  </a:moveTo>
                  <a:cubicBezTo>
                    <a:pt x="420709" y="264394"/>
                    <a:pt x="416429" y="286020"/>
                    <a:pt x="408718" y="306515"/>
                  </a:cubicBezTo>
                  <a:cubicBezTo>
                    <a:pt x="401485" y="324971"/>
                    <a:pt x="391037" y="341999"/>
                    <a:pt x="377857" y="356807"/>
                  </a:cubicBezTo>
                  <a:cubicBezTo>
                    <a:pt x="356714" y="381975"/>
                    <a:pt x="338588" y="409531"/>
                    <a:pt x="323850" y="438912"/>
                  </a:cubicBezTo>
                  <a:lnTo>
                    <a:pt x="152400" y="438912"/>
                  </a:lnTo>
                  <a:cubicBezTo>
                    <a:pt x="137831" y="409455"/>
                    <a:pt x="119864" y="381803"/>
                    <a:pt x="98870" y="356521"/>
                  </a:cubicBezTo>
                  <a:cubicBezTo>
                    <a:pt x="85690" y="341713"/>
                    <a:pt x="75241" y="324685"/>
                    <a:pt x="68008" y="306229"/>
                  </a:cubicBezTo>
                  <a:cubicBezTo>
                    <a:pt x="60135" y="285761"/>
                    <a:pt x="55694" y="264135"/>
                    <a:pt x="54864" y="242221"/>
                  </a:cubicBezTo>
                  <a:lnTo>
                    <a:pt x="54864" y="235363"/>
                  </a:lnTo>
                  <a:cubicBezTo>
                    <a:pt x="56570" y="135350"/>
                    <a:pt x="137813" y="54995"/>
                    <a:pt x="237839" y="54388"/>
                  </a:cubicBezTo>
                  <a:lnTo>
                    <a:pt x="237839" y="54388"/>
                  </a:lnTo>
                  <a:cubicBezTo>
                    <a:pt x="337865" y="54995"/>
                    <a:pt x="419109" y="135350"/>
                    <a:pt x="420814" y="235363"/>
                  </a:cubicBezTo>
                  <a:close/>
                </a:path>
              </a:pathLst>
            </a:custGeom>
            <a:grpFill/>
            <a:ln w="9525" cap="flat">
              <a:noFill/>
              <a:prstDash val="solid"/>
              <a:miter/>
            </a:ln>
          </p:spPr>
          <p:txBody>
            <a:bodyPr rtlCol="0" anchor="ctr"/>
            <a:lstStyle/>
            <a:p>
              <a:endParaRPr lang="en-ID"/>
            </a:p>
          </p:txBody>
        </p:sp>
        <p:sp>
          <p:nvSpPr>
            <p:cNvPr id="18" name="Freeform: Shape 17">
              <a:extLst>
                <a:ext uri="{FF2B5EF4-FFF2-40B4-BE49-F238E27FC236}">
                  <a16:creationId xmlns:a16="http://schemas.microsoft.com/office/drawing/2014/main" id="{24CD6A8E-613B-437D-A242-B96CCE99208A}"/>
                </a:ext>
              </a:extLst>
            </p:cNvPr>
            <p:cNvSpPr/>
            <p:nvPr/>
          </p:nvSpPr>
          <p:spPr>
            <a:xfrm>
              <a:off x="10120378" y="7059900"/>
              <a:ext cx="38100" cy="104775"/>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grpFill/>
            <a:ln w="9525" cap="flat">
              <a:noFill/>
              <a:prstDash val="solid"/>
              <a:miter/>
            </a:ln>
          </p:spPr>
          <p:txBody>
            <a:bodyPr rtlCol="0" anchor="ctr"/>
            <a:lstStyle/>
            <a:p>
              <a:endParaRPr lang="en-ID"/>
            </a:p>
          </p:txBody>
        </p:sp>
        <p:sp>
          <p:nvSpPr>
            <p:cNvPr id="19" name="Freeform: Shape 18">
              <a:extLst>
                <a:ext uri="{FF2B5EF4-FFF2-40B4-BE49-F238E27FC236}">
                  <a16:creationId xmlns:a16="http://schemas.microsoft.com/office/drawing/2014/main" id="{9EA3465E-EBB6-4790-9E0E-EDE57304E05E}"/>
                </a:ext>
              </a:extLst>
            </p:cNvPr>
            <p:cNvSpPr/>
            <p:nvPr/>
          </p:nvSpPr>
          <p:spPr>
            <a:xfrm>
              <a:off x="9861295" y="7169289"/>
              <a:ext cx="76200" cy="76200"/>
            </a:xfrm>
            <a:custGeom>
              <a:avLst/>
              <a:gdLst>
                <a:gd name="connsiteX0" fmla="*/ 52105 w 76200"/>
                <a:gd name="connsiteY0" fmla="*/ 79111 h 76200"/>
                <a:gd name="connsiteX1" fmla="*/ 78965 w 76200"/>
                <a:gd name="connsiteY1" fmla="*/ 79111 h 76200"/>
                <a:gd name="connsiteX2" fmla="*/ 78965 w 76200"/>
                <a:gd name="connsiteY2" fmla="*/ 52250 h 76200"/>
                <a:gd name="connsiteX3" fmla="*/ 31817 w 76200"/>
                <a:gd name="connsiteY3" fmla="*/ 4911 h 76200"/>
                <a:gd name="connsiteX4" fmla="*/ 4910 w 76200"/>
                <a:gd name="connsiteY4" fmla="*/ 6283 h 76200"/>
                <a:gd name="connsiteX5" fmla="*/ 4956 w 76200"/>
                <a:gd name="connsiteY5" fmla="*/ 3186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76200">
                  <a:moveTo>
                    <a:pt x="52105" y="79111"/>
                  </a:moveTo>
                  <a:cubicBezTo>
                    <a:pt x="59535" y="86496"/>
                    <a:pt x="71535" y="86496"/>
                    <a:pt x="78965" y="79111"/>
                  </a:cubicBezTo>
                  <a:cubicBezTo>
                    <a:pt x="86351" y="71680"/>
                    <a:pt x="86351" y="59680"/>
                    <a:pt x="78965" y="52250"/>
                  </a:cubicBezTo>
                  <a:lnTo>
                    <a:pt x="31817" y="4911"/>
                  </a:lnTo>
                  <a:cubicBezTo>
                    <a:pt x="24008" y="-2140"/>
                    <a:pt x="11962" y="-1525"/>
                    <a:pt x="4910" y="6283"/>
                  </a:cubicBezTo>
                  <a:cubicBezTo>
                    <a:pt x="-1654" y="13555"/>
                    <a:pt x="-1634" y="24619"/>
                    <a:pt x="4956" y="31866"/>
                  </a:cubicBezTo>
                  <a:close/>
                </a:path>
              </a:pathLst>
            </a:custGeom>
            <a:grpFill/>
            <a:ln w="9525" cap="flat">
              <a:noFill/>
              <a:prstDash val="solid"/>
              <a:miter/>
            </a:ln>
          </p:spPr>
          <p:txBody>
            <a:bodyPr rtlCol="0" anchor="ctr"/>
            <a:lstStyle/>
            <a:p>
              <a:endParaRPr lang="en-ID"/>
            </a:p>
          </p:txBody>
        </p:sp>
        <p:sp>
          <p:nvSpPr>
            <p:cNvPr id="20" name="Freeform: Shape 19">
              <a:extLst>
                <a:ext uri="{FF2B5EF4-FFF2-40B4-BE49-F238E27FC236}">
                  <a16:creationId xmlns:a16="http://schemas.microsoft.com/office/drawing/2014/main" id="{AA08C99F-5D3E-4751-8A34-125D0747A71E}"/>
                </a:ext>
              </a:extLst>
            </p:cNvPr>
            <p:cNvSpPr/>
            <p:nvPr/>
          </p:nvSpPr>
          <p:spPr>
            <a:xfrm>
              <a:off x="10332866" y="7174232"/>
              <a:ext cx="76200" cy="76200"/>
            </a:xfrm>
            <a:custGeom>
              <a:avLst/>
              <a:gdLst>
                <a:gd name="connsiteX0" fmla="*/ 19446 w 76200"/>
                <a:gd name="connsiteY0" fmla="*/ 83407 h 76200"/>
                <a:gd name="connsiteX1" fmla="*/ 32971 w 76200"/>
                <a:gd name="connsiteY1" fmla="*/ 77787 h 76200"/>
                <a:gd name="connsiteX2" fmla="*/ 80025 w 76200"/>
                <a:gd name="connsiteY2" fmla="*/ 30162 h 76200"/>
                <a:gd name="connsiteX3" fmla="*/ 75664 w 76200"/>
                <a:gd name="connsiteY3" fmla="*/ 3577 h 76200"/>
                <a:gd name="connsiteX4" fmla="*/ 53164 w 76200"/>
                <a:gd name="connsiteY4" fmla="*/ 3778 h 76200"/>
                <a:gd name="connsiteX5" fmla="*/ 5539 w 76200"/>
                <a:gd name="connsiteY5" fmla="*/ 51403 h 76200"/>
                <a:gd name="connsiteX6" fmla="*/ 5539 w 76200"/>
                <a:gd name="connsiteY6" fmla="*/ 78264 h 76200"/>
                <a:gd name="connsiteX7" fmla="*/ 19446 w 76200"/>
                <a:gd name="connsiteY7" fmla="*/ 8340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76200">
                  <a:moveTo>
                    <a:pt x="19446" y="83407"/>
                  </a:moveTo>
                  <a:cubicBezTo>
                    <a:pt x="24523" y="83411"/>
                    <a:pt x="29392" y="81388"/>
                    <a:pt x="32971" y="77787"/>
                  </a:cubicBezTo>
                  <a:lnTo>
                    <a:pt x="80025" y="30162"/>
                  </a:lnTo>
                  <a:cubicBezTo>
                    <a:pt x="86162" y="21617"/>
                    <a:pt x="84210" y="9714"/>
                    <a:pt x="75664" y="3577"/>
                  </a:cubicBezTo>
                  <a:cubicBezTo>
                    <a:pt x="68922" y="-1265"/>
                    <a:pt x="59819" y="-1184"/>
                    <a:pt x="53164" y="3778"/>
                  </a:cubicBezTo>
                  <a:lnTo>
                    <a:pt x="5539" y="51403"/>
                  </a:lnTo>
                  <a:cubicBezTo>
                    <a:pt x="-1846" y="58834"/>
                    <a:pt x="-1846" y="70833"/>
                    <a:pt x="5539" y="78264"/>
                  </a:cubicBezTo>
                  <a:cubicBezTo>
                    <a:pt x="9290" y="81786"/>
                    <a:pt x="14306" y="83641"/>
                    <a:pt x="19446" y="83407"/>
                  </a:cubicBezTo>
                  <a:close/>
                </a:path>
              </a:pathLst>
            </a:custGeom>
            <a:grpFill/>
            <a:ln w="9525" cap="flat">
              <a:noFill/>
              <a:prstDash val="solid"/>
              <a:miter/>
            </a:ln>
          </p:spPr>
          <p:txBody>
            <a:bodyPr rtlCol="0" anchor="ctr"/>
            <a:lstStyle/>
            <a:p>
              <a:endParaRPr lang="en-ID"/>
            </a:p>
          </p:txBody>
        </p:sp>
        <p:sp>
          <p:nvSpPr>
            <p:cNvPr id="21" name="Freeform: Shape 20">
              <a:extLst>
                <a:ext uri="{FF2B5EF4-FFF2-40B4-BE49-F238E27FC236}">
                  <a16:creationId xmlns:a16="http://schemas.microsoft.com/office/drawing/2014/main" id="{D25F97E1-32A0-4781-A64A-A81EF44DAF0C}"/>
                </a:ext>
              </a:extLst>
            </p:cNvPr>
            <p:cNvSpPr/>
            <p:nvPr/>
          </p:nvSpPr>
          <p:spPr>
            <a:xfrm>
              <a:off x="9757856" y="7417088"/>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p>
          </p:txBody>
        </p:sp>
        <p:sp>
          <p:nvSpPr>
            <p:cNvPr id="22" name="Freeform: Shape 21">
              <a:extLst>
                <a:ext uri="{FF2B5EF4-FFF2-40B4-BE49-F238E27FC236}">
                  <a16:creationId xmlns:a16="http://schemas.microsoft.com/office/drawing/2014/main" id="{83623A8F-63D3-47A1-8C23-C4BE0FC6C860}"/>
                </a:ext>
              </a:extLst>
            </p:cNvPr>
            <p:cNvSpPr/>
            <p:nvPr/>
          </p:nvSpPr>
          <p:spPr>
            <a:xfrm>
              <a:off x="9859591" y="7618628"/>
              <a:ext cx="76200" cy="85725"/>
            </a:xfrm>
            <a:custGeom>
              <a:avLst/>
              <a:gdLst>
                <a:gd name="connsiteX0" fmla="*/ 53808 w 76200"/>
                <a:gd name="connsiteY0" fmla="*/ 4581 h 85725"/>
                <a:gd name="connsiteX1" fmla="*/ 6659 w 76200"/>
                <a:gd name="connsiteY1" fmla="*/ 52206 h 85725"/>
                <a:gd name="connsiteX2" fmla="*/ 4581 w 76200"/>
                <a:gd name="connsiteY2" fmla="*/ 79066 h 85725"/>
                <a:gd name="connsiteX3" fmla="*/ 31442 w 76200"/>
                <a:gd name="connsiteY3" fmla="*/ 81144 h 85725"/>
                <a:gd name="connsiteX4" fmla="*/ 33520 w 76200"/>
                <a:gd name="connsiteY4" fmla="*/ 79066 h 85725"/>
                <a:gd name="connsiteX5" fmla="*/ 80669 w 76200"/>
                <a:gd name="connsiteY5" fmla="*/ 31441 h 85725"/>
                <a:gd name="connsiteX6" fmla="*/ 78590 w 76200"/>
                <a:gd name="connsiteY6" fmla="*/ 4581 h 85725"/>
                <a:gd name="connsiteX7" fmla="*/ 53808 w 76200"/>
                <a:gd name="connsiteY7" fmla="*/ 4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85725">
                  <a:moveTo>
                    <a:pt x="53808" y="4581"/>
                  </a:moveTo>
                  <a:lnTo>
                    <a:pt x="6659" y="52206"/>
                  </a:lnTo>
                  <a:cubicBezTo>
                    <a:pt x="-1332" y="59049"/>
                    <a:pt x="-2263" y="71075"/>
                    <a:pt x="4581" y="79066"/>
                  </a:cubicBezTo>
                  <a:cubicBezTo>
                    <a:pt x="11425" y="87058"/>
                    <a:pt x="23451" y="87987"/>
                    <a:pt x="31442" y="81144"/>
                  </a:cubicBezTo>
                  <a:cubicBezTo>
                    <a:pt x="32187" y="80506"/>
                    <a:pt x="32882" y="79811"/>
                    <a:pt x="33520" y="79066"/>
                  </a:cubicBezTo>
                  <a:lnTo>
                    <a:pt x="80669" y="31441"/>
                  </a:lnTo>
                  <a:cubicBezTo>
                    <a:pt x="87512" y="23450"/>
                    <a:pt x="86582" y="11424"/>
                    <a:pt x="78590" y="4581"/>
                  </a:cubicBezTo>
                  <a:cubicBezTo>
                    <a:pt x="71459" y="-1527"/>
                    <a:pt x="60941" y="-1527"/>
                    <a:pt x="53808" y="4581"/>
                  </a:cubicBezTo>
                  <a:close/>
                </a:path>
              </a:pathLst>
            </a:custGeom>
            <a:grpFill/>
            <a:ln w="9525" cap="flat">
              <a:noFill/>
              <a:prstDash val="solid"/>
              <a:miter/>
            </a:ln>
          </p:spPr>
          <p:txBody>
            <a:bodyPr rtlCol="0" anchor="ctr"/>
            <a:lstStyle/>
            <a:p>
              <a:endParaRPr lang="en-ID"/>
            </a:p>
          </p:txBody>
        </p:sp>
        <p:sp>
          <p:nvSpPr>
            <p:cNvPr id="23" name="Freeform: Shape 22">
              <a:extLst>
                <a:ext uri="{FF2B5EF4-FFF2-40B4-BE49-F238E27FC236}">
                  <a16:creationId xmlns:a16="http://schemas.microsoft.com/office/drawing/2014/main" id="{D6162238-4681-478F-9E41-BB8BF91F1F88}"/>
                </a:ext>
              </a:extLst>
            </p:cNvPr>
            <p:cNvSpPr/>
            <p:nvPr/>
          </p:nvSpPr>
          <p:spPr>
            <a:xfrm>
              <a:off x="10332648" y="7613306"/>
              <a:ext cx="85725" cy="85725"/>
            </a:xfrm>
            <a:custGeom>
              <a:avLst/>
              <a:gdLst>
                <a:gd name="connsiteX0" fmla="*/ 33190 w 85725"/>
                <a:gd name="connsiteY0" fmla="*/ 6283 h 85725"/>
                <a:gd name="connsiteX1" fmla="*/ 6283 w 85725"/>
                <a:gd name="connsiteY1" fmla="*/ 4911 h 85725"/>
                <a:gd name="connsiteX2" fmla="*/ 4911 w 85725"/>
                <a:gd name="connsiteY2" fmla="*/ 31817 h 85725"/>
                <a:gd name="connsiteX3" fmla="*/ 6234 w 85725"/>
                <a:gd name="connsiteY3" fmla="*/ 33144 h 85725"/>
                <a:gd name="connsiteX4" fmla="*/ 53859 w 85725"/>
                <a:gd name="connsiteY4" fmla="*/ 80769 h 85725"/>
                <a:gd name="connsiteX5" fmla="*/ 80689 w 85725"/>
                <a:gd name="connsiteY5" fmla="*/ 83213 h 85725"/>
                <a:gd name="connsiteX6" fmla="*/ 83133 w 85725"/>
                <a:gd name="connsiteY6" fmla="*/ 56384 h 85725"/>
                <a:gd name="connsiteX7" fmla="*/ 80052 w 85725"/>
                <a:gd name="connsiteY7" fmla="*/ 5343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85725">
                  <a:moveTo>
                    <a:pt x="33190" y="6283"/>
                  </a:moveTo>
                  <a:cubicBezTo>
                    <a:pt x="26139" y="-1525"/>
                    <a:pt x="14093" y="-2140"/>
                    <a:pt x="6283" y="4911"/>
                  </a:cubicBezTo>
                  <a:cubicBezTo>
                    <a:pt x="-1525" y="11961"/>
                    <a:pt x="-2140" y="24007"/>
                    <a:pt x="4911" y="31817"/>
                  </a:cubicBezTo>
                  <a:cubicBezTo>
                    <a:pt x="5330" y="32280"/>
                    <a:pt x="5772" y="32724"/>
                    <a:pt x="6234" y="33144"/>
                  </a:cubicBezTo>
                  <a:lnTo>
                    <a:pt x="53859" y="80769"/>
                  </a:lnTo>
                  <a:cubicBezTo>
                    <a:pt x="60593" y="88853"/>
                    <a:pt x="72605" y="89947"/>
                    <a:pt x="80689" y="83213"/>
                  </a:cubicBezTo>
                  <a:cubicBezTo>
                    <a:pt x="88773" y="76480"/>
                    <a:pt x="89866" y="64468"/>
                    <a:pt x="83133" y="56384"/>
                  </a:cubicBezTo>
                  <a:cubicBezTo>
                    <a:pt x="82219" y="55288"/>
                    <a:pt x="81187" y="54298"/>
                    <a:pt x="80052" y="53432"/>
                  </a:cubicBezTo>
                  <a:close/>
                </a:path>
              </a:pathLst>
            </a:custGeom>
            <a:grpFill/>
            <a:ln w="9525" cap="flat">
              <a:noFill/>
              <a:prstDash val="solid"/>
              <a:miter/>
            </a:ln>
          </p:spPr>
          <p:txBody>
            <a:bodyPr rtlCol="0" anchor="ctr"/>
            <a:lstStyle/>
            <a:p>
              <a:endParaRPr lang="en-ID"/>
            </a:p>
          </p:txBody>
        </p:sp>
        <p:sp>
          <p:nvSpPr>
            <p:cNvPr id="24" name="Freeform: Shape 23">
              <a:extLst>
                <a:ext uri="{FF2B5EF4-FFF2-40B4-BE49-F238E27FC236}">
                  <a16:creationId xmlns:a16="http://schemas.microsoft.com/office/drawing/2014/main" id="{D8EB9679-05DD-4646-8D25-254E56DEEC3C}"/>
                </a:ext>
              </a:extLst>
            </p:cNvPr>
            <p:cNvSpPr/>
            <p:nvPr/>
          </p:nvSpPr>
          <p:spPr>
            <a:xfrm>
              <a:off x="10412700" y="7416421"/>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p>
          </p:txBody>
        </p:sp>
      </p:grpSp>
      <p:sp>
        <p:nvSpPr>
          <p:cNvPr id="25" name="TextBox 24">
            <a:extLst>
              <a:ext uri="{FF2B5EF4-FFF2-40B4-BE49-F238E27FC236}">
                <a16:creationId xmlns:a16="http://schemas.microsoft.com/office/drawing/2014/main" id="{4BA35AE1-ADAD-48C8-91FC-E961D06A0BAD}"/>
              </a:ext>
            </a:extLst>
          </p:cNvPr>
          <p:cNvSpPr txBox="1"/>
          <p:nvPr/>
        </p:nvSpPr>
        <p:spPr>
          <a:xfrm>
            <a:off x="984148" y="1830424"/>
            <a:ext cx="4700916" cy="1200329"/>
          </a:xfrm>
          <a:prstGeom prst="rect">
            <a:avLst/>
          </a:prstGeom>
          <a:noFill/>
        </p:spPr>
        <p:txBody>
          <a:bodyPr wrap="square" rtlCol="0">
            <a:spAutoFit/>
          </a:bodyPr>
          <a:lstStyle/>
          <a:p>
            <a:r>
              <a:rPr lang="en-GB" sz="3600" b="1">
                <a:solidFill>
                  <a:srgbClr val="203864"/>
                </a:solidFill>
                <a:latin typeface="Inter" panose="020B0502030000000004" pitchFamily="34" charset="0"/>
                <a:ea typeface="Inter" panose="020B0502030000000004" pitchFamily="34" charset="0"/>
                <a:cs typeface="Open Sans" panose="020B0606030504020204" pitchFamily="34" charset="0"/>
              </a:rPr>
              <a:t>We Bring Your </a:t>
            </a:r>
            <a:r>
              <a:rPr lang="en-GB" sz="3600" b="1">
                <a:solidFill>
                  <a:srgbClr val="ECB400"/>
                </a:solidFill>
                <a:latin typeface="Inter" panose="020B0502030000000004" pitchFamily="34" charset="0"/>
                <a:ea typeface="Inter" panose="020B0502030000000004" pitchFamily="34" charset="0"/>
                <a:cs typeface="Open Sans" panose="020B0606030504020204" pitchFamily="34" charset="0"/>
              </a:rPr>
              <a:t>Ideas To Best Life</a:t>
            </a:r>
          </a:p>
        </p:txBody>
      </p:sp>
      <p:sp>
        <p:nvSpPr>
          <p:cNvPr id="26" name="TextBox 25">
            <a:extLst>
              <a:ext uri="{FF2B5EF4-FFF2-40B4-BE49-F238E27FC236}">
                <a16:creationId xmlns:a16="http://schemas.microsoft.com/office/drawing/2014/main" id="{E4699A89-9CC5-4B2F-977C-D8EBBCDF46E2}"/>
              </a:ext>
            </a:extLst>
          </p:cNvPr>
          <p:cNvSpPr txBox="1"/>
          <p:nvPr/>
        </p:nvSpPr>
        <p:spPr>
          <a:xfrm>
            <a:off x="984148" y="1553425"/>
            <a:ext cx="885179" cy="276999"/>
          </a:xfrm>
          <a:prstGeom prst="rect">
            <a:avLst/>
          </a:prstGeom>
          <a:noFill/>
        </p:spPr>
        <p:txBody>
          <a:bodyPr wrap="none" rtlCol="0">
            <a:spAutoFit/>
          </a:bodyPr>
          <a:lstStyle/>
          <a:p>
            <a:r>
              <a:rPr lang="en-US" sz="1200" b="1">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About Us</a:t>
            </a:r>
            <a:endParaRPr lang="en-ID" sz="1200" b="1">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a:extLst>
              <a:ext uri="{FF2B5EF4-FFF2-40B4-BE49-F238E27FC236}">
                <a16:creationId xmlns:a16="http://schemas.microsoft.com/office/drawing/2014/main" id="{36C9D193-DA25-49D2-B7A2-AE9B47BB8570}"/>
              </a:ext>
            </a:extLst>
          </p:cNvPr>
          <p:cNvSpPr txBox="1"/>
          <p:nvPr/>
        </p:nvSpPr>
        <p:spPr>
          <a:xfrm>
            <a:off x="984147" y="3513511"/>
            <a:ext cx="4415167" cy="1080937"/>
          </a:xfrm>
          <a:prstGeom prst="rect">
            <a:avLst/>
          </a:prstGeom>
          <a:noFill/>
        </p:spPr>
        <p:txBody>
          <a:bodyPr wrap="square" rtlCol="0">
            <a:spAutoFit/>
          </a:bodyPr>
          <a:lstStyle/>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Sediniatin lore viveranik lorema notortor, inani consequat sapien gravida inalita mada mi accumsan sem gravidalin loremi gra</a:t>
            </a:r>
          </a:p>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esteu dora hendrerit enima rit leivta enimamilati Prae</a:t>
            </a:r>
          </a:p>
        </p:txBody>
      </p:sp>
      <p:grpSp>
        <p:nvGrpSpPr>
          <p:cNvPr id="28" name="Group 27">
            <a:extLst>
              <a:ext uri="{FF2B5EF4-FFF2-40B4-BE49-F238E27FC236}">
                <a16:creationId xmlns:a16="http://schemas.microsoft.com/office/drawing/2014/main" id="{493DFB0C-E78A-4A08-A4A2-D8BA97DA250E}"/>
              </a:ext>
            </a:extLst>
          </p:cNvPr>
          <p:cNvGrpSpPr/>
          <p:nvPr/>
        </p:nvGrpSpPr>
        <p:grpSpPr>
          <a:xfrm>
            <a:off x="1108179" y="5077206"/>
            <a:ext cx="1561938" cy="374982"/>
            <a:chOff x="5879338" y="5008515"/>
            <a:chExt cx="1561938" cy="374982"/>
          </a:xfrm>
        </p:grpSpPr>
        <p:sp>
          <p:nvSpPr>
            <p:cNvPr id="29" name="Rectangle: Rounded Corners 28">
              <a:extLst>
                <a:ext uri="{FF2B5EF4-FFF2-40B4-BE49-F238E27FC236}">
                  <a16:creationId xmlns:a16="http://schemas.microsoft.com/office/drawing/2014/main" id="{A7DDD5B4-657E-4585-8A7A-B5B00C72FA44}"/>
                </a:ext>
              </a:extLst>
            </p:cNvPr>
            <p:cNvSpPr/>
            <p:nvPr/>
          </p:nvSpPr>
          <p:spPr>
            <a:xfrm>
              <a:off x="5879338" y="5008515"/>
              <a:ext cx="1561938" cy="374982"/>
            </a:xfrm>
            <a:prstGeom prst="roundRect">
              <a:avLst>
                <a:gd name="adj" fmla="val 50000"/>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TextBox 29">
              <a:extLst>
                <a:ext uri="{FF2B5EF4-FFF2-40B4-BE49-F238E27FC236}">
                  <a16:creationId xmlns:a16="http://schemas.microsoft.com/office/drawing/2014/main" id="{10361E1F-2390-44DB-A60B-B3C5DECCCFB2}"/>
                </a:ext>
              </a:extLst>
            </p:cNvPr>
            <p:cNvSpPr txBox="1"/>
            <p:nvPr/>
          </p:nvSpPr>
          <p:spPr>
            <a:xfrm>
              <a:off x="5955539" y="5065201"/>
              <a:ext cx="971741" cy="261610"/>
            </a:xfrm>
            <a:prstGeom prst="rect">
              <a:avLst/>
            </a:prstGeom>
            <a:noFill/>
          </p:spPr>
          <p:txBody>
            <a:bodyPr wrap="none" rtlCol="0">
              <a:spAutoFit/>
            </a:bodyPr>
            <a:lstStyle/>
            <a:p>
              <a:r>
                <a:rPr lang="en-US" sz="110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Learn More</a:t>
              </a:r>
              <a:endParaRPr lang="en-ID" sz="140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1" name="Oval 30">
              <a:extLst>
                <a:ext uri="{FF2B5EF4-FFF2-40B4-BE49-F238E27FC236}">
                  <a16:creationId xmlns:a16="http://schemas.microsoft.com/office/drawing/2014/main" id="{DCEB1C76-D4CC-44B9-8FD2-40EFE40E57E1}"/>
                </a:ext>
              </a:extLst>
            </p:cNvPr>
            <p:cNvSpPr/>
            <p:nvPr/>
          </p:nvSpPr>
          <p:spPr>
            <a:xfrm>
              <a:off x="7091427" y="5065201"/>
              <a:ext cx="261609" cy="2616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Isosceles Triangle 31">
              <a:extLst>
                <a:ext uri="{FF2B5EF4-FFF2-40B4-BE49-F238E27FC236}">
                  <a16:creationId xmlns:a16="http://schemas.microsoft.com/office/drawing/2014/main" id="{1C526A25-B8D0-4A37-945B-7CA4E40C8268}"/>
                </a:ext>
              </a:extLst>
            </p:cNvPr>
            <p:cNvSpPr/>
            <p:nvPr/>
          </p:nvSpPr>
          <p:spPr>
            <a:xfrm rot="5400000">
              <a:off x="7184274" y="5144808"/>
              <a:ext cx="118777" cy="102394"/>
            </a:xfrm>
            <a:prstGeom prst="triangle">
              <a:avLst/>
            </a:prstGeom>
            <a:solidFill>
              <a:srgbClr val="EC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254314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F393CBE-CBE7-4B19-B614-BEAB99FB553C}"/>
              </a:ext>
            </a:extLst>
          </p:cNvPr>
          <p:cNvSpPr>
            <a:spLocks noGrp="1"/>
          </p:cNvSpPr>
          <p:nvPr>
            <p:ph type="pic" sz="quarter" idx="10"/>
          </p:nvPr>
        </p:nvSpPr>
        <p:spPr/>
      </p:sp>
      <p:sp>
        <p:nvSpPr>
          <p:cNvPr id="3" name="Rectangle: Rounded Corners 2">
            <a:extLst>
              <a:ext uri="{FF2B5EF4-FFF2-40B4-BE49-F238E27FC236}">
                <a16:creationId xmlns:a16="http://schemas.microsoft.com/office/drawing/2014/main" id="{199A2445-E5A8-4BB6-8D26-98C3D9EC6989}"/>
              </a:ext>
            </a:extLst>
          </p:cNvPr>
          <p:cNvSpPr/>
          <p:nvPr/>
        </p:nvSpPr>
        <p:spPr>
          <a:xfrm>
            <a:off x="5192486" y="1453243"/>
            <a:ext cx="6172200" cy="4294414"/>
          </a:xfrm>
          <a:prstGeom prst="roundRect">
            <a:avLst>
              <a:gd name="adj" fmla="val 6021"/>
            </a:avLst>
          </a:prstGeom>
          <a:solidFill>
            <a:schemeClr val="bg1"/>
          </a:solidFill>
          <a:ln>
            <a:noFill/>
          </a:ln>
          <a:effectLst>
            <a:outerShdw blurRad="1270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TextBox 3">
            <a:extLst>
              <a:ext uri="{FF2B5EF4-FFF2-40B4-BE49-F238E27FC236}">
                <a16:creationId xmlns:a16="http://schemas.microsoft.com/office/drawing/2014/main" id="{E02EDF2E-AF5E-4B8D-8AA7-85F13A751DE4}"/>
              </a:ext>
            </a:extLst>
          </p:cNvPr>
          <p:cNvSpPr txBox="1"/>
          <p:nvPr/>
        </p:nvSpPr>
        <p:spPr>
          <a:xfrm>
            <a:off x="5776129" y="1866698"/>
            <a:ext cx="4151642" cy="954107"/>
          </a:xfrm>
          <a:prstGeom prst="rect">
            <a:avLst/>
          </a:prstGeom>
          <a:noFill/>
        </p:spPr>
        <p:txBody>
          <a:bodyPr wrap="square" rtlCol="0">
            <a:spAutoFit/>
          </a:bodyPr>
          <a:lstStyle/>
          <a:p>
            <a:r>
              <a:rPr lang="en-GB" sz="2800" b="1">
                <a:solidFill>
                  <a:srgbClr val="203864"/>
                </a:solidFill>
                <a:latin typeface="Inter" panose="020B0502030000000004" pitchFamily="34" charset="0"/>
                <a:ea typeface="Inter" panose="020B0502030000000004" pitchFamily="34" charset="0"/>
                <a:cs typeface="Open Sans" panose="020B0606030504020204" pitchFamily="34" charset="0"/>
              </a:rPr>
              <a:t>We Bring Your Ideas </a:t>
            </a:r>
            <a:r>
              <a:rPr lang="en-GB" sz="2800" b="1">
                <a:solidFill>
                  <a:srgbClr val="ECB400"/>
                </a:solidFill>
                <a:latin typeface="Inter" panose="020B0502030000000004" pitchFamily="34" charset="0"/>
                <a:ea typeface="Inter" panose="020B0502030000000004" pitchFamily="34" charset="0"/>
                <a:cs typeface="Open Sans" panose="020B0606030504020204" pitchFamily="34" charset="0"/>
              </a:rPr>
              <a:t>To Best Life</a:t>
            </a:r>
          </a:p>
        </p:txBody>
      </p:sp>
      <p:sp>
        <p:nvSpPr>
          <p:cNvPr id="5" name="TextBox 4">
            <a:extLst>
              <a:ext uri="{FF2B5EF4-FFF2-40B4-BE49-F238E27FC236}">
                <a16:creationId xmlns:a16="http://schemas.microsoft.com/office/drawing/2014/main" id="{121DEC8B-4066-42C2-AC89-3BF0B7DC55A6}"/>
              </a:ext>
            </a:extLst>
          </p:cNvPr>
          <p:cNvSpPr txBox="1"/>
          <p:nvPr/>
        </p:nvSpPr>
        <p:spPr>
          <a:xfrm>
            <a:off x="5776129" y="3047641"/>
            <a:ext cx="4886428" cy="570477"/>
          </a:xfrm>
          <a:prstGeom prst="rect">
            <a:avLst/>
          </a:prstGeom>
          <a:noFill/>
        </p:spPr>
        <p:txBody>
          <a:bodyPr wrap="square" rtlCol="0">
            <a:spAutoFit/>
          </a:bodyPr>
          <a:lstStyle/>
          <a:p>
            <a:pPr algn="just">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 gatin loreipusna viv eranik lorema notortor, inani sapien gravida inalita mada minam accan</a:t>
            </a:r>
          </a:p>
        </p:txBody>
      </p:sp>
      <p:sp>
        <p:nvSpPr>
          <p:cNvPr id="6" name="TextBox 5">
            <a:extLst>
              <a:ext uri="{FF2B5EF4-FFF2-40B4-BE49-F238E27FC236}">
                <a16:creationId xmlns:a16="http://schemas.microsoft.com/office/drawing/2014/main" id="{CAB356D8-DBA4-44FC-86F9-C8B20E22984F}"/>
              </a:ext>
            </a:extLst>
          </p:cNvPr>
          <p:cNvSpPr txBox="1"/>
          <p:nvPr/>
        </p:nvSpPr>
        <p:spPr>
          <a:xfrm>
            <a:off x="6512114" y="4303918"/>
            <a:ext cx="4150444" cy="570477"/>
          </a:xfrm>
          <a:prstGeom prst="rect">
            <a:avLst/>
          </a:prstGeom>
          <a:noFill/>
        </p:spPr>
        <p:txBody>
          <a:bodyPr wrap="square" rtlCol="0">
            <a:spAutoFit/>
          </a:bodyPr>
          <a:lstStyle/>
          <a:p>
            <a:pPr algn="just">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culture dolor sitam adipisci ngelit. Sediniatin lore viveranik loreman notor martr</a:t>
            </a:r>
          </a:p>
        </p:txBody>
      </p:sp>
      <p:sp>
        <p:nvSpPr>
          <p:cNvPr id="7" name="TextBox 6">
            <a:extLst>
              <a:ext uri="{FF2B5EF4-FFF2-40B4-BE49-F238E27FC236}">
                <a16:creationId xmlns:a16="http://schemas.microsoft.com/office/drawing/2014/main" id="{5259332D-6DA8-4C23-BFBB-60FD770D2499}"/>
              </a:ext>
            </a:extLst>
          </p:cNvPr>
          <p:cNvSpPr txBox="1"/>
          <p:nvPr/>
        </p:nvSpPr>
        <p:spPr>
          <a:xfrm>
            <a:off x="6512113" y="3996141"/>
            <a:ext cx="2386958" cy="307777"/>
          </a:xfrm>
          <a:prstGeom prst="rect">
            <a:avLst/>
          </a:prstGeom>
          <a:noFill/>
        </p:spPr>
        <p:txBody>
          <a:bodyPr wrap="squar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The About One</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5" name="Group 24">
            <a:extLst>
              <a:ext uri="{FF2B5EF4-FFF2-40B4-BE49-F238E27FC236}">
                <a16:creationId xmlns:a16="http://schemas.microsoft.com/office/drawing/2014/main" id="{D88C247D-D52C-48FC-9432-B272A0409A97}"/>
              </a:ext>
            </a:extLst>
          </p:cNvPr>
          <p:cNvGrpSpPr/>
          <p:nvPr/>
        </p:nvGrpSpPr>
        <p:grpSpPr>
          <a:xfrm>
            <a:off x="5779419" y="4119094"/>
            <a:ext cx="660173" cy="660173"/>
            <a:chOff x="5779419" y="4119094"/>
            <a:chExt cx="660173" cy="660173"/>
          </a:xfrm>
        </p:grpSpPr>
        <p:sp>
          <p:nvSpPr>
            <p:cNvPr id="9" name="Rectangle: Rounded Corners 8">
              <a:extLst>
                <a:ext uri="{FF2B5EF4-FFF2-40B4-BE49-F238E27FC236}">
                  <a16:creationId xmlns:a16="http://schemas.microsoft.com/office/drawing/2014/main" id="{AC2A9BC6-11F4-4D62-98E5-E947DE7CC2E0}"/>
                </a:ext>
              </a:extLst>
            </p:cNvPr>
            <p:cNvSpPr/>
            <p:nvPr/>
          </p:nvSpPr>
          <p:spPr>
            <a:xfrm>
              <a:off x="5779419" y="4119094"/>
              <a:ext cx="660173" cy="660173"/>
            </a:xfrm>
            <a:prstGeom prst="roundRect">
              <a:avLst>
                <a:gd name="adj" fmla="val 50000"/>
              </a:avLst>
            </a:prstGeom>
            <a:solidFill>
              <a:srgbClr val="203864">
                <a:alpha val="20000"/>
              </a:srgbClr>
            </a:solidFill>
            <a:ln>
              <a:noFill/>
            </a:ln>
            <a:effectLst>
              <a:outerShdw blurRad="254000" dist="190500" dir="13500000" algn="br" rotWithShape="0">
                <a:schemeClr val="bg1">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9">
              <a:extLst>
                <a:ext uri="{FF2B5EF4-FFF2-40B4-BE49-F238E27FC236}">
                  <a16:creationId xmlns:a16="http://schemas.microsoft.com/office/drawing/2014/main" id="{DA3F5CE6-FEFD-4091-9A5D-20B8B01107BB}"/>
                </a:ext>
              </a:extLst>
            </p:cNvPr>
            <p:cNvSpPr/>
            <p:nvPr/>
          </p:nvSpPr>
          <p:spPr>
            <a:xfrm rot="4500000">
              <a:off x="5857917" y="4197593"/>
              <a:ext cx="503177" cy="503175"/>
            </a:xfrm>
            <a:prstGeom prst="ellipse">
              <a:avLst/>
            </a:prstGeom>
            <a:solidFill>
              <a:srgbClr val="20386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1" name="Graphic 260" descr="Lightbulb and gear">
              <a:extLst>
                <a:ext uri="{FF2B5EF4-FFF2-40B4-BE49-F238E27FC236}">
                  <a16:creationId xmlns:a16="http://schemas.microsoft.com/office/drawing/2014/main" id="{76F14AA0-A9A7-4A96-8CD7-7BF4F83045D9}"/>
                </a:ext>
              </a:extLst>
            </p:cNvPr>
            <p:cNvGrpSpPr/>
            <p:nvPr/>
          </p:nvGrpSpPr>
          <p:grpSpPr>
            <a:xfrm>
              <a:off x="5903919" y="4243594"/>
              <a:ext cx="411172" cy="411172"/>
              <a:chOff x="9688800" y="7021800"/>
              <a:chExt cx="914400" cy="914400"/>
            </a:xfrm>
            <a:solidFill>
              <a:schemeClr val="bg1"/>
            </a:solidFill>
            <a:effectLst/>
          </p:grpSpPr>
          <p:sp>
            <p:nvSpPr>
              <p:cNvPr id="12" name="Freeform: Shape 11">
                <a:extLst>
                  <a:ext uri="{FF2B5EF4-FFF2-40B4-BE49-F238E27FC236}">
                    <a16:creationId xmlns:a16="http://schemas.microsoft.com/office/drawing/2014/main" id="{EF72C743-A030-49FC-B06D-CEE26D7FC0AE}"/>
                  </a:ext>
                </a:extLst>
              </p:cNvPr>
              <p:cNvSpPr/>
              <p:nvPr/>
            </p:nvSpPr>
            <p:spPr>
              <a:xfrm>
                <a:off x="10028271" y="7330220"/>
                <a:ext cx="209550" cy="209550"/>
              </a:xfrm>
              <a:custGeom>
                <a:avLst/>
                <a:gdLst>
                  <a:gd name="connsiteX0" fmla="*/ 187547 w 209550"/>
                  <a:gd name="connsiteY0" fmla="*/ 64675 h 209550"/>
                  <a:gd name="connsiteX1" fmla="*/ 195644 w 209550"/>
                  <a:gd name="connsiteY1" fmla="*/ 40672 h 209550"/>
                  <a:gd name="connsiteX2" fmla="*/ 177355 w 209550"/>
                  <a:gd name="connsiteY2" fmla="*/ 22384 h 209550"/>
                  <a:gd name="connsiteX3" fmla="*/ 153353 w 209550"/>
                  <a:gd name="connsiteY3" fmla="*/ 30480 h 209550"/>
                  <a:gd name="connsiteX4" fmla="*/ 133541 w 209550"/>
                  <a:gd name="connsiteY4" fmla="*/ 22384 h 209550"/>
                  <a:gd name="connsiteX5" fmla="*/ 122301 w 209550"/>
                  <a:gd name="connsiteY5" fmla="*/ 0 h 209550"/>
                  <a:gd name="connsiteX6" fmla="*/ 96774 w 209550"/>
                  <a:gd name="connsiteY6" fmla="*/ 0 h 209550"/>
                  <a:gd name="connsiteX7" fmla="*/ 85439 w 209550"/>
                  <a:gd name="connsiteY7" fmla="*/ 22479 h 209550"/>
                  <a:gd name="connsiteX8" fmla="*/ 65532 w 209550"/>
                  <a:gd name="connsiteY8" fmla="*/ 30575 h 209550"/>
                  <a:gd name="connsiteX9" fmla="*/ 41529 w 209550"/>
                  <a:gd name="connsiteY9" fmla="*/ 22479 h 209550"/>
                  <a:gd name="connsiteX10" fmla="*/ 23241 w 209550"/>
                  <a:gd name="connsiteY10" fmla="*/ 40767 h 209550"/>
                  <a:gd name="connsiteX11" fmla="*/ 30861 w 209550"/>
                  <a:gd name="connsiteY11" fmla="*/ 64770 h 209550"/>
                  <a:gd name="connsiteX12" fmla="*/ 22479 w 209550"/>
                  <a:gd name="connsiteY12" fmla="*/ 84582 h 209550"/>
                  <a:gd name="connsiteX13" fmla="*/ 0 w 209550"/>
                  <a:gd name="connsiteY13" fmla="*/ 95821 h 209550"/>
                  <a:gd name="connsiteX14" fmla="*/ 0 w 209550"/>
                  <a:gd name="connsiteY14" fmla="*/ 120968 h 209550"/>
                  <a:gd name="connsiteX15" fmla="*/ 22479 w 209550"/>
                  <a:gd name="connsiteY15" fmla="*/ 132302 h 209550"/>
                  <a:gd name="connsiteX16" fmla="*/ 30575 w 209550"/>
                  <a:gd name="connsiteY16" fmla="*/ 152114 h 209550"/>
                  <a:gd name="connsiteX17" fmla="*/ 22479 w 209550"/>
                  <a:gd name="connsiteY17" fmla="*/ 176117 h 209550"/>
                  <a:gd name="connsiteX18" fmla="*/ 41529 w 209550"/>
                  <a:gd name="connsiteY18" fmla="*/ 194405 h 209550"/>
                  <a:gd name="connsiteX19" fmla="*/ 65532 w 209550"/>
                  <a:gd name="connsiteY19" fmla="*/ 186214 h 209550"/>
                  <a:gd name="connsiteX20" fmla="*/ 85344 w 209550"/>
                  <a:gd name="connsiteY20" fmla="*/ 194405 h 209550"/>
                  <a:gd name="connsiteX21" fmla="*/ 96583 w 209550"/>
                  <a:gd name="connsiteY21" fmla="*/ 216789 h 209550"/>
                  <a:gd name="connsiteX22" fmla="*/ 122111 w 209550"/>
                  <a:gd name="connsiteY22" fmla="*/ 216789 h 209550"/>
                  <a:gd name="connsiteX23" fmla="*/ 133445 w 209550"/>
                  <a:gd name="connsiteY23" fmla="*/ 194786 h 209550"/>
                  <a:gd name="connsiteX24" fmla="*/ 152972 w 209550"/>
                  <a:gd name="connsiteY24" fmla="*/ 186880 h 209550"/>
                  <a:gd name="connsiteX25" fmla="*/ 176879 w 209550"/>
                  <a:gd name="connsiteY25" fmla="*/ 195072 h 209550"/>
                  <a:gd name="connsiteX26" fmla="*/ 195167 w 209550"/>
                  <a:gd name="connsiteY26" fmla="*/ 176689 h 209550"/>
                  <a:gd name="connsiteX27" fmla="*/ 187071 w 209550"/>
                  <a:gd name="connsiteY27" fmla="*/ 152781 h 209550"/>
                  <a:gd name="connsiteX28" fmla="*/ 195739 w 209550"/>
                  <a:gd name="connsiteY28" fmla="*/ 132874 h 209550"/>
                  <a:gd name="connsiteX29" fmla="*/ 218123 w 209550"/>
                  <a:gd name="connsiteY29" fmla="*/ 121634 h 209550"/>
                  <a:gd name="connsiteX30" fmla="*/ 218123 w 209550"/>
                  <a:gd name="connsiteY30" fmla="*/ 95821 h 209550"/>
                  <a:gd name="connsiteX31" fmla="*/ 195644 w 209550"/>
                  <a:gd name="connsiteY31" fmla="*/ 84487 h 209550"/>
                  <a:gd name="connsiteX32" fmla="*/ 187547 w 209550"/>
                  <a:gd name="connsiteY32" fmla="*/ 64675 h 209550"/>
                  <a:gd name="connsiteX33" fmla="*/ 109442 w 209550"/>
                  <a:gd name="connsiteY33" fmla="*/ 146875 h 209550"/>
                  <a:gd name="connsiteX34" fmla="*/ 71342 w 209550"/>
                  <a:gd name="connsiteY34" fmla="*/ 108775 h 209550"/>
                  <a:gd name="connsiteX35" fmla="*/ 109442 w 209550"/>
                  <a:gd name="connsiteY35" fmla="*/ 70675 h 209550"/>
                  <a:gd name="connsiteX36" fmla="*/ 147542 w 209550"/>
                  <a:gd name="connsiteY36" fmla="*/ 108775 h 209550"/>
                  <a:gd name="connsiteX37" fmla="*/ 109442 w 209550"/>
                  <a:gd name="connsiteY37" fmla="*/ 146875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9550" h="209550">
                    <a:moveTo>
                      <a:pt x="187547" y="64675"/>
                    </a:moveTo>
                    <a:lnTo>
                      <a:pt x="195644" y="40672"/>
                    </a:lnTo>
                    <a:lnTo>
                      <a:pt x="177355" y="22384"/>
                    </a:lnTo>
                    <a:lnTo>
                      <a:pt x="153353" y="30480"/>
                    </a:lnTo>
                    <a:cubicBezTo>
                      <a:pt x="147113" y="26964"/>
                      <a:pt x="140457" y="24244"/>
                      <a:pt x="133541" y="22384"/>
                    </a:cubicBezTo>
                    <a:lnTo>
                      <a:pt x="122301" y="0"/>
                    </a:lnTo>
                    <a:lnTo>
                      <a:pt x="96774" y="0"/>
                    </a:lnTo>
                    <a:lnTo>
                      <a:pt x="85439" y="22479"/>
                    </a:lnTo>
                    <a:cubicBezTo>
                      <a:pt x="78498" y="24356"/>
                      <a:pt x="71813" y="27075"/>
                      <a:pt x="65532" y="30575"/>
                    </a:cubicBezTo>
                    <a:lnTo>
                      <a:pt x="41529" y="22479"/>
                    </a:lnTo>
                    <a:lnTo>
                      <a:pt x="23241" y="40767"/>
                    </a:lnTo>
                    <a:lnTo>
                      <a:pt x="30861" y="64770"/>
                    </a:lnTo>
                    <a:cubicBezTo>
                      <a:pt x="27206" y="70976"/>
                      <a:pt x="24388" y="77637"/>
                      <a:pt x="22479" y="84582"/>
                    </a:cubicBezTo>
                    <a:lnTo>
                      <a:pt x="0" y="95821"/>
                    </a:lnTo>
                    <a:lnTo>
                      <a:pt x="0" y="120968"/>
                    </a:lnTo>
                    <a:lnTo>
                      <a:pt x="22479" y="132302"/>
                    </a:lnTo>
                    <a:cubicBezTo>
                      <a:pt x="24332" y="139221"/>
                      <a:pt x="27052" y="145878"/>
                      <a:pt x="30575" y="152114"/>
                    </a:cubicBezTo>
                    <a:lnTo>
                      <a:pt x="22479" y="176117"/>
                    </a:lnTo>
                    <a:lnTo>
                      <a:pt x="41529" y="194405"/>
                    </a:lnTo>
                    <a:lnTo>
                      <a:pt x="65532" y="186214"/>
                    </a:lnTo>
                    <a:cubicBezTo>
                      <a:pt x="71767" y="189763"/>
                      <a:pt x="78423" y="192515"/>
                      <a:pt x="85344" y="194405"/>
                    </a:cubicBezTo>
                    <a:lnTo>
                      <a:pt x="96583" y="216789"/>
                    </a:lnTo>
                    <a:lnTo>
                      <a:pt x="122111" y="216789"/>
                    </a:lnTo>
                    <a:lnTo>
                      <a:pt x="133445" y="194786"/>
                    </a:lnTo>
                    <a:cubicBezTo>
                      <a:pt x="140245" y="192937"/>
                      <a:pt x="146800" y="190283"/>
                      <a:pt x="152972" y="186880"/>
                    </a:cubicBezTo>
                    <a:lnTo>
                      <a:pt x="176879" y="195072"/>
                    </a:lnTo>
                    <a:lnTo>
                      <a:pt x="195167" y="176689"/>
                    </a:lnTo>
                    <a:lnTo>
                      <a:pt x="187071" y="152781"/>
                    </a:lnTo>
                    <a:cubicBezTo>
                      <a:pt x="190710" y="146497"/>
                      <a:pt x="193618" y="139818"/>
                      <a:pt x="195739" y="132874"/>
                    </a:cubicBezTo>
                    <a:lnTo>
                      <a:pt x="218123" y="121634"/>
                    </a:lnTo>
                    <a:lnTo>
                      <a:pt x="218123" y="95821"/>
                    </a:lnTo>
                    <a:lnTo>
                      <a:pt x="195644" y="84487"/>
                    </a:lnTo>
                    <a:cubicBezTo>
                      <a:pt x="193825" y="77556"/>
                      <a:pt x="191103" y="70896"/>
                      <a:pt x="187547" y="64675"/>
                    </a:cubicBezTo>
                    <a:close/>
                    <a:moveTo>
                      <a:pt x="109442" y="146875"/>
                    </a:moveTo>
                    <a:cubicBezTo>
                      <a:pt x="88401" y="146875"/>
                      <a:pt x="71342" y="129817"/>
                      <a:pt x="71342" y="108775"/>
                    </a:cubicBezTo>
                    <a:cubicBezTo>
                      <a:pt x="71342" y="87734"/>
                      <a:pt x="88401" y="70675"/>
                      <a:pt x="109442" y="70675"/>
                    </a:cubicBezTo>
                    <a:cubicBezTo>
                      <a:pt x="130356" y="70982"/>
                      <a:pt x="147236" y="87861"/>
                      <a:pt x="147542" y="108775"/>
                    </a:cubicBezTo>
                    <a:cubicBezTo>
                      <a:pt x="147542" y="129817"/>
                      <a:pt x="130484" y="146875"/>
                      <a:pt x="109442" y="146875"/>
                    </a:cubicBezTo>
                    <a:close/>
                  </a:path>
                </a:pathLst>
              </a:custGeom>
              <a:grpFill/>
              <a:ln w="9525" cap="flat">
                <a:noFill/>
                <a:prstDash val="solid"/>
                <a:miter/>
              </a:ln>
            </p:spPr>
            <p:txBody>
              <a:bodyPr rtlCol="0" anchor="ctr"/>
              <a:lstStyle/>
              <a:p>
                <a:endParaRPr lang="en-ID"/>
              </a:p>
            </p:txBody>
          </p:sp>
          <p:sp>
            <p:nvSpPr>
              <p:cNvPr id="13" name="Freeform: Shape 12">
                <a:extLst>
                  <a:ext uri="{FF2B5EF4-FFF2-40B4-BE49-F238E27FC236}">
                    <a16:creationId xmlns:a16="http://schemas.microsoft.com/office/drawing/2014/main" id="{F795C69B-9E71-4D51-81ED-758DF0C01012}"/>
                  </a:ext>
                </a:extLst>
              </p:cNvPr>
              <p:cNvSpPr/>
              <p:nvPr/>
            </p:nvSpPr>
            <p:spPr>
              <a:xfrm>
                <a:off x="10029698" y="7734175"/>
                <a:ext cx="209550" cy="47625"/>
              </a:xfrm>
              <a:custGeom>
                <a:avLst/>
                <a:gdLst>
                  <a:gd name="connsiteX0" fmla="*/ 189835 w 209550"/>
                  <a:gd name="connsiteY0" fmla="*/ 0 h 47625"/>
                  <a:gd name="connsiteX1" fmla="*/ 25910 w 209550"/>
                  <a:gd name="connsiteY1" fmla="*/ 0 h 47625"/>
                  <a:gd name="connsiteX2" fmla="*/ 48 w 209550"/>
                  <a:gd name="connsiteY2" fmla="*/ 29098 h 47625"/>
                  <a:gd name="connsiteX3" fmla="*/ 25910 w 209550"/>
                  <a:gd name="connsiteY3" fmla="*/ 54959 h 47625"/>
                  <a:gd name="connsiteX4" fmla="*/ 189835 w 209550"/>
                  <a:gd name="connsiteY4" fmla="*/ 54959 h 47625"/>
                  <a:gd name="connsiteX5" fmla="*/ 215696 w 209550"/>
                  <a:gd name="connsiteY5" fmla="*/ 25861 h 47625"/>
                  <a:gd name="connsiteX6" fmla="*/ 189835 w 209550"/>
                  <a:gd name="connsiteY6" fmla="*/ 0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47625">
                    <a:moveTo>
                      <a:pt x="189835" y="0"/>
                    </a:moveTo>
                    <a:lnTo>
                      <a:pt x="25910" y="0"/>
                    </a:lnTo>
                    <a:cubicBezTo>
                      <a:pt x="10734" y="894"/>
                      <a:pt x="-845" y="13922"/>
                      <a:pt x="48" y="29098"/>
                    </a:cubicBezTo>
                    <a:cubicBezTo>
                      <a:pt x="869" y="43027"/>
                      <a:pt x="11981" y="54139"/>
                      <a:pt x="25910" y="54959"/>
                    </a:cubicBezTo>
                    <a:lnTo>
                      <a:pt x="189835" y="54959"/>
                    </a:lnTo>
                    <a:cubicBezTo>
                      <a:pt x="205011" y="54065"/>
                      <a:pt x="216590" y="41037"/>
                      <a:pt x="215696" y="25861"/>
                    </a:cubicBezTo>
                    <a:cubicBezTo>
                      <a:pt x="214875" y="11932"/>
                      <a:pt x="203763" y="820"/>
                      <a:pt x="189835" y="0"/>
                    </a:cubicBezTo>
                    <a:close/>
                  </a:path>
                </a:pathLst>
              </a:custGeom>
              <a:grpFill/>
              <a:ln w="9525" cap="flat">
                <a:noFill/>
                <a:prstDash val="solid"/>
                <a:miter/>
              </a:ln>
            </p:spPr>
            <p:txBody>
              <a:bodyPr rtlCol="0" anchor="ctr"/>
              <a:lstStyle/>
              <a:p>
                <a:endParaRPr lang="en-ID"/>
              </a:p>
            </p:txBody>
          </p:sp>
          <p:sp>
            <p:nvSpPr>
              <p:cNvPr id="14" name="Freeform: Shape 13">
                <a:extLst>
                  <a:ext uri="{FF2B5EF4-FFF2-40B4-BE49-F238E27FC236}">
                    <a16:creationId xmlns:a16="http://schemas.microsoft.com/office/drawing/2014/main" id="{E803D09E-2379-40D7-AA78-3979DE816EA7}"/>
                  </a:ext>
                </a:extLst>
              </p:cNvPr>
              <p:cNvSpPr/>
              <p:nvPr/>
            </p:nvSpPr>
            <p:spPr>
              <a:xfrm>
                <a:off x="10078087" y="7827234"/>
                <a:ext cx="114300" cy="47625"/>
              </a:xfrm>
              <a:custGeom>
                <a:avLst/>
                <a:gdLst>
                  <a:gd name="connsiteX0" fmla="*/ 59531 w 114300"/>
                  <a:gd name="connsiteY0" fmla="*/ 54959 h 47625"/>
                  <a:gd name="connsiteX1" fmla="*/ 118967 w 114300"/>
                  <a:gd name="connsiteY1" fmla="*/ 0 h 47625"/>
                  <a:gd name="connsiteX2" fmla="*/ 0 w 114300"/>
                  <a:gd name="connsiteY2" fmla="*/ 0 h 47625"/>
                  <a:gd name="connsiteX3" fmla="*/ 59531 w 114300"/>
                  <a:gd name="connsiteY3" fmla="*/ 54959 h 47625"/>
                </a:gdLst>
                <a:ahLst/>
                <a:cxnLst>
                  <a:cxn ang="0">
                    <a:pos x="connsiteX0" y="connsiteY0"/>
                  </a:cxn>
                  <a:cxn ang="0">
                    <a:pos x="connsiteX1" y="connsiteY1"/>
                  </a:cxn>
                  <a:cxn ang="0">
                    <a:pos x="connsiteX2" y="connsiteY2"/>
                  </a:cxn>
                  <a:cxn ang="0">
                    <a:pos x="connsiteX3" y="connsiteY3"/>
                  </a:cxn>
                </a:cxnLst>
                <a:rect l="l" t="t" r="r" b="b"/>
                <a:pathLst>
                  <a:path w="114300" h="47625">
                    <a:moveTo>
                      <a:pt x="59531" y="54959"/>
                    </a:moveTo>
                    <a:cubicBezTo>
                      <a:pt x="90631" y="54910"/>
                      <a:pt x="116487" y="31001"/>
                      <a:pt x="118967" y="0"/>
                    </a:cubicBezTo>
                    <a:lnTo>
                      <a:pt x="0" y="0"/>
                    </a:lnTo>
                    <a:cubicBezTo>
                      <a:pt x="2527" y="31016"/>
                      <a:pt x="28413" y="54914"/>
                      <a:pt x="59531" y="54959"/>
                    </a:cubicBezTo>
                    <a:close/>
                  </a:path>
                </a:pathLst>
              </a:custGeom>
              <a:grpFill/>
              <a:ln w="9525" cap="flat">
                <a:noFill/>
                <a:prstDash val="solid"/>
                <a:miter/>
              </a:ln>
            </p:spPr>
            <p:txBody>
              <a:bodyPr rtlCol="0" anchor="ctr"/>
              <a:lstStyle/>
              <a:p>
                <a:endParaRPr lang="en-ID"/>
              </a:p>
            </p:txBody>
          </p:sp>
          <p:sp>
            <p:nvSpPr>
              <p:cNvPr id="15" name="Freeform: Shape 14">
                <a:extLst>
                  <a:ext uri="{FF2B5EF4-FFF2-40B4-BE49-F238E27FC236}">
                    <a16:creationId xmlns:a16="http://schemas.microsoft.com/office/drawing/2014/main" id="{6558DCFB-8633-4BEB-8DBE-1A139005382A}"/>
                  </a:ext>
                </a:extLst>
              </p:cNvPr>
              <p:cNvSpPr/>
              <p:nvPr/>
            </p:nvSpPr>
            <p:spPr>
              <a:xfrm>
                <a:off x="9899207" y="7202013"/>
                <a:ext cx="466725" cy="485775"/>
              </a:xfrm>
              <a:custGeom>
                <a:avLst/>
                <a:gdLst>
                  <a:gd name="connsiteX0" fmla="*/ 476250 w 466725"/>
                  <a:gd name="connsiteY0" fmla="*/ 243364 h 485775"/>
                  <a:gd name="connsiteX1" fmla="*/ 476250 w 466725"/>
                  <a:gd name="connsiteY1" fmla="*/ 235172 h 485775"/>
                  <a:gd name="connsiteX2" fmla="*/ 238125 w 466725"/>
                  <a:gd name="connsiteY2" fmla="*/ 0 h 485775"/>
                  <a:gd name="connsiteX3" fmla="*/ 238125 w 466725"/>
                  <a:gd name="connsiteY3" fmla="*/ 0 h 485775"/>
                  <a:gd name="connsiteX4" fmla="*/ 0 w 466725"/>
                  <a:gd name="connsiteY4" fmla="*/ 235172 h 485775"/>
                  <a:gd name="connsiteX5" fmla="*/ 0 w 466725"/>
                  <a:gd name="connsiteY5" fmla="*/ 243364 h 485775"/>
                  <a:gd name="connsiteX6" fmla="*/ 16573 w 466725"/>
                  <a:gd name="connsiteY6" fmla="*/ 325755 h 485775"/>
                  <a:gd name="connsiteX7" fmla="*/ 57912 w 466725"/>
                  <a:gd name="connsiteY7" fmla="*/ 393478 h 485775"/>
                  <a:gd name="connsiteX8" fmla="*/ 113633 w 466725"/>
                  <a:gd name="connsiteY8" fmla="*/ 483965 h 485775"/>
                  <a:gd name="connsiteX9" fmla="*/ 130016 w 466725"/>
                  <a:gd name="connsiteY9" fmla="*/ 494062 h 485775"/>
                  <a:gd name="connsiteX10" fmla="*/ 346234 w 466725"/>
                  <a:gd name="connsiteY10" fmla="*/ 494062 h 485775"/>
                  <a:gd name="connsiteX11" fmla="*/ 362617 w 466725"/>
                  <a:gd name="connsiteY11" fmla="*/ 483965 h 485775"/>
                  <a:gd name="connsiteX12" fmla="*/ 418338 w 466725"/>
                  <a:gd name="connsiteY12" fmla="*/ 393478 h 485775"/>
                  <a:gd name="connsiteX13" fmla="*/ 459676 w 466725"/>
                  <a:gd name="connsiteY13" fmla="*/ 325755 h 485775"/>
                  <a:gd name="connsiteX14" fmla="*/ 476250 w 466725"/>
                  <a:gd name="connsiteY14" fmla="*/ 243364 h 485775"/>
                  <a:gd name="connsiteX15" fmla="*/ 421386 w 466725"/>
                  <a:gd name="connsiteY15" fmla="*/ 242507 h 485775"/>
                  <a:gd name="connsiteX16" fmla="*/ 408718 w 466725"/>
                  <a:gd name="connsiteY16" fmla="*/ 306515 h 485775"/>
                  <a:gd name="connsiteX17" fmla="*/ 377857 w 466725"/>
                  <a:gd name="connsiteY17" fmla="*/ 356807 h 485775"/>
                  <a:gd name="connsiteX18" fmla="*/ 323850 w 466725"/>
                  <a:gd name="connsiteY18" fmla="*/ 438912 h 485775"/>
                  <a:gd name="connsiteX19" fmla="*/ 152400 w 466725"/>
                  <a:gd name="connsiteY19" fmla="*/ 438912 h 485775"/>
                  <a:gd name="connsiteX20" fmla="*/ 98870 w 466725"/>
                  <a:gd name="connsiteY20" fmla="*/ 356521 h 485775"/>
                  <a:gd name="connsiteX21" fmla="*/ 68008 w 466725"/>
                  <a:gd name="connsiteY21" fmla="*/ 306229 h 485775"/>
                  <a:gd name="connsiteX22" fmla="*/ 54864 w 466725"/>
                  <a:gd name="connsiteY22" fmla="*/ 242221 h 485775"/>
                  <a:gd name="connsiteX23" fmla="*/ 54864 w 466725"/>
                  <a:gd name="connsiteY23" fmla="*/ 235363 h 485775"/>
                  <a:gd name="connsiteX24" fmla="*/ 237839 w 466725"/>
                  <a:gd name="connsiteY24" fmla="*/ 54388 h 485775"/>
                  <a:gd name="connsiteX25" fmla="*/ 237839 w 466725"/>
                  <a:gd name="connsiteY25" fmla="*/ 54388 h 485775"/>
                  <a:gd name="connsiteX26" fmla="*/ 420814 w 466725"/>
                  <a:gd name="connsiteY26" fmla="*/ 235363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66725" h="485775">
                    <a:moveTo>
                      <a:pt x="476250" y="243364"/>
                    </a:moveTo>
                    <a:lnTo>
                      <a:pt x="476250" y="235172"/>
                    </a:lnTo>
                    <a:cubicBezTo>
                      <a:pt x="473823" y="105160"/>
                      <a:pt x="368157" y="804"/>
                      <a:pt x="238125" y="0"/>
                    </a:cubicBezTo>
                    <a:lnTo>
                      <a:pt x="238125" y="0"/>
                    </a:lnTo>
                    <a:cubicBezTo>
                      <a:pt x="108093" y="804"/>
                      <a:pt x="2427" y="105160"/>
                      <a:pt x="0" y="235172"/>
                    </a:cubicBezTo>
                    <a:lnTo>
                      <a:pt x="0" y="243364"/>
                    </a:lnTo>
                    <a:cubicBezTo>
                      <a:pt x="871" y="271562"/>
                      <a:pt x="6473" y="299414"/>
                      <a:pt x="16573" y="325755"/>
                    </a:cubicBezTo>
                    <a:cubicBezTo>
                      <a:pt x="26214" y="350609"/>
                      <a:pt x="40213" y="373543"/>
                      <a:pt x="57912" y="393478"/>
                    </a:cubicBezTo>
                    <a:cubicBezTo>
                      <a:pt x="79724" y="417195"/>
                      <a:pt x="103537" y="463391"/>
                      <a:pt x="113633" y="483965"/>
                    </a:cubicBezTo>
                    <a:cubicBezTo>
                      <a:pt x="116721" y="490180"/>
                      <a:pt x="123076" y="494096"/>
                      <a:pt x="130016" y="494062"/>
                    </a:cubicBezTo>
                    <a:lnTo>
                      <a:pt x="346234" y="494062"/>
                    </a:lnTo>
                    <a:cubicBezTo>
                      <a:pt x="353174" y="494096"/>
                      <a:pt x="359529" y="490180"/>
                      <a:pt x="362617" y="483965"/>
                    </a:cubicBezTo>
                    <a:cubicBezTo>
                      <a:pt x="372713" y="463391"/>
                      <a:pt x="396526" y="417290"/>
                      <a:pt x="418338" y="393478"/>
                    </a:cubicBezTo>
                    <a:cubicBezTo>
                      <a:pt x="436037" y="373543"/>
                      <a:pt x="450036" y="350609"/>
                      <a:pt x="459676" y="325755"/>
                    </a:cubicBezTo>
                    <a:cubicBezTo>
                      <a:pt x="469777" y="299414"/>
                      <a:pt x="475379" y="271562"/>
                      <a:pt x="476250" y="243364"/>
                    </a:cubicBezTo>
                    <a:close/>
                    <a:moveTo>
                      <a:pt x="421386" y="242507"/>
                    </a:moveTo>
                    <a:cubicBezTo>
                      <a:pt x="420709" y="264394"/>
                      <a:pt x="416429" y="286020"/>
                      <a:pt x="408718" y="306515"/>
                    </a:cubicBezTo>
                    <a:cubicBezTo>
                      <a:pt x="401485" y="324971"/>
                      <a:pt x="391037" y="341999"/>
                      <a:pt x="377857" y="356807"/>
                    </a:cubicBezTo>
                    <a:cubicBezTo>
                      <a:pt x="356714" y="381975"/>
                      <a:pt x="338588" y="409531"/>
                      <a:pt x="323850" y="438912"/>
                    </a:cubicBezTo>
                    <a:lnTo>
                      <a:pt x="152400" y="438912"/>
                    </a:lnTo>
                    <a:cubicBezTo>
                      <a:pt x="137831" y="409455"/>
                      <a:pt x="119864" y="381803"/>
                      <a:pt x="98870" y="356521"/>
                    </a:cubicBezTo>
                    <a:cubicBezTo>
                      <a:pt x="85690" y="341713"/>
                      <a:pt x="75241" y="324685"/>
                      <a:pt x="68008" y="306229"/>
                    </a:cubicBezTo>
                    <a:cubicBezTo>
                      <a:pt x="60135" y="285761"/>
                      <a:pt x="55694" y="264135"/>
                      <a:pt x="54864" y="242221"/>
                    </a:cubicBezTo>
                    <a:lnTo>
                      <a:pt x="54864" y="235363"/>
                    </a:lnTo>
                    <a:cubicBezTo>
                      <a:pt x="56570" y="135350"/>
                      <a:pt x="137813" y="54995"/>
                      <a:pt x="237839" y="54388"/>
                    </a:cubicBezTo>
                    <a:lnTo>
                      <a:pt x="237839" y="54388"/>
                    </a:lnTo>
                    <a:cubicBezTo>
                      <a:pt x="337865" y="54995"/>
                      <a:pt x="419109" y="135350"/>
                      <a:pt x="420814" y="235363"/>
                    </a:cubicBezTo>
                    <a:close/>
                  </a:path>
                </a:pathLst>
              </a:custGeom>
              <a:grpFill/>
              <a:ln w="9525" cap="flat">
                <a:noFill/>
                <a:prstDash val="solid"/>
                <a:miter/>
              </a:ln>
            </p:spPr>
            <p:txBody>
              <a:bodyPr rtlCol="0" anchor="ctr"/>
              <a:lstStyle/>
              <a:p>
                <a:endParaRPr lang="en-ID"/>
              </a:p>
            </p:txBody>
          </p:sp>
          <p:sp>
            <p:nvSpPr>
              <p:cNvPr id="16" name="Freeform: Shape 15">
                <a:extLst>
                  <a:ext uri="{FF2B5EF4-FFF2-40B4-BE49-F238E27FC236}">
                    <a16:creationId xmlns:a16="http://schemas.microsoft.com/office/drawing/2014/main" id="{FA99BA31-5C8A-4E43-B810-021729AEB942}"/>
                  </a:ext>
                </a:extLst>
              </p:cNvPr>
              <p:cNvSpPr/>
              <p:nvPr/>
            </p:nvSpPr>
            <p:spPr>
              <a:xfrm>
                <a:off x="10120378" y="7059900"/>
                <a:ext cx="38100" cy="104775"/>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grpFill/>
              <a:ln w="9525" cap="flat">
                <a:noFill/>
                <a:prstDash val="solid"/>
                <a:miter/>
              </a:ln>
            </p:spPr>
            <p:txBody>
              <a:bodyPr rtlCol="0" anchor="ctr"/>
              <a:lstStyle/>
              <a:p>
                <a:endParaRPr lang="en-ID"/>
              </a:p>
            </p:txBody>
          </p:sp>
          <p:sp>
            <p:nvSpPr>
              <p:cNvPr id="17" name="Freeform: Shape 16">
                <a:extLst>
                  <a:ext uri="{FF2B5EF4-FFF2-40B4-BE49-F238E27FC236}">
                    <a16:creationId xmlns:a16="http://schemas.microsoft.com/office/drawing/2014/main" id="{CD5614C0-CEEB-424D-A829-892BB42FD718}"/>
                  </a:ext>
                </a:extLst>
              </p:cNvPr>
              <p:cNvSpPr/>
              <p:nvPr/>
            </p:nvSpPr>
            <p:spPr>
              <a:xfrm>
                <a:off x="9861295" y="7169289"/>
                <a:ext cx="76200" cy="76200"/>
              </a:xfrm>
              <a:custGeom>
                <a:avLst/>
                <a:gdLst>
                  <a:gd name="connsiteX0" fmla="*/ 52105 w 76200"/>
                  <a:gd name="connsiteY0" fmla="*/ 79111 h 76200"/>
                  <a:gd name="connsiteX1" fmla="*/ 78965 w 76200"/>
                  <a:gd name="connsiteY1" fmla="*/ 79111 h 76200"/>
                  <a:gd name="connsiteX2" fmla="*/ 78965 w 76200"/>
                  <a:gd name="connsiteY2" fmla="*/ 52250 h 76200"/>
                  <a:gd name="connsiteX3" fmla="*/ 31817 w 76200"/>
                  <a:gd name="connsiteY3" fmla="*/ 4911 h 76200"/>
                  <a:gd name="connsiteX4" fmla="*/ 4910 w 76200"/>
                  <a:gd name="connsiteY4" fmla="*/ 6283 h 76200"/>
                  <a:gd name="connsiteX5" fmla="*/ 4956 w 76200"/>
                  <a:gd name="connsiteY5" fmla="*/ 3186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76200">
                    <a:moveTo>
                      <a:pt x="52105" y="79111"/>
                    </a:moveTo>
                    <a:cubicBezTo>
                      <a:pt x="59535" y="86496"/>
                      <a:pt x="71535" y="86496"/>
                      <a:pt x="78965" y="79111"/>
                    </a:cubicBezTo>
                    <a:cubicBezTo>
                      <a:pt x="86351" y="71680"/>
                      <a:pt x="86351" y="59680"/>
                      <a:pt x="78965" y="52250"/>
                    </a:cubicBezTo>
                    <a:lnTo>
                      <a:pt x="31817" y="4911"/>
                    </a:lnTo>
                    <a:cubicBezTo>
                      <a:pt x="24008" y="-2140"/>
                      <a:pt x="11962" y="-1525"/>
                      <a:pt x="4910" y="6283"/>
                    </a:cubicBezTo>
                    <a:cubicBezTo>
                      <a:pt x="-1654" y="13555"/>
                      <a:pt x="-1634" y="24619"/>
                      <a:pt x="4956" y="31866"/>
                    </a:cubicBezTo>
                    <a:close/>
                  </a:path>
                </a:pathLst>
              </a:custGeom>
              <a:grpFill/>
              <a:ln w="9525" cap="flat">
                <a:noFill/>
                <a:prstDash val="solid"/>
                <a:miter/>
              </a:ln>
            </p:spPr>
            <p:txBody>
              <a:bodyPr rtlCol="0" anchor="ctr"/>
              <a:lstStyle/>
              <a:p>
                <a:endParaRPr lang="en-ID"/>
              </a:p>
            </p:txBody>
          </p:sp>
          <p:sp>
            <p:nvSpPr>
              <p:cNvPr id="18" name="Freeform: Shape 17">
                <a:extLst>
                  <a:ext uri="{FF2B5EF4-FFF2-40B4-BE49-F238E27FC236}">
                    <a16:creationId xmlns:a16="http://schemas.microsoft.com/office/drawing/2014/main" id="{F91BE585-276E-4C52-82CA-CE7CC83C175D}"/>
                  </a:ext>
                </a:extLst>
              </p:cNvPr>
              <p:cNvSpPr/>
              <p:nvPr/>
            </p:nvSpPr>
            <p:spPr>
              <a:xfrm>
                <a:off x="10332866" y="7174232"/>
                <a:ext cx="76200" cy="76200"/>
              </a:xfrm>
              <a:custGeom>
                <a:avLst/>
                <a:gdLst>
                  <a:gd name="connsiteX0" fmla="*/ 19446 w 76200"/>
                  <a:gd name="connsiteY0" fmla="*/ 83407 h 76200"/>
                  <a:gd name="connsiteX1" fmla="*/ 32971 w 76200"/>
                  <a:gd name="connsiteY1" fmla="*/ 77787 h 76200"/>
                  <a:gd name="connsiteX2" fmla="*/ 80025 w 76200"/>
                  <a:gd name="connsiteY2" fmla="*/ 30162 h 76200"/>
                  <a:gd name="connsiteX3" fmla="*/ 75664 w 76200"/>
                  <a:gd name="connsiteY3" fmla="*/ 3577 h 76200"/>
                  <a:gd name="connsiteX4" fmla="*/ 53164 w 76200"/>
                  <a:gd name="connsiteY4" fmla="*/ 3778 h 76200"/>
                  <a:gd name="connsiteX5" fmla="*/ 5539 w 76200"/>
                  <a:gd name="connsiteY5" fmla="*/ 51403 h 76200"/>
                  <a:gd name="connsiteX6" fmla="*/ 5539 w 76200"/>
                  <a:gd name="connsiteY6" fmla="*/ 78264 h 76200"/>
                  <a:gd name="connsiteX7" fmla="*/ 19446 w 76200"/>
                  <a:gd name="connsiteY7" fmla="*/ 8340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76200">
                    <a:moveTo>
                      <a:pt x="19446" y="83407"/>
                    </a:moveTo>
                    <a:cubicBezTo>
                      <a:pt x="24523" y="83411"/>
                      <a:pt x="29392" y="81388"/>
                      <a:pt x="32971" y="77787"/>
                    </a:cubicBezTo>
                    <a:lnTo>
                      <a:pt x="80025" y="30162"/>
                    </a:lnTo>
                    <a:cubicBezTo>
                      <a:pt x="86162" y="21617"/>
                      <a:pt x="84210" y="9714"/>
                      <a:pt x="75664" y="3577"/>
                    </a:cubicBezTo>
                    <a:cubicBezTo>
                      <a:pt x="68922" y="-1265"/>
                      <a:pt x="59819" y="-1184"/>
                      <a:pt x="53164" y="3778"/>
                    </a:cubicBezTo>
                    <a:lnTo>
                      <a:pt x="5539" y="51403"/>
                    </a:lnTo>
                    <a:cubicBezTo>
                      <a:pt x="-1846" y="58834"/>
                      <a:pt x="-1846" y="70833"/>
                      <a:pt x="5539" y="78264"/>
                    </a:cubicBezTo>
                    <a:cubicBezTo>
                      <a:pt x="9290" y="81786"/>
                      <a:pt x="14306" y="83641"/>
                      <a:pt x="19446" y="83407"/>
                    </a:cubicBezTo>
                    <a:close/>
                  </a:path>
                </a:pathLst>
              </a:custGeom>
              <a:grpFill/>
              <a:ln w="9525" cap="flat">
                <a:noFill/>
                <a:prstDash val="solid"/>
                <a:miter/>
              </a:ln>
            </p:spPr>
            <p:txBody>
              <a:bodyPr rtlCol="0" anchor="ctr"/>
              <a:lstStyle/>
              <a:p>
                <a:endParaRPr lang="en-ID"/>
              </a:p>
            </p:txBody>
          </p:sp>
          <p:sp>
            <p:nvSpPr>
              <p:cNvPr id="19" name="Freeform: Shape 18">
                <a:extLst>
                  <a:ext uri="{FF2B5EF4-FFF2-40B4-BE49-F238E27FC236}">
                    <a16:creationId xmlns:a16="http://schemas.microsoft.com/office/drawing/2014/main" id="{12869972-4E6E-4C59-87B5-A22D24C72464}"/>
                  </a:ext>
                </a:extLst>
              </p:cNvPr>
              <p:cNvSpPr/>
              <p:nvPr/>
            </p:nvSpPr>
            <p:spPr>
              <a:xfrm>
                <a:off x="9757856" y="7417088"/>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p>
            </p:txBody>
          </p:sp>
          <p:sp>
            <p:nvSpPr>
              <p:cNvPr id="20" name="Freeform: Shape 19">
                <a:extLst>
                  <a:ext uri="{FF2B5EF4-FFF2-40B4-BE49-F238E27FC236}">
                    <a16:creationId xmlns:a16="http://schemas.microsoft.com/office/drawing/2014/main" id="{A5327DCA-E39A-4BCE-B421-189256BCD619}"/>
                  </a:ext>
                </a:extLst>
              </p:cNvPr>
              <p:cNvSpPr/>
              <p:nvPr/>
            </p:nvSpPr>
            <p:spPr>
              <a:xfrm>
                <a:off x="9859591" y="7618628"/>
                <a:ext cx="76200" cy="85725"/>
              </a:xfrm>
              <a:custGeom>
                <a:avLst/>
                <a:gdLst>
                  <a:gd name="connsiteX0" fmla="*/ 53808 w 76200"/>
                  <a:gd name="connsiteY0" fmla="*/ 4581 h 85725"/>
                  <a:gd name="connsiteX1" fmla="*/ 6659 w 76200"/>
                  <a:gd name="connsiteY1" fmla="*/ 52206 h 85725"/>
                  <a:gd name="connsiteX2" fmla="*/ 4581 w 76200"/>
                  <a:gd name="connsiteY2" fmla="*/ 79066 h 85725"/>
                  <a:gd name="connsiteX3" fmla="*/ 31442 w 76200"/>
                  <a:gd name="connsiteY3" fmla="*/ 81144 h 85725"/>
                  <a:gd name="connsiteX4" fmla="*/ 33520 w 76200"/>
                  <a:gd name="connsiteY4" fmla="*/ 79066 h 85725"/>
                  <a:gd name="connsiteX5" fmla="*/ 80669 w 76200"/>
                  <a:gd name="connsiteY5" fmla="*/ 31441 h 85725"/>
                  <a:gd name="connsiteX6" fmla="*/ 78590 w 76200"/>
                  <a:gd name="connsiteY6" fmla="*/ 4581 h 85725"/>
                  <a:gd name="connsiteX7" fmla="*/ 53808 w 76200"/>
                  <a:gd name="connsiteY7" fmla="*/ 4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85725">
                    <a:moveTo>
                      <a:pt x="53808" y="4581"/>
                    </a:moveTo>
                    <a:lnTo>
                      <a:pt x="6659" y="52206"/>
                    </a:lnTo>
                    <a:cubicBezTo>
                      <a:pt x="-1332" y="59049"/>
                      <a:pt x="-2263" y="71075"/>
                      <a:pt x="4581" y="79066"/>
                    </a:cubicBezTo>
                    <a:cubicBezTo>
                      <a:pt x="11425" y="87058"/>
                      <a:pt x="23451" y="87987"/>
                      <a:pt x="31442" y="81144"/>
                    </a:cubicBezTo>
                    <a:cubicBezTo>
                      <a:pt x="32187" y="80506"/>
                      <a:pt x="32882" y="79811"/>
                      <a:pt x="33520" y="79066"/>
                    </a:cubicBezTo>
                    <a:lnTo>
                      <a:pt x="80669" y="31441"/>
                    </a:lnTo>
                    <a:cubicBezTo>
                      <a:pt x="87512" y="23450"/>
                      <a:pt x="86582" y="11424"/>
                      <a:pt x="78590" y="4581"/>
                    </a:cubicBezTo>
                    <a:cubicBezTo>
                      <a:pt x="71459" y="-1527"/>
                      <a:pt x="60941" y="-1527"/>
                      <a:pt x="53808" y="4581"/>
                    </a:cubicBezTo>
                    <a:close/>
                  </a:path>
                </a:pathLst>
              </a:custGeom>
              <a:grpFill/>
              <a:ln w="9525" cap="flat">
                <a:noFill/>
                <a:prstDash val="solid"/>
                <a:miter/>
              </a:ln>
            </p:spPr>
            <p:txBody>
              <a:bodyPr rtlCol="0" anchor="ctr"/>
              <a:lstStyle/>
              <a:p>
                <a:endParaRPr lang="en-ID"/>
              </a:p>
            </p:txBody>
          </p:sp>
          <p:sp>
            <p:nvSpPr>
              <p:cNvPr id="21" name="Freeform: Shape 20">
                <a:extLst>
                  <a:ext uri="{FF2B5EF4-FFF2-40B4-BE49-F238E27FC236}">
                    <a16:creationId xmlns:a16="http://schemas.microsoft.com/office/drawing/2014/main" id="{A5CA10F8-F1FB-4BB5-A9E7-508432D130F1}"/>
                  </a:ext>
                </a:extLst>
              </p:cNvPr>
              <p:cNvSpPr/>
              <p:nvPr/>
            </p:nvSpPr>
            <p:spPr>
              <a:xfrm>
                <a:off x="10332648" y="7613306"/>
                <a:ext cx="85725" cy="85725"/>
              </a:xfrm>
              <a:custGeom>
                <a:avLst/>
                <a:gdLst>
                  <a:gd name="connsiteX0" fmla="*/ 33190 w 85725"/>
                  <a:gd name="connsiteY0" fmla="*/ 6283 h 85725"/>
                  <a:gd name="connsiteX1" fmla="*/ 6283 w 85725"/>
                  <a:gd name="connsiteY1" fmla="*/ 4911 h 85725"/>
                  <a:gd name="connsiteX2" fmla="*/ 4911 w 85725"/>
                  <a:gd name="connsiteY2" fmla="*/ 31817 h 85725"/>
                  <a:gd name="connsiteX3" fmla="*/ 6234 w 85725"/>
                  <a:gd name="connsiteY3" fmla="*/ 33144 h 85725"/>
                  <a:gd name="connsiteX4" fmla="*/ 53859 w 85725"/>
                  <a:gd name="connsiteY4" fmla="*/ 80769 h 85725"/>
                  <a:gd name="connsiteX5" fmla="*/ 80689 w 85725"/>
                  <a:gd name="connsiteY5" fmla="*/ 83213 h 85725"/>
                  <a:gd name="connsiteX6" fmla="*/ 83133 w 85725"/>
                  <a:gd name="connsiteY6" fmla="*/ 56384 h 85725"/>
                  <a:gd name="connsiteX7" fmla="*/ 80052 w 85725"/>
                  <a:gd name="connsiteY7" fmla="*/ 5343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85725">
                    <a:moveTo>
                      <a:pt x="33190" y="6283"/>
                    </a:moveTo>
                    <a:cubicBezTo>
                      <a:pt x="26139" y="-1525"/>
                      <a:pt x="14093" y="-2140"/>
                      <a:pt x="6283" y="4911"/>
                    </a:cubicBezTo>
                    <a:cubicBezTo>
                      <a:pt x="-1525" y="11961"/>
                      <a:pt x="-2140" y="24007"/>
                      <a:pt x="4911" y="31817"/>
                    </a:cubicBezTo>
                    <a:cubicBezTo>
                      <a:pt x="5330" y="32280"/>
                      <a:pt x="5772" y="32724"/>
                      <a:pt x="6234" y="33144"/>
                    </a:cubicBezTo>
                    <a:lnTo>
                      <a:pt x="53859" y="80769"/>
                    </a:lnTo>
                    <a:cubicBezTo>
                      <a:pt x="60593" y="88853"/>
                      <a:pt x="72605" y="89947"/>
                      <a:pt x="80689" y="83213"/>
                    </a:cubicBezTo>
                    <a:cubicBezTo>
                      <a:pt x="88773" y="76480"/>
                      <a:pt x="89866" y="64468"/>
                      <a:pt x="83133" y="56384"/>
                    </a:cubicBezTo>
                    <a:cubicBezTo>
                      <a:pt x="82219" y="55288"/>
                      <a:pt x="81187" y="54298"/>
                      <a:pt x="80052" y="53432"/>
                    </a:cubicBezTo>
                    <a:close/>
                  </a:path>
                </a:pathLst>
              </a:custGeom>
              <a:grpFill/>
              <a:ln w="9525" cap="flat">
                <a:noFill/>
                <a:prstDash val="solid"/>
                <a:miter/>
              </a:ln>
            </p:spPr>
            <p:txBody>
              <a:bodyPr rtlCol="0" anchor="ctr"/>
              <a:lstStyle/>
              <a:p>
                <a:endParaRPr lang="en-ID"/>
              </a:p>
            </p:txBody>
          </p:sp>
          <p:sp>
            <p:nvSpPr>
              <p:cNvPr id="22" name="Freeform: Shape 21">
                <a:extLst>
                  <a:ext uri="{FF2B5EF4-FFF2-40B4-BE49-F238E27FC236}">
                    <a16:creationId xmlns:a16="http://schemas.microsoft.com/office/drawing/2014/main" id="{4EA42993-CFA4-4810-AD66-3C9EDE64E0BF}"/>
                  </a:ext>
                </a:extLst>
              </p:cNvPr>
              <p:cNvSpPr/>
              <p:nvPr/>
            </p:nvSpPr>
            <p:spPr>
              <a:xfrm>
                <a:off x="10412700" y="7416421"/>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p>
            </p:txBody>
          </p:sp>
        </p:grpSp>
      </p:grpSp>
    </p:spTree>
    <p:extLst>
      <p:ext uri="{BB962C8B-B14F-4D97-AF65-F5344CB8AC3E}">
        <p14:creationId xmlns:p14="http://schemas.microsoft.com/office/powerpoint/2010/main" val="334244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6FE97AFE-DD7E-4D52-B532-266A341CEDEF}"/>
              </a:ext>
            </a:extLst>
          </p:cNvPr>
          <p:cNvSpPr>
            <a:spLocks noGrp="1"/>
          </p:cNvSpPr>
          <p:nvPr>
            <p:ph type="pic" sz="quarter" idx="10"/>
          </p:nvPr>
        </p:nvSpPr>
        <p:spPr/>
      </p:sp>
      <p:grpSp>
        <p:nvGrpSpPr>
          <p:cNvPr id="62" name="Group 61">
            <a:extLst>
              <a:ext uri="{FF2B5EF4-FFF2-40B4-BE49-F238E27FC236}">
                <a16:creationId xmlns:a16="http://schemas.microsoft.com/office/drawing/2014/main" id="{B541317F-BF11-4715-BD32-E12AC0E0E1A6}"/>
              </a:ext>
            </a:extLst>
          </p:cNvPr>
          <p:cNvGrpSpPr/>
          <p:nvPr/>
        </p:nvGrpSpPr>
        <p:grpSpPr>
          <a:xfrm>
            <a:off x="7833360" y="4648200"/>
            <a:ext cx="1371600" cy="1371600"/>
            <a:chOff x="7833360" y="4648200"/>
            <a:chExt cx="1371600" cy="1371600"/>
          </a:xfrm>
        </p:grpSpPr>
        <p:sp>
          <p:nvSpPr>
            <p:cNvPr id="3" name="Rectangle 2">
              <a:extLst>
                <a:ext uri="{FF2B5EF4-FFF2-40B4-BE49-F238E27FC236}">
                  <a16:creationId xmlns:a16="http://schemas.microsoft.com/office/drawing/2014/main" id="{085A7C20-B2A6-4BDF-9A74-BE329BA50043}"/>
                </a:ext>
              </a:extLst>
            </p:cNvPr>
            <p:cNvSpPr/>
            <p:nvPr/>
          </p:nvSpPr>
          <p:spPr>
            <a:xfrm>
              <a:off x="7833360" y="4648200"/>
              <a:ext cx="1371600" cy="1371600"/>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4" name="Graphic 260" descr="Lightbulb and gear">
              <a:extLst>
                <a:ext uri="{FF2B5EF4-FFF2-40B4-BE49-F238E27FC236}">
                  <a16:creationId xmlns:a16="http://schemas.microsoft.com/office/drawing/2014/main" id="{4EC7A3F6-1FFD-4F98-B714-BD1106BD1CFA}"/>
                </a:ext>
              </a:extLst>
            </p:cNvPr>
            <p:cNvGrpSpPr/>
            <p:nvPr/>
          </p:nvGrpSpPr>
          <p:grpSpPr>
            <a:xfrm>
              <a:off x="8036093" y="4850933"/>
              <a:ext cx="966134" cy="966134"/>
              <a:chOff x="9688800" y="7021800"/>
              <a:chExt cx="914400" cy="914400"/>
            </a:xfrm>
            <a:solidFill>
              <a:schemeClr val="bg1"/>
            </a:solidFill>
          </p:grpSpPr>
          <p:sp>
            <p:nvSpPr>
              <p:cNvPr id="5" name="Freeform: Shape 4">
                <a:extLst>
                  <a:ext uri="{FF2B5EF4-FFF2-40B4-BE49-F238E27FC236}">
                    <a16:creationId xmlns:a16="http://schemas.microsoft.com/office/drawing/2014/main" id="{AACA12F7-82AF-43CB-ADF0-BD41F08AA44B}"/>
                  </a:ext>
                </a:extLst>
              </p:cNvPr>
              <p:cNvSpPr/>
              <p:nvPr/>
            </p:nvSpPr>
            <p:spPr>
              <a:xfrm>
                <a:off x="10028271" y="7330220"/>
                <a:ext cx="209550" cy="209550"/>
              </a:xfrm>
              <a:custGeom>
                <a:avLst/>
                <a:gdLst>
                  <a:gd name="connsiteX0" fmla="*/ 187547 w 209550"/>
                  <a:gd name="connsiteY0" fmla="*/ 64675 h 209550"/>
                  <a:gd name="connsiteX1" fmla="*/ 195644 w 209550"/>
                  <a:gd name="connsiteY1" fmla="*/ 40672 h 209550"/>
                  <a:gd name="connsiteX2" fmla="*/ 177355 w 209550"/>
                  <a:gd name="connsiteY2" fmla="*/ 22384 h 209550"/>
                  <a:gd name="connsiteX3" fmla="*/ 153353 w 209550"/>
                  <a:gd name="connsiteY3" fmla="*/ 30480 h 209550"/>
                  <a:gd name="connsiteX4" fmla="*/ 133541 w 209550"/>
                  <a:gd name="connsiteY4" fmla="*/ 22384 h 209550"/>
                  <a:gd name="connsiteX5" fmla="*/ 122301 w 209550"/>
                  <a:gd name="connsiteY5" fmla="*/ 0 h 209550"/>
                  <a:gd name="connsiteX6" fmla="*/ 96774 w 209550"/>
                  <a:gd name="connsiteY6" fmla="*/ 0 h 209550"/>
                  <a:gd name="connsiteX7" fmla="*/ 85439 w 209550"/>
                  <a:gd name="connsiteY7" fmla="*/ 22479 h 209550"/>
                  <a:gd name="connsiteX8" fmla="*/ 65532 w 209550"/>
                  <a:gd name="connsiteY8" fmla="*/ 30575 h 209550"/>
                  <a:gd name="connsiteX9" fmla="*/ 41529 w 209550"/>
                  <a:gd name="connsiteY9" fmla="*/ 22479 h 209550"/>
                  <a:gd name="connsiteX10" fmla="*/ 23241 w 209550"/>
                  <a:gd name="connsiteY10" fmla="*/ 40767 h 209550"/>
                  <a:gd name="connsiteX11" fmla="*/ 30861 w 209550"/>
                  <a:gd name="connsiteY11" fmla="*/ 64770 h 209550"/>
                  <a:gd name="connsiteX12" fmla="*/ 22479 w 209550"/>
                  <a:gd name="connsiteY12" fmla="*/ 84582 h 209550"/>
                  <a:gd name="connsiteX13" fmla="*/ 0 w 209550"/>
                  <a:gd name="connsiteY13" fmla="*/ 95821 h 209550"/>
                  <a:gd name="connsiteX14" fmla="*/ 0 w 209550"/>
                  <a:gd name="connsiteY14" fmla="*/ 120968 h 209550"/>
                  <a:gd name="connsiteX15" fmla="*/ 22479 w 209550"/>
                  <a:gd name="connsiteY15" fmla="*/ 132302 h 209550"/>
                  <a:gd name="connsiteX16" fmla="*/ 30575 w 209550"/>
                  <a:gd name="connsiteY16" fmla="*/ 152114 h 209550"/>
                  <a:gd name="connsiteX17" fmla="*/ 22479 w 209550"/>
                  <a:gd name="connsiteY17" fmla="*/ 176117 h 209550"/>
                  <a:gd name="connsiteX18" fmla="*/ 41529 w 209550"/>
                  <a:gd name="connsiteY18" fmla="*/ 194405 h 209550"/>
                  <a:gd name="connsiteX19" fmla="*/ 65532 w 209550"/>
                  <a:gd name="connsiteY19" fmla="*/ 186214 h 209550"/>
                  <a:gd name="connsiteX20" fmla="*/ 85344 w 209550"/>
                  <a:gd name="connsiteY20" fmla="*/ 194405 h 209550"/>
                  <a:gd name="connsiteX21" fmla="*/ 96583 w 209550"/>
                  <a:gd name="connsiteY21" fmla="*/ 216789 h 209550"/>
                  <a:gd name="connsiteX22" fmla="*/ 122111 w 209550"/>
                  <a:gd name="connsiteY22" fmla="*/ 216789 h 209550"/>
                  <a:gd name="connsiteX23" fmla="*/ 133445 w 209550"/>
                  <a:gd name="connsiteY23" fmla="*/ 194786 h 209550"/>
                  <a:gd name="connsiteX24" fmla="*/ 152972 w 209550"/>
                  <a:gd name="connsiteY24" fmla="*/ 186880 h 209550"/>
                  <a:gd name="connsiteX25" fmla="*/ 176879 w 209550"/>
                  <a:gd name="connsiteY25" fmla="*/ 195072 h 209550"/>
                  <a:gd name="connsiteX26" fmla="*/ 195167 w 209550"/>
                  <a:gd name="connsiteY26" fmla="*/ 176689 h 209550"/>
                  <a:gd name="connsiteX27" fmla="*/ 187071 w 209550"/>
                  <a:gd name="connsiteY27" fmla="*/ 152781 h 209550"/>
                  <a:gd name="connsiteX28" fmla="*/ 195739 w 209550"/>
                  <a:gd name="connsiteY28" fmla="*/ 132874 h 209550"/>
                  <a:gd name="connsiteX29" fmla="*/ 218123 w 209550"/>
                  <a:gd name="connsiteY29" fmla="*/ 121634 h 209550"/>
                  <a:gd name="connsiteX30" fmla="*/ 218123 w 209550"/>
                  <a:gd name="connsiteY30" fmla="*/ 95821 h 209550"/>
                  <a:gd name="connsiteX31" fmla="*/ 195644 w 209550"/>
                  <a:gd name="connsiteY31" fmla="*/ 84487 h 209550"/>
                  <a:gd name="connsiteX32" fmla="*/ 187547 w 209550"/>
                  <a:gd name="connsiteY32" fmla="*/ 64675 h 209550"/>
                  <a:gd name="connsiteX33" fmla="*/ 109442 w 209550"/>
                  <a:gd name="connsiteY33" fmla="*/ 146875 h 209550"/>
                  <a:gd name="connsiteX34" fmla="*/ 71342 w 209550"/>
                  <a:gd name="connsiteY34" fmla="*/ 108775 h 209550"/>
                  <a:gd name="connsiteX35" fmla="*/ 109442 w 209550"/>
                  <a:gd name="connsiteY35" fmla="*/ 70675 h 209550"/>
                  <a:gd name="connsiteX36" fmla="*/ 147542 w 209550"/>
                  <a:gd name="connsiteY36" fmla="*/ 108775 h 209550"/>
                  <a:gd name="connsiteX37" fmla="*/ 109442 w 209550"/>
                  <a:gd name="connsiteY37" fmla="*/ 146875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9550" h="209550">
                    <a:moveTo>
                      <a:pt x="187547" y="64675"/>
                    </a:moveTo>
                    <a:lnTo>
                      <a:pt x="195644" y="40672"/>
                    </a:lnTo>
                    <a:lnTo>
                      <a:pt x="177355" y="22384"/>
                    </a:lnTo>
                    <a:lnTo>
                      <a:pt x="153353" y="30480"/>
                    </a:lnTo>
                    <a:cubicBezTo>
                      <a:pt x="147113" y="26964"/>
                      <a:pt x="140457" y="24244"/>
                      <a:pt x="133541" y="22384"/>
                    </a:cubicBezTo>
                    <a:lnTo>
                      <a:pt x="122301" y="0"/>
                    </a:lnTo>
                    <a:lnTo>
                      <a:pt x="96774" y="0"/>
                    </a:lnTo>
                    <a:lnTo>
                      <a:pt x="85439" y="22479"/>
                    </a:lnTo>
                    <a:cubicBezTo>
                      <a:pt x="78498" y="24356"/>
                      <a:pt x="71813" y="27075"/>
                      <a:pt x="65532" y="30575"/>
                    </a:cubicBezTo>
                    <a:lnTo>
                      <a:pt x="41529" y="22479"/>
                    </a:lnTo>
                    <a:lnTo>
                      <a:pt x="23241" y="40767"/>
                    </a:lnTo>
                    <a:lnTo>
                      <a:pt x="30861" y="64770"/>
                    </a:lnTo>
                    <a:cubicBezTo>
                      <a:pt x="27206" y="70976"/>
                      <a:pt x="24388" y="77637"/>
                      <a:pt x="22479" y="84582"/>
                    </a:cubicBezTo>
                    <a:lnTo>
                      <a:pt x="0" y="95821"/>
                    </a:lnTo>
                    <a:lnTo>
                      <a:pt x="0" y="120968"/>
                    </a:lnTo>
                    <a:lnTo>
                      <a:pt x="22479" y="132302"/>
                    </a:lnTo>
                    <a:cubicBezTo>
                      <a:pt x="24332" y="139221"/>
                      <a:pt x="27052" y="145878"/>
                      <a:pt x="30575" y="152114"/>
                    </a:cubicBezTo>
                    <a:lnTo>
                      <a:pt x="22479" y="176117"/>
                    </a:lnTo>
                    <a:lnTo>
                      <a:pt x="41529" y="194405"/>
                    </a:lnTo>
                    <a:lnTo>
                      <a:pt x="65532" y="186214"/>
                    </a:lnTo>
                    <a:cubicBezTo>
                      <a:pt x="71767" y="189763"/>
                      <a:pt x="78423" y="192515"/>
                      <a:pt x="85344" y="194405"/>
                    </a:cubicBezTo>
                    <a:lnTo>
                      <a:pt x="96583" y="216789"/>
                    </a:lnTo>
                    <a:lnTo>
                      <a:pt x="122111" y="216789"/>
                    </a:lnTo>
                    <a:lnTo>
                      <a:pt x="133445" y="194786"/>
                    </a:lnTo>
                    <a:cubicBezTo>
                      <a:pt x="140245" y="192937"/>
                      <a:pt x="146800" y="190283"/>
                      <a:pt x="152972" y="186880"/>
                    </a:cubicBezTo>
                    <a:lnTo>
                      <a:pt x="176879" y="195072"/>
                    </a:lnTo>
                    <a:lnTo>
                      <a:pt x="195167" y="176689"/>
                    </a:lnTo>
                    <a:lnTo>
                      <a:pt x="187071" y="152781"/>
                    </a:lnTo>
                    <a:cubicBezTo>
                      <a:pt x="190710" y="146497"/>
                      <a:pt x="193618" y="139818"/>
                      <a:pt x="195739" y="132874"/>
                    </a:cubicBezTo>
                    <a:lnTo>
                      <a:pt x="218123" y="121634"/>
                    </a:lnTo>
                    <a:lnTo>
                      <a:pt x="218123" y="95821"/>
                    </a:lnTo>
                    <a:lnTo>
                      <a:pt x="195644" y="84487"/>
                    </a:lnTo>
                    <a:cubicBezTo>
                      <a:pt x="193825" y="77556"/>
                      <a:pt x="191103" y="70896"/>
                      <a:pt x="187547" y="64675"/>
                    </a:cubicBezTo>
                    <a:close/>
                    <a:moveTo>
                      <a:pt x="109442" y="146875"/>
                    </a:moveTo>
                    <a:cubicBezTo>
                      <a:pt x="88401" y="146875"/>
                      <a:pt x="71342" y="129817"/>
                      <a:pt x="71342" y="108775"/>
                    </a:cubicBezTo>
                    <a:cubicBezTo>
                      <a:pt x="71342" y="87734"/>
                      <a:pt x="88401" y="70675"/>
                      <a:pt x="109442" y="70675"/>
                    </a:cubicBezTo>
                    <a:cubicBezTo>
                      <a:pt x="130356" y="70982"/>
                      <a:pt x="147236" y="87861"/>
                      <a:pt x="147542" y="108775"/>
                    </a:cubicBezTo>
                    <a:cubicBezTo>
                      <a:pt x="147542" y="129817"/>
                      <a:pt x="130484" y="146875"/>
                      <a:pt x="109442" y="146875"/>
                    </a:cubicBezTo>
                    <a:close/>
                  </a:path>
                </a:pathLst>
              </a:custGeom>
              <a:grpFill/>
              <a:ln w="9525" cap="flat">
                <a:noFill/>
                <a:prstDash val="solid"/>
                <a:miter/>
              </a:ln>
            </p:spPr>
            <p:txBody>
              <a:bodyPr rtlCol="0" anchor="ctr"/>
              <a:lstStyle/>
              <a:p>
                <a:endParaRPr lang="en-ID"/>
              </a:p>
            </p:txBody>
          </p:sp>
          <p:sp>
            <p:nvSpPr>
              <p:cNvPr id="6" name="Freeform: Shape 5">
                <a:extLst>
                  <a:ext uri="{FF2B5EF4-FFF2-40B4-BE49-F238E27FC236}">
                    <a16:creationId xmlns:a16="http://schemas.microsoft.com/office/drawing/2014/main" id="{F9E314FA-01FF-4900-B1BE-EA2D1D8096D4}"/>
                  </a:ext>
                </a:extLst>
              </p:cNvPr>
              <p:cNvSpPr/>
              <p:nvPr/>
            </p:nvSpPr>
            <p:spPr>
              <a:xfrm>
                <a:off x="10029698" y="7734175"/>
                <a:ext cx="209550" cy="47625"/>
              </a:xfrm>
              <a:custGeom>
                <a:avLst/>
                <a:gdLst>
                  <a:gd name="connsiteX0" fmla="*/ 189835 w 209550"/>
                  <a:gd name="connsiteY0" fmla="*/ 0 h 47625"/>
                  <a:gd name="connsiteX1" fmla="*/ 25910 w 209550"/>
                  <a:gd name="connsiteY1" fmla="*/ 0 h 47625"/>
                  <a:gd name="connsiteX2" fmla="*/ 48 w 209550"/>
                  <a:gd name="connsiteY2" fmla="*/ 29098 h 47625"/>
                  <a:gd name="connsiteX3" fmla="*/ 25910 w 209550"/>
                  <a:gd name="connsiteY3" fmla="*/ 54959 h 47625"/>
                  <a:gd name="connsiteX4" fmla="*/ 189835 w 209550"/>
                  <a:gd name="connsiteY4" fmla="*/ 54959 h 47625"/>
                  <a:gd name="connsiteX5" fmla="*/ 215696 w 209550"/>
                  <a:gd name="connsiteY5" fmla="*/ 25861 h 47625"/>
                  <a:gd name="connsiteX6" fmla="*/ 189835 w 209550"/>
                  <a:gd name="connsiteY6" fmla="*/ 0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47625">
                    <a:moveTo>
                      <a:pt x="189835" y="0"/>
                    </a:moveTo>
                    <a:lnTo>
                      <a:pt x="25910" y="0"/>
                    </a:lnTo>
                    <a:cubicBezTo>
                      <a:pt x="10734" y="894"/>
                      <a:pt x="-845" y="13922"/>
                      <a:pt x="48" y="29098"/>
                    </a:cubicBezTo>
                    <a:cubicBezTo>
                      <a:pt x="869" y="43027"/>
                      <a:pt x="11981" y="54139"/>
                      <a:pt x="25910" y="54959"/>
                    </a:cubicBezTo>
                    <a:lnTo>
                      <a:pt x="189835" y="54959"/>
                    </a:lnTo>
                    <a:cubicBezTo>
                      <a:pt x="205011" y="54065"/>
                      <a:pt x="216590" y="41037"/>
                      <a:pt x="215696" y="25861"/>
                    </a:cubicBezTo>
                    <a:cubicBezTo>
                      <a:pt x="214875" y="11932"/>
                      <a:pt x="203763" y="820"/>
                      <a:pt x="189835" y="0"/>
                    </a:cubicBezTo>
                    <a:close/>
                  </a:path>
                </a:pathLst>
              </a:custGeom>
              <a:grpFill/>
              <a:ln w="9525" cap="flat">
                <a:noFill/>
                <a:prstDash val="solid"/>
                <a:miter/>
              </a:ln>
            </p:spPr>
            <p:txBody>
              <a:bodyPr rtlCol="0" anchor="ctr"/>
              <a:lstStyle/>
              <a:p>
                <a:endParaRPr lang="en-ID"/>
              </a:p>
            </p:txBody>
          </p:sp>
          <p:sp>
            <p:nvSpPr>
              <p:cNvPr id="7" name="Freeform: Shape 6">
                <a:extLst>
                  <a:ext uri="{FF2B5EF4-FFF2-40B4-BE49-F238E27FC236}">
                    <a16:creationId xmlns:a16="http://schemas.microsoft.com/office/drawing/2014/main" id="{27D81D62-3082-48B4-B20D-3300567EF37D}"/>
                  </a:ext>
                </a:extLst>
              </p:cNvPr>
              <p:cNvSpPr/>
              <p:nvPr/>
            </p:nvSpPr>
            <p:spPr>
              <a:xfrm>
                <a:off x="10078087" y="7827234"/>
                <a:ext cx="114300" cy="47625"/>
              </a:xfrm>
              <a:custGeom>
                <a:avLst/>
                <a:gdLst>
                  <a:gd name="connsiteX0" fmla="*/ 59531 w 114300"/>
                  <a:gd name="connsiteY0" fmla="*/ 54959 h 47625"/>
                  <a:gd name="connsiteX1" fmla="*/ 118967 w 114300"/>
                  <a:gd name="connsiteY1" fmla="*/ 0 h 47625"/>
                  <a:gd name="connsiteX2" fmla="*/ 0 w 114300"/>
                  <a:gd name="connsiteY2" fmla="*/ 0 h 47625"/>
                  <a:gd name="connsiteX3" fmla="*/ 59531 w 114300"/>
                  <a:gd name="connsiteY3" fmla="*/ 54959 h 47625"/>
                </a:gdLst>
                <a:ahLst/>
                <a:cxnLst>
                  <a:cxn ang="0">
                    <a:pos x="connsiteX0" y="connsiteY0"/>
                  </a:cxn>
                  <a:cxn ang="0">
                    <a:pos x="connsiteX1" y="connsiteY1"/>
                  </a:cxn>
                  <a:cxn ang="0">
                    <a:pos x="connsiteX2" y="connsiteY2"/>
                  </a:cxn>
                  <a:cxn ang="0">
                    <a:pos x="connsiteX3" y="connsiteY3"/>
                  </a:cxn>
                </a:cxnLst>
                <a:rect l="l" t="t" r="r" b="b"/>
                <a:pathLst>
                  <a:path w="114300" h="47625">
                    <a:moveTo>
                      <a:pt x="59531" y="54959"/>
                    </a:moveTo>
                    <a:cubicBezTo>
                      <a:pt x="90631" y="54910"/>
                      <a:pt x="116487" y="31001"/>
                      <a:pt x="118967" y="0"/>
                    </a:cubicBezTo>
                    <a:lnTo>
                      <a:pt x="0" y="0"/>
                    </a:lnTo>
                    <a:cubicBezTo>
                      <a:pt x="2527" y="31016"/>
                      <a:pt x="28413" y="54914"/>
                      <a:pt x="59531" y="54959"/>
                    </a:cubicBezTo>
                    <a:close/>
                  </a:path>
                </a:pathLst>
              </a:custGeom>
              <a:grpFill/>
              <a:ln w="9525" cap="flat">
                <a:noFill/>
                <a:prstDash val="solid"/>
                <a:miter/>
              </a:ln>
            </p:spPr>
            <p:txBody>
              <a:bodyPr rtlCol="0" anchor="ctr"/>
              <a:lstStyle/>
              <a:p>
                <a:endParaRPr lang="en-ID"/>
              </a:p>
            </p:txBody>
          </p:sp>
          <p:sp>
            <p:nvSpPr>
              <p:cNvPr id="8" name="Freeform: Shape 7">
                <a:extLst>
                  <a:ext uri="{FF2B5EF4-FFF2-40B4-BE49-F238E27FC236}">
                    <a16:creationId xmlns:a16="http://schemas.microsoft.com/office/drawing/2014/main" id="{08602361-36D9-4A8E-9838-691D98070B6F}"/>
                  </a:ext>
                </a:extLst>
              </p:cNvPr>
              <p:cNvSpPr/>
              <p:nvPr/>
            </p:nvSpPr>
            <p:spPr>
              <a:xfrm>
                <a:off x="9899207" y="7202013"/>
                <a:ext cx="466725" cy="485775"/>
              </a:xfrm>
              <a:custGeom>
                <a:avLst/>
                <a:gdLst>
                  <a:gd name="connsiteX0" fmla="*/ 476250 w 466725"/>
                  <a:gd name="connsiteY0" fmla="*/ 243364 h 485775"/>
                  <a:gd name="connsiteX1" fmla="*/ 476250 w 466725"/>
                  <a:gd name="connsiteY1" fmla="*/ 235172 h 485775"/>
                  <a:gd name="connsiteX2" fmla="*/ 238125 w 466725"/>
                  <a:gd name="connsiteY2" fmla="*/ 0 h 485775"/>
                  <a:gd name="connsiteX3" fmla="*/ 238125 w 466725"/>
                  <a:gd name="connsiteY3" fmla="*/ 0 h 485775"/>
                  <a:gd name="connsiteX4" fmla="*/ 0 w 466725"/>
                  <a:gd name="connsiteY4" fmla="*/ 235172 h 485775"/>
                  <a:gd name="connsiteX5" fmla="*/ 0 w 466725"/>
                  <a:gd name="connsiteY5" fmla="*/ 243364 h 485775"/>
                  <a:gd name="connsiteX6" fmla="*/ 16573 w 466725"/>
                  <a:gd name="connsiteY6" fmla="*/ 325755 h 485775"/>
                  <a:gd name="connsiteX7" fmla="*/ 57912 w 466725"/>
                  <a:gd name="connsiteY7" fmla="*/ 393478 h 485775"/>
                  <a:gd name="connsiteX8" fmla="*/ 113633 w 466725"/>
                  <a:gd name="connsiteY8" fmla="*/ 483965 h 485775"/>
                  <a:gd name="connsiteX9" fmla="*/ 130016 w 466725"/>
                  <a:gd name="connsiteY9" fmla="*/ 494062 h 485775"/>
                  <a:gd name="connsiteX10" fmla="*/ 346234 w 466725"/>
                  <a:gd name="connsiteY10" fmla="*/ 494062 h 485775"/>
                  <a:gd name="connsiteX11" fmla="*/ 362617 w 466725"/>
                  <a:gd name="connsiteY11" fmla="*/ 483965 h 485775"/>
                  <a:gd name="connsiteX12" fmla="*/ 418338 w 466725"/>
                  <a:gd name="connsiteY12" fmla="*/ 393478 h 485775"/>
                  <a:gd name="connsiteX13" fmla="*/ 459676 w 466725"/>
                  <a:gd name="connsiteY13" fmla="*/ 325755 h 485775"/>
                  <a:gd name="connsiteX14" fmla="*/ 476250 w 466725"/>
                  <a:gd name="connsiteY14" fmla="*/ 243364 h 485775"/>
                  <a:gd name="connsiteX15" fmla="*/ 421386 w 466725"/>
                  <a:gd name="connsiteY15" fmla="*/ 242507 h 485775"/>
                  <a:gd name="connsiteX16" fmla="*/ 408718 w 466725"/>
                  <a:gd name="connsiteY16" fmla="*/ 306515 h 485775"/>
                  <a:gd name="connsiteX17" fmla="*/ 377857 w 466725"/>
                  <a:gd name="connsiteY17" fmla="*/ 356807 h 485775"/>
                  <a:gd name="connsiteX18" fmla="*/ 323850 w 466725"/>
                  <a:gd name="connsiteY18" fmla="*/ 438912 h 485775"/>
                  <a:gd name="connsiteX19" fmla="*/ 152400 w 466725"/>
                  <a:gd name="connsiteY19" fmla="*/ 438912 h 485775"/>
                  <a:gd name="connsiteX20" fmla="*/ 98870 w 466725"/>
                  <a:gd name="connsiteY20" fmla="*/ 356521 h 485775"/>
                  <a:gd name="connsiteX21" fmla="*/ 68008 w 466725"/>
                  <a:gd name="connsiteY21" fmla="*/ 306229 h 485775"/>
                  <a:gd name="connsiteX22" fmla="*/ 54864 w 466725"/>
                  <a:gd name="connsiteY22" fmla="*/ 242221 h 485775"/>
                  <a:gd name="connsiteX23" fmla="*/ 54864 w 466725"/>
                  <a:gd name="connsiteY23" fmla="*/ 235363 h 485775"/>
                  <a:gd name="connsiteX24" fmla="*/ 237839 w 466725"/>
                  <a:gd name="connsiteY24" fmla="*/ 54388 h 485775"/>
                  <a:gd name="connsiteX25" fmla="*/ 237839 w 466725"/>
                  <a:gd name="connsiteY25" fmla="*/ 54388 h 485775"/>
                  <a:gd name="connsiteX26" fmla="*/ 420814 w 466725"/>
                  <a:gd name="connsiteY26" fmla="*/ 235363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66725" h="485775">
                    <a:moveTo>
                      <a:pt x="476250" y="243364"/>
                    </a:moveTo>
                    <a:lnTo>
                      <a:pt x="476250" y="235172"/>
                    </a:lnTo>
                    <a:cubicBezTo>
                      <a:pt x="473823" y="105160"/>
                      <a:pt x="368157" y="804"/>
                      <a:pt x="238125" y="0"/>
                    </a:cubicBezTo>
                    <a:lnTo>
                      <a:pt x="238125" y="0"/>
                    </a:lnTo>
                    <a:cubicBezTo>
                      <a:pt x="108093" y="804"/>
                      <a:pt x="2427" y="105160"/>
                      <a:pt x="0" y="235172"/>
                    </a:cubicBezTo>
                    <a:lnTo>
                      <a:pt x="0" y="243364"/>
                    </a:lnTo>
                    <a:cubicBezTo>
                      <a:pt x="871" y="271562"/>
                      <a:pt x="6473" y="299414"/>
                      <a:pt x="16573" y="325755"/>
                    </a:cubicBezTo>
                    <a:cubicBezTo>
                      <a:pt x="26214" y="350609"/>
                      <a:pt x="40213" y="373543"/>
                      <a:pt x="57912" y="393478"/>
                    </a:cubicBezTo>
                    <a:cubicBezTo>
                      <a:pt x="79724" y="417195"/>
                      <a:pt x="103537" y="463391"/>
                      <a:pt x="113633" y="483965"/>
                    </a:cubicBezTo>
                    <a:cubicBezTo>
                      <a:pt x="116721" y="490180"/>
                      <a:pt x="123076" y="494096"/>
                      <a:pt x="130016" y="494062"/>
                    </a:cubicBezTo>
                    <a:lnTo>
                      <a:pt x="346234" y="494062"/>
                    </a:lnTo>
                    <a:cubicBezTo>
                      <a:pt x="353174" y="494096"/>
                      <a:pt x="359529" y="490180"/>
                      <a:pt x="362617" y="483965"/>
                    </a:cubicBezTo>
                    <a:cubicBezTo>
                      <a:pt x="372713" y="463391"/>
                      <a:pt x="396526" y="417290"/>
                      <a:pt x="418338" y="393478"/>
                    </a:cubicBezTo>
                    <a:cubicBezTo>
                      <a:pt x="436037" y="373543"/>
                      <a:pt x="450036" y="350609"/>
                      <a:pt x="459676" y="325755"/>
                    </a:cubicBezTo>
                    <a:cubicBezTo>
                      <a:pt x="469777" y="299414"/>
                      <a:pt x="475379" y="271562"/>
                      <a:pt x="476250" y="243364"/>
                    </a:cubicBezTo>
                    <a:close/>
                    <a:moveTo>
                      <a:pt x="421386" y="242507"/>
                    </a:moveTo>
                    <a:cubicBezTo>
                      <a:pt x="420709" y="264394"/>
                      <a:pt x="416429" y="286020"/>
                      <a:pt x="408718" y="306515"/>
                    </a:cubicBezTo>
                    <a:cubicBezTo>
                      <a:pt x="401485" y="324971"/>
                      <a:pt x="391037" y="341999"/>
                      <a:pt x="377857" y="356807"/>
                    </a:cubicBezTo>
                    <a:cubicBezTo>
                      <a:pt x="356714" y="381975"/>
                      <a:pt x="338588" y="409531"/>
                      <a:pt x="323850" y="438912"/>
                    </a:cubicBezTo>
                    <a:lnTo>
                      <a:pt x="152400" y="438912"/>
                    </a:lnTo>
                    <a:cubicBezTo>
                      <a:pt x="137831" y="409455"/>
                      <a:pt x="119864" y="381803"/>
                      <a:pt x="98870" y="356521"/>
                    </a:cubicBezTo>
                    <a:cubicBezTo>
                      <a:pt x="85690" y="341713"/>
                      <a:pt x="75241" y="324685"/>
                      <a:pt x="68008" y="306229"/>
                    </a:cubicBezTo>
                    <a:cubicBezTo>
                      <a:pt x="60135" y="285761"/>
                      <a:pt x="55694" y="264135"/>
                      <a:pt x="54864" y="242221"/>
                    </a:cubicBezTo>
                    <a:lnTo>
                      <a:pt x="54864" y="235363"/>
                    </a:lnTo>
                    <a:cubicBezTo>
                      <a:pt x="56570" y="135350"/>
                      <a:pt x="137813" y="54995"/>
                      <a:pt x="237839" y="54388"/>
                    </a:cubicBezTo>
                    <a:lnTo>
                      <a:pt x="237839" y="54388"/>
                    </a:lnTo>
                    <a:cubicBezTo>
                      <a:pt x="337865" y="54995"/>
                      <a:pt x="419109" y="135350"/>
                      <a:pt x="420814" y="235363"/>
                    </a:cubicBezTo>
                    <a:close/>
                  </a:path>
                </a:pathLst>
              </a:custGeom>
              <a:grpFill/>
              <a:ln w="9525" cap="flat">
                <a:noFill/>
                <a:prstDash val="solid"/>
                <a:miter/>
              </a:ln>
            </p:spPr>
            <p:txBody>
              <a:bodyPr rtlCol="0" anchor="ctr"/>
              <a:lstStyle/>
              <a:p>
                <a:endParaRPr lang="en-ID"/>
              </a:p>
            </p:txBody>
          </p:sp>
          <p:sp>
            <p:nvSpPr>
              <p:cNvPr id="9" name="Freeform: Shape 8">
                <a:extLst>
                  <a:ext uri="{FF2B5EF4-FFF2-40B4-BE49-F238E27FC236}">
                    <a16:creationId xmlns:a16="http://schemas.microsoft.com/office/drawing/2014/main" id="{74633820-977F-4D8A-AC35-B0650B37AF40}"/>
                  </a:ext>
                </a:extLst>
              </p:cNvPr>
              <p:cNvSpPr/>
              <p:nvPr/>
            </p:nvSpPr>
            <p:spPr>
              <a:xfrm>
                <a:off x="10120378" y="7059900"/>
                <a:ext cx="38100" cy="104775"/>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grpFill/>
              <a:ln w="9525" cap="flat">
                <a:noFill/>
                <a:prstDash val="solid"/>
                <a:miter/>
              </a:ln>
            </p:spPr>
            <p:txBody>
              <a:bodyPr rtlCol="0" anchor="ctr"/>
              <a:lstStyle/>
              <a:p>
                <a:endParaRPr lang="en-ID"/>
              </a:p>
            </p:txBody>
          </p:sp>
          <p:sp>
            <p:nvSpPr>
              <p:cNvPr id="10" name="Freeform: Shape 9">
                <a:extLst>
                  <a:ext uri="{FF2B5EF4-FFF2-40B4-BE49-F238E27FC236}">
                    <a16:creationId xmlns:a16="http://schemas.microsoft.com/office/drawing/2014/main" id="{682EBB72-2C88-4E56-8C54-CB361683C265}"/>
                  </a:ext>
                </a:extLst>
              </p:cNvPr>
              <p:cNvSpPr/>
              <p:nvPr/>
            </p:nvSpPr>
            <p:spPr>
              <a:xfrm>
                <a:off x="9861295" y="7169289"/>
                <a:ext cx="76200" cy="76200"/>
              </a:xfrm>
              <a:custGeom>
                <a:avLst/>
                <a:gdLst>
                  <a:gd name="connsiteX0" fmla="*/ 52105 w 76200"/>
                  <a:gd name="connsiteY0" fmla="*/ 79111 h 76200"/>
                  <a:gd name="connsiteX1" fmla="*/ 78965 w 76200"/>
                  <a:gd name="connsiteY1" fmla="*/ 79111 h 76200"/>
                  <a:gd name="connsiteX2" fmla="*/ 78965 w 76200"/>
                  <a:gd name="connsiteY2" fmla="*/ 52250 h 76200"/>
                  <a:gd name="connsiteX3" fmla="*/ 31817 w 76200"/>
                  <a:gd name="connsiteY3" fmla="*/ 4911 h 76200"/>
                  <a:gd name="connsiteX4" fmla="*/ 4910 w 76200"/>
                  <a:gd name="connsiteY4" fmla="*/ 6283 h 76200"/>
                  <a:gd name="connsiteX5" fmla="*/ 4956 w 76200"/>
                  <a:gd name="connsiteY5" fmla="*/ 3186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76200">
                    <a:moveTo>
                      <a:pt x="52105" y="79111"/>
                    </a:moveTo>
                    <a:cubicBezTo>
                      <a:pt x="59535" y="86496"/>
                      <a:pt x="71535" y="86496"/>
                      <a:pt x="78965" y="79111"/>
                    </a:cubicBezTo>
                    <a:cubicBezTo>
                      <a:pt x="86351" y="71680"/>
                      <a:pt x="86351" y="59680"/>
                      <a:pt x="78965" y="52250"/>
                    </a:cubicBezTo>
                    <a:lnTo>
                      <a:pt x="31817" y="4911"/>
                    </a:lnTo>
                    <a:cubicBezTo>
                      <a:pt x="24008" y="-2140"/>
                      <a:pt x="11962" y="-1525"/>
                      <a:pt x="4910" y="6283"/>
                    </a:cubicBezTo>
                    <a:cubicBezTo>
                      <a:pt x="-1654" y="13555"/>
                      <a:pt x="-1634" y="24619"/>
                      <a:pt x="4956" y="31866"/>
                    </a:cubicBezTo>
                    <a:close/>
                  </a:path>
                </a:pathLst>
              </a:custGeom>
              <a:grpFill/>
              <a:ln w="9525" cap="flat">
                <a:noFill/>
                <a:prstDash val="solid"/>
                <a:miter/>
              </a:ln>
            </p:spPr>
            <p:txBody>
              <a:bodyPr rtlCol="0" anchor="ctr"/>
              <a:lstStyle/>
              <a:p>
                <a:endParaRPr lang="en-ID"/>
              </a:p>
            </p:txBody>
          </p:sp>
          <p:sp>
            <p:nvSpPr>
              <p:cNvPr id="11" name="Freeform: Shape 10">
                <a:extLst>
                  <a:ext uri="{FF2B5EF4-FFF2-40B4-BE49-F238E27FC236}">
                    <a16:creationId xmlns:a16="http://schemas.microsoft.com/office/drawing/2014/main" id="{17654CB0-1450-4B20-8A52-2467E45BF55F}"/>
                  </a:ext>
                </a:extLst>
              </p:cNvPr>
              <p:cNvSpPr/>
              <p:nvPr/>
            </p:nvSpPr>
            <p:spPr>
              <a:xfrm>
                <a:off x="10332866" y="7174232"/>
                <a:ext cx="76200" cy="76200"/>
              </a:xfrm>
              <a:custGeom>
                <a:avLst/>
                <a:gdLst>
                  <a:gd name="connsiteX0" fmla="*/ 19446 w 76200"/>
                  <a:gd name="connsiteY0" fmla="*/ 83407 h 76200"/>
                  <a:gd name="connsiteX1" fmla="*/ 32971 w 76200"/>
                  <a:gd name="connsiteY1" fmla="*/ 77787 h 76200"/>
                  <a:gd name="connsiteX2" fmla="*/ 80025 w 76200"/>
                  <a:gd name="connsiteY2" fmla="*/ 30162 h 76200"/>
                  <a:gd name="connsiteX3" fmla="*/ 75664 w 76200"/>
                  <a:gd name="connsiteY3" fmla="*/ 3577 h 76200"/>
                  <a:gd name="connsiteX4" fmla="*/ 53164 w 76200"/>
                  <a:gd name="connsiteY4" fmla="*/ 3778 h 76200"/>
                  <a:gd name="connsiteX5" fmla="*/ 5539 w 76200"/>
                  <a:gd name="connsiteY5" fmla="*/ 51403 h 76200"/>
                  <a:gd name="connsiteX6" fmla="*/ 5539 w 76200"/>
                  <a:gd name="connsiteY6" fmla="*/ 78264 h 76200"/>
                  <a:gd name="connsiteX7" fmla="*/ 19446 w 76200"/>
                  <a:gd name="connsiteY7" fmla="*/ 8340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76200">
                    <a:moveTo>
                      <a:pt x="19446" y="83407"/>
                    </a:moveTo>
                    <a:cubicBezTo>
                      <a:pt x="24523" y="83411"/>
                      <a:pt x="29392" y="81388"/>
                      <a:pt x="32971" y="77787"/>
                    </a:cubicBezTo>
                    <a:lnTo>
                      <a:pt x="80025" y="30162"/>
                    </a:lnTo>
                    <a:cubicBezTo>
                      <a:pt x="86162" y="21617"/>
                      <a:pt x="84210" y="9714"/>
                      <a:pt x="75664" y="3577"/>
                    </a:cubicBezTo>
                    <a:cubicBezTo>
                      <a:pt x="68922" y="-1265"/>
                      <a:pt x="59819" y="-1184"/>
                      <a:pt x="53164" y="3778"/>
                    </a:cubicBezTo>
                    <a:lnTo>
                      <a:pt x="5539" y="51403"/>
                    </a:lnTo>
                    <a:cubicBezTo>
                      <a:pt x="-1846" y="58834"/>
                      <a:pt x="-1846" y="70833"/>
                      <a:pt x="5539" y="78264"/>
                    </a:cubicBezTo>
                    <a:cubicBezTo>
                      <a:pt x="9290" y="81786"/>
                      <a:pt x="14306" y="83641"/>
                      <a:pt x="19446" y="83407"/>
                    </a:cubicBezTo>
                    <a:close/>
                  </a:path>
                </a:pathLst>
              </a:custGeom>
              <a:grpFill/>
              <a:ln w="9525" cap="flat">
                <a:noFill/>
                <a:prstDash val="solid"/>
                <a:miter/>
              </a:ln>
            </p:spPr>
            <p:txBody>
              <a:bodyPr rtlCol="0" anchor="ctr"/>
              <a:lstStyle/>
              <a:p>
                <a:endParaRPr lang="en-ID"/>
              </a:p>
            </p:txBody>
          </p:sp>
          <p:sp>
            <p:nvSpPr>
              <p:cNvPr id="12" name="Freeform: Shape 11">
                <a:extLst>
                  <a:ext uri="{FF2B5EF4-FFF2-40B4-BE49-F238E27FC236}">
                    <a16:creationId xmlns:a16="http://schemas.microsoft.com/office/drawing/2014/main" id="{21F04E3B-44E4-45C4-A168-20FF1BEF539F}"/>
                  </a:ext>
                </a:extLst>
              </p:cNvPr>
              <p:cNvSpPr/>
              <p:nvPr/>
            </p:nvSpPr>
            <p:spPr>
              <a:xfrm>
                <a:off x="9757856" y="7417088"/>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p>
            </p:txBody>
          </p:sp>
          <p:sp>
            <p:nvSpPr>
              <p:cNvPr id="13" name="Freeform: Shape 12">
                <a:extLst>
                  <a:ext uri="{FF2B5EF4-FFF2-40B4-BE49-F238E27FC236}">
                    <a16:creationId xmlns:a16="http://schemas.microsoft.com/office/drawing/2014/main" id="{D40EC458-84AD-44EA-BA1D-4F9A2BC2E107}"/>
                  </a:ext>
                </a:extLst>
              </p:cNvPr>
              <p:cNvSpPr/>
              <p:nvPr/>
            </p:nvSpPr>
            <p:spPr>
              <a:xfrm>
                <a:off x="9859591" y="7618628"/>
                <a:ext cx="76200" cy="85725"/>
              </a:xfrm>
              <a:custGeom>
                <a:avLst/>
                <a:gdLst>
                  <a:gd name="connsiteX0" fmla="*/ 53808 w 76200"/>
                  <a:gd name="connsiteY0" fmla="*/ 4581 h 85725"/>
                  <a:gd name="connsiteX1" fmla="*/ 6659 w 76200"/>
                  <a:gd name="connsiteY1" fmla="*/ 52206 h 85725"/>
                  <a:gd name="connsiteX2" fmla="*/ 4581 w 76200"/>
                  <a:gd name="connsiteY2" fmla="*/ 79066 h 85725"/>
                  <a:gd name="connsiteX3" fmla="*/ 31442 w 76200"/>
                  <a:gd name="connsiteY3" fmla="*/ 81144 h 85725"/>
                  <a:gd name="connsiteX4" fmla="*/ 33520 w 76200"/>
                  <a:gd name="connsiteY4" fmla="*/ 79066 h 85725"/>
                  <a:gd name="connsiteX5" fmla="*/ 80669 w 76200"/>
                  <a:gd name="connsiteY5" fmla="*/ 31441 h 85725"/>
                  <a:gd name="connsiteX6" fmla="*/ 78590 w 76200"/>
                  <a:gd name="connsiteY6" fmla="*/ 4581 h 85725"/>
                  <a:gd name="connsiteX7" fmla="*/ 53808 w 76200"/>
                  <a:gd name="connsiteY7" fmla="*/ 4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85725">
                    <a:moveTo>
                      <a:pt x="53808" y="4581"/>
                    </a:moveTo>
                    <a:lnTo>
                      <a:pt x="6659" y="52206"/>
                    </a:lnTo>
                    <a:cubicBezTo>
                      <a:pt x="-1332" y="59049"/>
                      <a:pt x="-2263" y="71075"/>
                      <a:pt x="4581" y="79066"/>
                    </a:cubicBezTo>
                    <a:cubicBezTo>
                      <a:pt x="11425" y="87058"/>
                      <a:pt x="23451" y="87987"/>
                      <a:pt x="31442" y="81144"/>
                    </a:cubicBezTo>
                    <a:cubicBezTo>
                      <a:pt x="32187" y="80506"/>
                      <a:pt x="32882" y="79811"/>
                      <a:pt x="33520" y="79066"/>
                    </a:cubicBezTo>
                    <a:lnTo>
                      <a:pt x="80669" y="31441"/>
                    </a:lnTo>
                    <a:cubicBezTo>
                      <a:pt x="87512" y="23450"/>
                      <a:pt x="86582" y="11424"/>
                      <a:pt x="78590" y="4581"/>
                    </a:cubicBezTo>
                    <a:cubicBezTo>
                      <a:pt x="71459" y="-1527"/>
                      <a:pt x="60941" y="-1527"/>
                      <a:pt x="53808" y="4581"/>
                    </a:cubicBezTo>
                    <a:close/>
                  </a:path>
                </a:pathLst>
              </a:custGeom>
              <a:grpFill/>
              <a:ln w="9525" cap="flat">
                <a:noFill/>
                <a:prstDash val="solid"/>
                <a:miter/>
              </a:ln>
            </p:spPr>
            <p:txBody>
              <a:bodyPr rtlCol="0" anchor="ctr"/>
              <a:lstStyle/>
              <a:p>
                <a:endParaRPr lang="en-ID"/>
              </a:p>
            </p:txBody>
          </p:sp>
          <p:sp>
            <p:nvSpPr>
              <p:cNvPr id="14" name="Freeform: Shape 13">
                <a:extLst>
                  <a:ext uri="{FF2B5EF4-FFF2-40B4-BE49-F238E27FC236}">
                    <a16:creationId xmlns:a16="http://schemas.microsoft.com/office/drawing/2014/main" id="{F99C34D1-EF3B-4178-BF85-F0CE9F2D8A4B}"/>
                  </a:ext>
                </a:extLst>
              </p:cNvPr>
              <p:cNvSpPr/>
              <p:nvPr/>
            </p:nvSpPr>
            <p:spPr>
              <a:xfrm>
                <a:off x="10332648" y="7613306"/>
                <a:ext cx="85725" cy="85725"/>
              </a:xfrm>
              <a:custGeom>
                <a:avLst/>
                <a:gdLst>
                  <a:gd name="connsiteX0" fmla="*/ 33190 w 85725"/>
                  <a:gd name="connsiteY0" fmla="*/ 6283 h 85725"/>
                  <a:gd name="connsiteX1" fmla="*/ 6283 w 85725"/>
                  <a:gd name="connsiteY1" fmla="*/ 4911 h 85725"/>
                  <a:gd name="connsiteX2" fmla="*/ 4911 w 85725"/>
                  <a:gd name="connsiteY2" fmla="*/ 31817 h 85725"/>
                  <a:gd name="connsiteX3" fmla="*/ 6234 w 85725"/>
                  <a:gd name="connsiteY3" fmla="*/ 33144 h 85725"/>
                  <a:gd name="connsiteX4" fmla="*/ 53859 w 85725"/>
                  <a:gd name="connsiteY4" fmla="*/ 80769 h 85725"/>
                  <a:gd name="connsiteX5" fmla="*/ 80689 w 85725"/>
                  <a:gd name="connsiteY5" fmla="*/ 83213 h 85725"/>
                  <a:gd name="connsiteX6" fmla="*/ 83133 w 85725"/>
                  <a:gd name="connsiteY6" fmla="*/ 56384 h 85725"/>
                  <a:gd name="connsiteX7" fmla="*/ 80052 w 85725"/>
                  <a:gd name="connsiteY7" fmla="*/ 5343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85725">
                    <a:moveTo>
                      <a:pt x="33190" y="6283"/>
                    </a:moveTo>
                    <a:cubicBezTo>
                      <a:pt x="26139" y="-1525"/>
                      <a:pt x="14093" y="-2140"/>
                      <a:pt x="6283" y="4911"/>
                    </a:cubicBezTo>
                    <a:cubicBezTo>
                      <a:pt x="-1525" y="11961"/>
                      <a:pt x="-2140" y="24007"/>
                      <a:pt x="4911" y="31817"/>
                    </a:cubicBezTo>
                    <a:cubicBezTo>
                      <a:pt x="5330" y="32280"/>
                      <a:pt x="5772" y="32724"/>
                      <a:pt x="6234" y="33144"/>
                    </a:cubicBezTo>
                    <a:lnTo>
                      <a:pt x="53859" y="80769"/>
                    </a:lnTo>
                    <a:cubicBezTo>
                      <a:pt x="60593" y="88853"/>
                      <a:pt x="72605" y="89947"/>
                      <a:pt x="80689" y="83213"/>
                    </a:cubicBezTo>
                    <a:cubicBezTo>
                      <a:pt x="88773" y="76480"/>
                      <a:pt x="89866" y="64468"/>
                      <a:pt x="83133" y="56384"/>
                    </a:cubicBezTo>
                    <a:cubicBezTo>
                      <a:pt x="82219" y="55288"/>
                      <a:pt x="81187" y="54298"/>
                      <a:pt x="80052" y="53432"/>
                    </a:cubicBezTo>
                    <a:close/>
                  </a:path>
                </a:pathLst>
              </a:custGeom>
              <a:grpFill/>
              <a:ln w="9525" cap="flat">
                <a:noFill/>
                <a:prstDash val="solid"/>
                <a:miter/>
              </a:ln>
            </p:spPr>
            <p:txBody>
              <a:bodyPr rtlCol="0" anchor="ctr"/>
              <a:lstStyle/>
              <a:p>
                <a:endParaRPr lang="en-ID"/>
              </a:p>
            </p:txBody>
          </p:sp>
          <p:sp>
            <p:nvSpPr>
              <p:cNvPr id="15" name="Freeform: Shape 14">
                <a:extLst>
                  <a:ext uri="{FF2B5EF4-FFF2-40B4-BE49-F238E27FC236}">
                    <a16:creationId xmlns:a16="http://schemas.microsoft.com/office/drawing/2014/main" id="{2CC8A63D-799D-487B-B27B-664A5B9FD87E}"/>
                  </a:ext>
                </a:extLst>
              </p:cNvPr>
              <p:cNvSpPr/>
              <p:nvPr/>
            </p:nvSpPr>
            <p:spPr>
              <a:xfrm>
                <a:off x="10412700" y="7416421"/>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p>
            </p:txBody>
          </p:sp>
        </p:grpSp>
      </p:grpSp>
      <p:sp>
        <p:nvSpPr>
          <p:cNvPr id="16" name="TextBox 15">
            <a:extLst>
              <a:ext uri="{FF2B5EF4-FFF2-40B4-BE49-F238E27FC236}">
                <a16:creationId xmlns:a16="http://schemas.microsoft.com/office/drawing/2014/main" id="{1F37637C-E943-4BC0-85E9-AF272536E29A}"/>
              </a:ext>
            </a:extLst>
          </p:cNvPr>
          <p:cNvSpPr txBox="1"/>
          <p:nvPr/>
        </p:nvSpPr>
        <p:spPr>
          <a:xfrm>
            <a:off x="778479" y="1048522"/>
            <a:ext cx="4758722" cy="1200329"/>
          </a:xfrm>
          <a:prstGeom prst="rect">
            <a:avLst/>
          </a:prstGeom>
          <a:noFill/>
        </p:spPr>
        <p:txBody>
          <a:bodyPr wrap="square" rtlCol="0">
            <a:spAutoFit/>
          </a:bodyPr>
          <a:lstStyle/>
          <a:p>
            <a:r>
              <a:rPr lang="en-US" sz="3600" b="1">
                <a:solidFill>
                  <a:srgbClr val="203864"/>
                </a:solidFill>
                <a:latin typeface="Inter" panose="020B0502030000000004" pitchFamily="34" charset="0"/>
                <a:ea typeface="Inter" panose="020B0502030000000004" pitchFamily="34" charset="0"/>
                <a:cs typeface="Open Sans" panose="020B0606030504020204" pitchFamily="34" charset="0"/>
              </a:rPr>
              <a:t>Company Business </a:t>
            </a:r>
            <a:r>
              <a:rPr lang="en-US" sz="3600" b="1">
                <a:solidFill>
                  <a:srgbClr val="ECB400"/>
                </a:solidFill>
                <a:latin typeface="Inter" panose="020B0502030000000004" pitchFamily="34" charset="0"/>
                <a:ea typeface="Inter" panose="020B0502030000000004" pitchFamily="34" charset="0"/>
                <a:cs typeface="Open Sans" panose="020B0606030504020204" pitchFamily="34" charset="0"/>
              </a:rPr>
              <a:t>Strategi 2021</a:t>
            </a:r>
            <a:endParaRPr lang="en-ID" sz="3600" b="1">
              <a:solidFill>
                <a:srgbClr val="ECB400"/>
              </a:solidFill>
              <a:latin typeface="Inter" panose="020B0502030000000004" pitchFamily="34" charset="0"/>
              <a:ea typeface="Inter" panose="020B0502030000000004" pitchFamily="34" charset="0"/>
              <a:cs typeface="Open Sans" panose="020B0606030504020204" pitchFamily="34" charset="0"/>
            </a:endParaRPr>
          </a:p>
        </p:txBody>
      </p:sp>
      <p:sp>
        <p:nvSpPr>
          <p:cNvPr id="18" name="TextBox 17">
            <a:extLst>
              <a:ext uri="{FF2B5EF4-FFF2-40B4-BE49-F238E27FC236}">
                <a16:creationId xmlns:a16="http://schemas.microsoft.com/office/drawing/2014/main" id="{CE1E5985-C69B-4626-B303-4245598715E0}"/>
              </a:ext>
            </a:extLst>
          </p:cNvPr>
          <p:cNvSpPr txBox="1"/>
          <p:nvPr/>
        </p:nvSpPr>
        <p:spPr>
          <a:xfrm>
            <a:off x="778478" y="2571570"/>
            <a:ext cx="6064282" cy="573106"/>
          </a:xfrm>
          <a:prstGeom prst="rect">
            <a:avLst/>
          </a:prstGeom>
          <a:noFill/>
        </p:spPr>
        <p:txBody>
          <a:bodyPr wrap="square" rtlCol="0">
            <a:spAutoFit/>
          </a:bodyPr>
          <a:lstStyle/>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Sediniatin lore viveranik lorema notortor, inani consequat sapien gravida inalita mada mi accumsan sem gravidalin loremi.</a:t>
            </a:r>
          </a:p>
        </p:txBody>
      </p:sp>
      <p:sp>
        <p:nvSpPr>
          <p:cNvPr id="19" name="TextBox 18">
            <a:extLst>
              <a:ext uri="{FF2B5EF4-FFF2-40B4-BE49-F238E27FC236}">
                <a16:creationId xmlns:a16="http://schemas.microsoft.com/office/drawing/2014/main" id="{094E207D-2D2D-4963-BED8-03FBC7DD89CD}"/>
              </a:ext>
            </a:extLst>
          </p:cNvPr>
          <p:cNvSpPr txBox="1"/>
          <p:nvPr/>
        </p:nvSpPr>
        <p:spPr>
          <a:xfrm>
            <a:off x="1511173" y="3998836"/>
            <a:ext cx="2070227" cy="573106"/>
          </a:xfrm>
          <a:prstGeom prst="rect">
            <a:avLst/>
          </a:prstGeom>
          <a:noFill/>
        </p:spPr>
        <p:txBody>
          <a:bodyPr wrap="square" rtlCol="0">
            <a:spAutoFit/>
          </a:bodyPr>
          <a:lstStyle/>
          <a:p>
            <a:pPr algn="just">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conseculture dolor sitametn.</a:t>
            </a:r>
          </a:p>
        </p:txBody>
      </p:sp>
      <p:sp>
        <p:nvSpPr>
          <p:cNvPr id="20" name="TextBox 19">
            <a:extLst>
              <a:ext uri="{FF2B5EF4-FFF2-40B4-BE49-F238E27FC236}">
                <a16:creationId xmlns:a16="http://schemas.microsoft.com/office/drawing/2014/main" id="{BB09831C-88D5-44EA-A638-7165E3242E6A}"/>
              </a:ext>
            </a:extLst>
          </p:cNvPr>
          <p:cNvSpPr txBox="1"/>
          <p:nvPr/>
        </p:nvSpPr>
        <p:spPr>
          <a:xfrm>
            <a:off x="1511172" y="3691059"/>
            <a:ext cx="2070227" cy="307777"/>
          </a:xfrm>
          <a:prstGeom prst="rect">
            <a:avLst/>
          </a:prstGeom>
          <a:noFill/>
        </p:spPr>
        <p:txBody>
          <a:bodyPr wrap="squar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We Are Creative</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35" name="Group 34">
            <a:extLst>
              <a:ext uri="{FF2B5EF4-FFF2-40B4-BE49-F238E27FC236}">
                <a16:creationId xmlns:a16="http://schemas.microsoft.com/office/drawing/2014/main" id="{D61A632F-9DB1-4038-BE00-540BCC2F7ABD}"/>
              </a:ext>
            </a:extLst>
          </p:cNvPr>
          <p:cNvGrpSpPr/>
          <p:nvPr/>
        </p:nvGrpSpPr>
        <p:grpSpPr>
          <a:xfrm>
            <a:off x="898569" y="3866776"/>
            <a:ext cx="554646" cy="554646"/>
            <a:chOff x="778478" y="3739072"/>
            <a:chExt cx="660173" cy="660173"/>
          </a:xfrm>
        </p:grpSpPr>
        <p:sp>
          <p:nvSpPr>
            <p:cNvPr id="21" name="Rectangle: Rounded Corners 20">
              <a:extLst>
                <a:ext uri="{FF2B5EF4-FFF2-40B4-BE49-F238E27FC236}">
                  <a16:creationId xmlns:a16="http://schemas.microsoft.com/office/drawing/2014/main" id="{10830C07-1EB9-457A-AB74-4BB104F229CB}"/>
                </a:ext>
              </a:extLst>
            </p:cNvPr>
            <p:cNvSpPr/>
            <p:nvPr/>
          </p:nvSpPr>
          <p:spPr>
            <a:xfrm>
              <a:off x="778478" y="3739072"/>
              <a:ext cx="660173" cy="660173"/>
            </a:xfrm>
            <a:prstGeom prst="roundRect">
              <a:avLst>
                <a:gd name="adj" fmla="val 50000"/>
              </a:avLst>
            </a:prstGeom>
            <a:solidFill>
              <a:srgbClr val="203864">
                <a:alpha val="20000"/>
              </a:srgbClr>
            </a:solidFill>
            <a:ln>
              <a:noFill/>
            </a:ln>
            <a:effectLst>
              <a:outerShdw blurRad="254000" dist="190500" dir="13500000" algn="br" rotWithShape="0">
                <a:schemeClr val="bg1">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21">
              <a:extLst>
                <a:ext uri="{FF2B5EF4-FFF2-40B4-BE49-F238E27FC236}">
                  <a16:creationId xmlns:a16="http://schemas.microsoft.com/office/drawing/2014/main" id="{E1AEE1E3-DF03-4584-A27F-32ACABE1A7DB}"/>
                </a:ext>
              </a:extLst>
            </p:cNvPr>
            <p:cNvSpPr/>
            <p:nvPr/>
          </p:nvSpPr>
          <p:spPr>
            <a:xfrm rot="4500000">
              <a:off x="856976" y="3817571"/>
              <a:ext cx="503177" cy="503175"/>
            </a:xfrm>
            <a:prstGeom prst="ellipse">
              <a:avLst/>
            </a:prstGeom>
            <a:solidFill>
              <a:srgbClr val="20386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7" name="TextBox 36">
            <a:extLst>
              <a:ext uri="{FF2B5EF4-FFF2-40B4-BE49-F238E27FC236}">
                <a16:creationId xmlns:a16="http://schemas.microsoft.com/office/drawing/2014/main" id="{7D61189B-D119-4375-AD49-6C870E98B21F}"/>
              </a:ext>
            </a:extLst>
          </p:cNvPr>
          <p:cNvSpPr txBox="1"/>
          <p:nvPr/>
        </p:nvSpPr>
        <p:spPr>
          <a:xfrm>
            <a:off x="995394" y="4005600"/>
            <a:ext cx="360996" cy="276999"/>
          </a:xfrm>
          <a:prstGeom prst="rect">
            <a:avLst/>
          </a:prstGeom>
          <a:noFill/>
        </p:spPr>
        <p:txBody>
          <a:bodyPr wrap="none" rtlCol="0">
            <a:spAutoFit/>
          </a:bodyPr>
          <a:lstStyle/>
          <a:p>
            <a:pPr algn="ctr"/>
            <a:r>
              <a:rPr lang="en-US" sz="1200">
                <a:solidFill>
                  <a:schemeClr val="bg1"/>
                </a:solidFill>
                <a:latin typeface="Inter SemiBold" panose="020B0502030000000004" pitchFamily="34" charset="0"/>
                <a:ea typeface="Inter SemiBold" panose="020B0502030000000004" pitchFamily="34" charset="0"/>
              </a:rPr>
              <a:t>01</a:t>
            </a:r>
            <a:endParaRPr lang="en-ID" sz="1200">
              <a:solidFill>
                <a:schemeClr val="bg1"/>
              </a:solidFill>
              <a:latin typeface="Inter SemiBold" panose="020B0502030000000004" pitchFamily="34" charset="0"/>
              <a:ea typeface="Inter SemiBold" panose="020B0502030000000004" pitchFamily="34" charset="0"/>
            </a:endParaRPr>
          </a:p>
        </p:txBody>
      </p:sp>
      <p:sp>
        <p:nvSpPr>
          <p:cNvPr id="40" name="TextBox 39">
            <a:extLst>
              <a:ext uri="{FF2B5EF4-FFF2-40B4-BE49-F238E27FC236}">
                <a16:creationId xmlns:a16="http://schemas.microsoft.com/office/drawing/2014/main" id="{0FD14981-689D-48A8-8C92-FFB1AA588F60}"/>
              </a:ext>
            </a:extLst>
          </p:cNvPr>
          <p:cNvSpPr txBox="1"/>
          <p:nvPr/>
        </p:nvSpPr>
        <p:spPr>
          <a:xfrm>
            <a:off x="4772533" y="3998836"/>
            <a:ext cx="2070227" cy="573106"/>
          </a:xfrm>
          <a:prstGeom prst="rect">
            <a:avLst/>
          </a:prstGeom>
          <a:noFill/>
        </p:spPr>
        <p:txBody>
          <a:bodyPr wrap="square" rtlCol="0">
            <a:spAutoFit/>
          </a:bodyPr>
          <a:lstStyle/>
          <a:p>
            <a:pPr algn="just">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conseculture dolor sitametn.</a:t>
            </a:r>
          </a:p>
        </p:txBody>
      </p:sp>
      <p:sp>
        <p:nvSpPr>
          <p:cNvPr id="41" name="TextBox 40">
            <a:extLst>
              <a:ext uri="{FF2B5EF4-FFF2-40B4-BE49-F238E27FC236}">
                <a16:creationId xmlns:a16="http://schemas.microsoft.com/office/drawing/2014/main" id="{C1EE4819-731A-4761-AAB9-811DC2B1277F}"/>
              </a:ext>
            </a:extLst>
          </p:cNvPr>
          <p:cNvSpPr txBox="1"/>
          <p:nvPr/>
        </p:nvSpPr>
        <p:spPr>
          <a:xfrm>
            <a:off x="4772532" y="3691059"/>
            <a:ext cx="2070227" cy="307777"/>
          </a:xfrm>
          <a:prstGeom prst="rect">
            <a:avLst/>
          </a:prstGeom>
          <a:noFill/>
        </p:spPr>
        <p:txBody>
          <a:bodyPr wrap="squar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Professional Solution</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42" name="Group 41">
            <a:extLst>
              <a:ext uri="{FF2B5EF4-FFF2-40B4-BE49-F238E27FC236}">
                <a16:creationId xmlns:a16="http://schemas.microsoft.com/office/drawing/2014/main" id="{F9349633-BF96-4379-8032-A52C13298B9A}"/>
              </a:ext>
            </a:extLst>
          </p:cNvPr>
          <p:cNvGrpSpPr/>
          <p:nvPr/>
        </p:nvGrpSpPr>
        <p:grpSpPr>
          <a:xfrm>
            <a:off x="4159929" y="3866776"/>
            <a:ext cx="554646" cy="554646"/>
            <a:chOff x="778478" y="3739072"/>
            <a:chExt cx="660173" cy="660173"/>
          </a:xfrm>
        </p:grpSpPr>
        <p:sp>
          <p:nvSpPr>
            <p:cNvPr id="44" name="Rectangle: Rounded Corners 43">
              <a:extLst>
                <a:ext uri="{FF2B5EF4-FFF2-40B4-BE49-F238E27FC236}">
                  <a16:creationId xmlns:a16="http://schemas.microsoft.com/office/drawing/2014/main" id="{5B03FE4B-5B96-40FB-940A-2BE272E39E5A}"/>
                </a:ext>
              </a:extLst>
            </p:cNvPr>
            <p:cNvSpPr/>
            <p:nvPr/>
          </p:nvSpPr>
          <p:spPr>
            <a:xfrm>
              <a:off x="778478" y="3739072"/>
              <a:ext cx="660173" cy="660173"/>
            </a:xfrm>
            <a:prstGeom prst="roundRect">
              <a:avLst>
                <a:gd name="adj" fmla="val 50000"/>
              </a:avLst>
            </a:prstGeom>
            <a:solidFill>
              <a:srgbClr val="203864">
                <a:alpha val="20000"/>
              </a:srgbClr>
            </a:solidFill>
            <a:ln>
              <a:noFill/>
            </a:ln>
            <a:effectLst>
              <a:outerShdw blurRad="254000" dist="190500" dir="13500000" algn="br" rotWithShape="0">
                <a:schemeClr val="bg1">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4">
              <a:extLst>
                <a:ext uri="{FF2B5EF4-FFF2-40B4-BE49-F238E27FC236}">
                  <a16:creationId xmlns:a16="http://schemas.microsoft.com/office/drawing/2014/main" id="{C9207B69-01BF-4FB6-B244-8F21C9C89B51}"/>
                </a:ext>
              </a:extLst>
            </p:cNvPr>
            <p:cNvSpPr/>
            <p:nvPr/>
          </p:nvSpPr>
          <p:spPr>
            <a:xfrm rot="4500000">
              <a:off x="856976" y="3817571"/>
              <a:ext cx="503177" cy="503175"/>
            </a:xfrm>
            <a:prstGeom prst="ellipse">
              <a:avLst/>
            </a:prstGeom>
            <a:solidFill>
              <a:srgbClr val="20386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3" name="TextBox 42">
            <a:extLst>
              <a:ext uri="{FF2B5EF4-FFF2-40B4-BE49-F238E27FC236}">
                <a16:creationId xmlns:a16="http://schemas.microsoft.com/office/drawing/2014/main" id="{54FFEBFE-8BA3-4903-9D22-0FD54F6B21FF}"/>
              </a:ext>
            </a:extLst>
          </p:cNvPr>
          <p:cNvSpPr txBox="1"/>
          <p:nvPr/>
        </p:nvSpPr>
        <p:spPr>
          <a:xfrm>
            <a:off x="4243129" y="4005600"/>
            <a:ext cx="388247" cy="276999"/>
          </a:xfrm>
          <a:prstGeom prst="rect">
            <a:avLst/>
          </a:prstGeom>
          <a:noFill/>
        </p:spPr>
        <p:txBody>
          <a:bodyPr wrap="none" rtlCol="0">
            <a:spAutoFit/>
          </a:bodyPr>
          <a:lstStyle/>
          <a:p>
            <a:pPr algn="ctr"/>
            <a:r>
              <a:rPr lang="en-US" sz="1200">
                <a:solidFill>
                  <a:schemeClr val="bg1"/>
                </a:solidFill>
                <a:latin typeface="Inter SemiBold" panose="020B0502030000000004" pitchFamily="34" charset="0"/>
                <a:ea typeface="Inter SemiBold" panose="020B0502030000000004" pitchFamily="34" charset="0"/>
              </a:rPr>
              <a:t>03</a:t>
            </a:r>
            <a:endParaRPr lang="en-ID" sz="1200">
              <a:solidFill>
                <a:schemeClr val="bg1"/>
              </a:solidFill>
              <a:latin typeface="Inter SemiBold" panose="020B0502030000000004" pitchFamily="34" charset="0"/>
              <a:ea typeface="Inter SemiBold" panose="020B0502030000000004" pitchFamily="34" charset="0"/>
            </a:endParaRPr>
          </a:p>
        </p:txBody>
      </p:sp>
      <p:sp>
        <p:nvSpPr>
          <p:cNvPr id="47" name="TextBox 46">
            <a:extLst>
              <a:ext uri="{FF2B5EF4-FFF2-40B4-BE49-F238E27FC236}">
                <a16:creationId xmlns:a16="http://schemas.microsoft.com/office/drawing/2014/main" id="{95A64D56-B0E6-485E-B808-0488B0A4AB12}"/>
              </a:ext>
            </a:extLst>
          </p:cNvPr>
          <p:cNvSpPr txBox="1"/>
          <p:nvPr/>
        </p:nvSpPr>
        <p:spPr>
          <a:xfrm>
            <a:off x="1525119" y="5236372"/>
            <a:ext cx="2070227" cy="573106"/>
          </a:xfrm>
          <a:prstGeom prst="rect">
            <a:avLst/>
          </a:prstGeom>
          <a:noFill/>
        </p:spPr>
        <p:txBody>
          <a:bodyPr wrap="square" rtlCol="0">
            <a:spAutoFit/>
          </a:bodyPr>
          <a:lstStyle/>
          <a:p>
            <a:pPr algn="just">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conseculture dolor sitametn.</a:t>
            </a:r>
          </a:p>
        </p:txBody>
      </p:sp>
      <p:sp>
        <p:nvSpPr>
          <p:cNvPr id="48" name="TextBox 47">
            <a:extLst>
              <a:ext uri="{FF2B5EF4-FFF2-40B4-BE49-F238E27FC236}">
                <a16:creationId xmlns:a16="http://schemas.microsoft.com/office/drawing/2014/main" id="{D3C24FEC-B459-489B-BD83-21726A79C794}"/>
              </a:ext>
            </a:extLst>
          </p:cNvPr>
          <p:cNvSpPr txBox="1"/>
          <p:nvPr/>
        </p:nvSpPr>
        <p:spPr>
          <a:xfrm>
            <a:off x="1525118" y="4928595"/>
            <a:ext cx="2070227" cy="307777"/>
          </a:xfrm>
          <a:prstGeom prst="rect">
            <a:avLst/>
          </a:prstGeom>
          <a:noFill/>
        </p:spPr>
        <p:txBody>
          <a:bodyPr wrap="squar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15+ Years Experience</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49" name="Group 48">
            <a:extLst>
              <a:ext uri="{FF2B5EF4-FFF2-40B4-BE49-F238E27FC236}">
                <a16:creationId xmlns:a16="http://schemas.microsoft.com/office/drawing/2014/main" id="{0998C9D0-68F3-458D-8B53-64ABD7E0EC60}"/>
              </a:ext>
            </a:extLst>
          </p:cNvPr>
          <p:cNvGrpSpPr/>
          <p:nvPr/>
        </p:nvGrpSpPr>
        <p:grpSpPr>
          <a:xfrm>
            <a:off x="912515" y="5104312"/>
            <a:ext cx="554646" cy="554646"/>
            <a:chOff x="778478" y="3739072"/>
            <a:chExt cx="660173" cy="660173"/>
          </a:xfrm>
        </p:grpSpPr>
        <p:sp>
          <p:nvSpPr>
            <p:cNvPr id="51" name="Rectangle: Rounded Corners 50">
              <a:extLst>
                <a:ext uri="{FF2B5EF4-FFF2-40B4-BE49-F238E27FC236}">
                  <a16:creationId xmlns:a16="http://schemas.microsoft.com/office/drawing/2014/main" id="{94FE6A13-C88F-40D6-ACC4-3BD522E65F7B}"/>
                </a:ext>
              </a:extLst>
            </p:cNvPr>
            <p:cNvSpPr/>
            <p:nvPr/>
          </p:nvSpPr>
          <p:spPr>
            <a:xfrm>
              <a:off x="778478" y="3739072"/>
              <a:ext cx="660173" cy="660173"/>
            </a:xfrm>
            <a:prstGeom prst="roundRect">
              <a:avLst>
                <a:gd name="adj" fmla="val 50000"/>
              </a:avLst>
            </a:prstGeom>
            <a:solidFill>
              <a:srgbClr val="203864">
                <a:alpha val="20000"/>
              </a:srgbClr>
            </a:solidFill>
            <a:ln>
              <a:noFill/>
            </a:ln>
            <a:effectLst>
              <a:outerShdw blurRad="254000" dist="190500" dir="13500000" algn="br" rotWithShape="0">
                <a:schemeClr val="bg1">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51">
              <a:extLst>
                <a:ext uri="{FF2B5EF4-FFF2-40B4-BE49-F238E27FC236}">
                  <a16:creationId xmlns:a16="http://schemas.microsoft.com/office/drawing/2014/main" id="{DB36DE96-7FEF-4E4B-AD8F-F7A636D2EB57}"/>
                </a:ext>
              </a:extLst>
            </p:cNvPr>
            <p:cNvSpPr/>
            <p:nvPr/>
          </p:nvSpPr>
          <p:spPr>
            <a:xfrm rot="4500000">
              <a:off x="856976" y="3817571"/>
              <a:ext cx="503177" cy="503175"/>
            </a:xfrm>
            <a:prstGeom prst="ellipse">
              <a:avLst/>
            </a:prstGeom>
            <a:solidFill>
              <a:srgbClr val="20386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0" name="TextBox 49">
            <a:extLst>
              <a:ext uri="{FF2B5EF4-FFF2-40B4-BE49-F238E27FC236}">
                <a16:creationId xmlns:a16="http://schemas.microsoft.com/office/drawing/2014/main" id="{841E07EB-D2B4-46A9-A367-753B93BC2B57}"/>
              </a:ext>
            </a:extLst>
          </p:cNvPr>
          <p:cNvSpPr txBox="1"/>
          <p:nvPr/>
        </p:nvSpPr>
        <p:spPr>
          <a:xfrm>
            <a:off x="998119" y="5243136"/>
            <a:ext cx="383438" cy="276999"/>
          </a:xfrm>
          <a:prstGeom prst="rect">
            <a:avLst/>
          </a:prstGeom>
          <a:noFill/>
        </p:spPr>
        <p:txBody>
          <a:bodyPr wrap="none" rtlCol="0">
            <a:spAutoFit/>
          </a:bodyPr>
          <a:lstStyle/>
          <a:p>
            <a:pPr algn="ctr"/>
            <a:r>
              <a:rPr lang="en-US" sz="1200">
                <a:solidFill>
                  <a:schemeClr val="bg1"/>
                </a:solidFill>
                <a:latin typeface="Inter SemiBold" panose="020B0502030000000004" pitchFamily="34" charset="0"/>
                <a:ea typeface="Inter SemiBold" panose="020B0502030000000004" pitchFamily="34" charset="0"/>
              </a:rPr>
              <a:t>02</a:t>
            </a:r>
            <a:endParaRPr lang="en-ID" sz="1200">
              <a:solidFill>
                <a:schemeClr val="bg1"/>
              </a:solidFill>
              <a:latin typeface="Inter SemiBold" panose="020B0502030000000004" pitchFamily="34" charset="0"/>
              <a:ea typeface="Inter SemiBold" panose="020B0502030000000004" pitchFamily="34" charset="0"/>
            </a:endParaRPr>
          </a:p>
        </p:txBody>
      </p:sp>
      <p:sp>
        <p:nvSpPr>
          <p:cNvPr id="54" name="TextBox 53">
            <a:extLst>
              <a:ext uri="{FF2B5EF4-FFF2-40B4-BE49-F238E27FC236}">
                <a16:creationId xmlns:a16="http://schemas.microsoft.com/office/drawing/2014/main" id="{D0CB71EF-4296-4942-96CA-B4C07CBBC8B3}"/>
              </a:ext>
            </a:extLst>
          </p:cNvPr>
          <p:cNvSpPr txBox="1"/>
          <p:nvPr/>
        </p:nvSpPr>
        <p:spPr>
          <a:xfrm>
            <a:off x="4786479" y="5236372"/>
            <a:ext cx="2070227" cy="573106"/>
          </a:xfrm>
          <a:prstGeom prst="rect">
            <a:avLst/>
          </a:prstGeom>
          <a:noFill/>
        </p:spPr>
        <p:txBody>
          <a:bodyPr wrap="square" rtlCol="0">
            <a:spAutoFit/>
          </a:bodyPr>
          <a:lstStyle/>
          <a:p>
            <a:pPr algn="just">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conseculture dolor sitametn.</a:t>
            </a:r>
          </a:p>
        </p:txBody>
      </p:sp>
      <p:sp>
        <p:nvSpPr>
          <p:cNvPr id="55" name="TextBox 54">
            <a:extLst>
              <a:ext uri="{FF2B5EF4-FFF2-40B4-BE49-F238E27FC236}">
                <a16:creationId xmlns:a16="http://schemas.microsoft.com/office/drawing/2014/main" id="{70E48438-5942-4AB3-93F0-753EB1D39A4D}"/>
              </a:ext>
            </a:extLst>
          </p:cNvPr>
          <p:cNvSpPr txBox="1"/>
          <p:nvPr/>
        </p:nvSpPr>
        <p:spPr>
          <a:xfrm>
            <a:off x="4786478" y="4928595"/>
            <a:ext cx="2070227" cy="307777"/>
          </a:xfrm>
          <a:prstGeom prst="rect">
            <a:avLst/>
          </a:prstGeom>
          <a:noFill/>
        </p:spPr>
        <p:txBody>
          <a:bodyPr wrap="squar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Growing Business</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6" name="Group 55">
            <a:extLst>
              <a:ext uri="{FF2B5EF4-FFF2-40B4-BE49-F238E27FC236}">
                <a16:creationId xmlns:a16="http://schemas.microsoft.com/office/drawing/2014/main" id="{E3936403-F764-4BF5-A46E-20FFCFBC00E9}"/>
              </a:ext>
            </a:extLst>
          </p:cNvPr>
          <p:cNvGrpSpPr/>
          <p:nvPr/>
        </p:nvGrpSpPr>
        <p:grpSpPr>
          <a:xfrm>
            <a:off x="4173875" y="5104312"/>
            <a:ext cx="554646" cy="554646"/>
            <a:chOff x="778478" y="3739072"/>
            <a:chExt cx="660173" cy="660173"/>
          </a:xfrm>
        </p:grpSpPr>
        <p:sp>
          <p:nvSpPr>
            <p:cNvPr id="58" name="Rectangle: Rounded Corners 57">
              <a:extLst>
                <a:ext uri="{FF2B5EF4-FFF2-40B4-BE49-F238E27FC236}">
                  <a16:creationId xmlns:a16="http://schemas.microsoft.com/office/drawing/2014/main" id="{5A7CF8A8-5DAD-418C-A321-EE6703A2ADC0}"/>
                </a:ext>
              </a:extLst>
            </p:cNvPr>
            <p:cNvSpPr/>
            <p:nvPr/>
          </p:nvSpPr>
          <p:spPr>
            <a:xfrm>
              <a:off x="778478" y="3739072"/>
              <a:ext cx="660173" cy="660173"/>
            </a:xfrm>
            <a:prstGeom prst="roundRect">
              <a:avLst>
                <a:gd name="adj" fmla="val 50000"/>
              </a:avLst>
            </a:prstGeom>
            <a:solidFill>
              <a:srgbClr val="203864">
                <a:alpha val="20000"/>
              </a:srgbClr>
            </a:solidFill>
            <a:ln>
              <a:noFill/>
            </a:ln>
            <a:effectLst>
              <a:outerShdw blurRad="254000" dist="190500" dir="13500000" algn="br" rotWithShape="0">
                <a:schemeClr val="bg1">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58">
              <a:extLst>
                <a:ext uri="{FF2B5EF4-FFF2-40B4-BE49-F238E27FC236}">
                  <a16:creationId xmlns:a16="http://schemas.microsoft.com/office/drawing/2014/main" id="{C2CCD350-D826-4DD7-9A4D-2E11D3C06626}"/>
                </a:ext>
              </a:extLst>
            </p:cNvPr>
            <p:cNvSpPr/>
            <p:nvPr/>
          </p:nvSpPr>
          <p:spPr>
            <a:xfrm rot="4500000">
              <a:off x="856976" y="3817571"/>
              <a:ext cx="503177" cy="503175"/>
            </a:xfrm>
            <a:prstGeom prst="ellipse">
              <a:avLst/>
            </a:prstGeom>
            <a:solidFill>
              <a:srgbClr val="20386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7" name="TextBox 56">
            <a:extLst>
              <a:ext uri="{FF2B5EF4-FFF2-40B4-BE49-F238E27FC236}">
                <a16:creationId xmlns:a16="http://schemas.microsoft.com/office/drawing/2014/main" id="{38EC788F-8093-4805-877C-ACDE27B9F350}"/>
              </a:ext>
            </a:extLst>
          </p:cNvPr>
          <p:cNvSpPr txBox="1"/>
          <p:nvPr/>
        </p:nvSpPr>
        <p:spPr>
          <a:xfrm>
            <a:off x="4256273" y="5243136"/>
            <a:ext cx="389850" cy="276999"/>
          </a:xfrm>
          <a:prstGeom prst="rect">
            <a:avLst/>
          </a:prstGeom>
          <a:noFill/>
        </p:spPr>
        <p:txBody>
          <a:bodyPr wrap="none" rtlCol="0">
            <a:spAutoFit/>
          </a:bodyPr>
          <a:lstStyle/>
          <a:p>
            <a:pPr algn="ctr"/>
            <a:r>
              <a:rPr lang="en-US" sz="1200">
                <a:solidFill>
                  <a:schemeClr val="bg1"/>
                </a:solidFill>
                <a:latin typeface="Inter SemiBold" panose="020B0502030000000004" pitchFamily="34" charset="0"/>
                <a:ea typeface="Inter SemiBold" panose="020B0502030000000004" pitchFamily="34" charset="0"/>
              </a:rPr>
              <a:t>04</a:t>
            </a:r>
            <a:endParaRPr lang="en-ID" sz="1200">
              <a:solidFill>
                <a:schemeClr val="bg1"/>
              </a:solidFill>
              <a:latin typeface="Inter SemiBold" panose="020B0502030000000004" pitchFamily="34" charset="0"/>
              <a:ea typeface="Inter SemiBold" panose="020B0502030000000004" pitchFamily="34" charset="0"/>
            </a:endParaRPr>
          </a:p>
        </p:txBody>
      </p:sp>
    </p:spTree>
    <p:extLst>
      <p:ext uri="{BB962C8B-B14F-4D97-AF65-F5344CB8AC3E}">
        <p14:creationId xmlns:p14="http://schemas.microsoft.com/office/powerpoint/2010/main" val="68486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90A5B425-6553-4C45-A90D-129FA1183106}"/>
              </a:ext>
            </a:extLst>
          </p:cNvPr>
          <p:cNvSpPr>
            <a:spLocks noGrp="1"/>
          </p:cNvSpPr>
          <p:nvPr>
            <p:ph type="pic" sz="quarter" idx="11"/>
          </p:nvPr>
        </p:nvSpPr>
        <p:spPr/>
      </p:sp>
      <p:sp>
        <p:nvSpPr>
          <p:cNvPr id="3" name="TextBox 2">
            <a:extLst>
              <a:ext uri="{FF2B5EF4-FFF2-40B4-BE49-F238E27FC236}">
                <a16:creationId xmlns:a16="http://schemas.microsoft.com/office/drawing/2014/main" id="{5F8A3AA2-B8A1-4521-A0AF-718DC66E641B}"/>
              </a:ext>
            </a:extLst>
          </p:cNvPr>
          <p:cNvSpPr txBox="1"/>
          <p:nvPr/>
        </p:nvSpPr>
        <p:spPr>
          <a:xfrm>
            <a:off x="6337165" y="1249680"/>
            <a:ext cx="5207604" cy="1200329"/>
          </a:xfrm>
          <a:prstGeom prst="rect">
            <a:avLst/>
          </a:prstGeom>
          <a:noFill/>
        </p:spPr>
        <p:txBody>
          <a:bodyPr wrap="square" rtlCol="0">
            <a:spAutoFit/>
          </a:bodyPr>
          <a:lstStyle/>
          <a:p>
            <a:r>
              <a:rPr lang="en-GB" sz="3600" b="1">
                <a:solidFill>
                  <a:srgbClr val="203864"/>
                </a:solidFill>
                <a:latin typeface="Inter" panose="020B0502030000000004" pitchFamily="34" charset="0"/>
                <a:ea typeface="Inter" panose="020B0502030000000004" pitchFamily="34" charset="0"/>
                <a:cs typeface="Open Sans" panose="020B0606030504020204" pitchFamily="34" charset="0"/>
              </a:rPr>
              <a:t>Our Company </a:t>
            </a:r>
            <a:r>
              <a:rPr lang="en-GB" sz="3600" b="1">
                <a:solidFill>
                  <a:srgbClr val="ECB400"/>
                </a:solidFill>
                <a:latin typeface="Inter" panose="020B0502030000000004" pitchFamily="34" charset="0"/>
                <a:ea typeface="Inter" panose="020B0502030000000004" pitchFamily="34" charset="0"/>
                <a:cs typeface="Open Sans" panose="020B0606030504020204" pitchFamily="34" charset="0"/>
              </a:rPr>
              <a:t>Founder &amp; CEO</a:t>
            </a:r>
          </a:p>
        </p:txBody>
      </p:sp>
      <p:sp>
        <p:nvSpPr>
          <p:cNvPr id="4" name="TextBox 3">
            <a:extLst>
              <a:ext uri="{FF2B5EF4-FFF2-40B4-BE49-F238E27FC236}">
                <a16:creationId xmlns:a16="http://schemas.microsoft.com/office/drawing/2014/main" id="{32FBAD26-5521-4AB4-A298-1D4AF29A299F}"/>
              </a:ext>
            </a:extLst>
          </p:cNvPr>
          <p:cNvSpPr txBox="1"/>
          <p:nvPr/>
        </p:nvSpPr>
        <p:spPr>
          <a:xfrm>
            <a:off x="6337165" y="941903"/>
            <a:ext cx="1069524" cy="307777"/>
          </a:xfrm>
          <a:prstGeom prst="rect">
            <a:avLst/>
          </a:prstGeom>
          <a:noFill/>
        </p:spPr>
        <p:txBody>
          <a:bodyPr wrap="none" rtlCol="0">
            <a:spAutoFit/>
          </a:bodyPr>
          <a:lstStyle/>
          <a:p>
            <a:r>
              <a:rPr lang="en-US" sz="1400" b="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Our Team</a:t>
            </a:r>
            <a:endParaRPr lang="en-ID" sz="1400" b="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BB9DCD2A-349C-412F-9812-D03316922F77}"/>
              </a:ext>
            </a:extLst>
          </p:cNvPr>
          <p:cNvSpPr txBox="1"/>
          <p:nvPr/>
        </p:nvSpPr>
        <p:spPr>
          <a:xfrm>
            <a:off x="6359664" y="3155661"/>
            <a:ext cx="5007429" cy="827021"/>
          </a:xfrm>
          <a:prstGeom prst="rect">
            <a:avLst/>
          </a:prstGeom>
          <a:noFill/>
        </p:spPr>
        <p:txBody>
          <a:bodyPr wrap="square" rtlCol="0">
            <a:spAutoFit/>
          </a:bodyPr>
          <a:lstStyle/>
          <a:p>
            <a:pPr algn="just">
              <a:lnSpc>
                <a:spcPct val="150000"/>
              </a:lnSpc>
            </a:pPr>
            <a:r>
              <a:rPr lang="en-US" sz="11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Sediniatin viverani lorema notortor, inani consequat sapien gravida inalimad mi accumsan sem gravidalin loremi graeste dora hendrerit.</a:t>
            </a:r>
          </a:p>
        </p:txBody>
      </p:sp>
      <p:sp>
        <p:nvSpPr>
          <p:cNvPr id="6" name="Rectangle: Rounded Corners 5">
            <a:extLst>
              <a:ext uri="{FF2B5EF4-FFF2-40B4-BE49-F238E27FC236}">
                <a16:creationId xmlns:a16="http://schemas.microsoft.com/office/drawing/2014/main" id="{ACCE3526-CC6A-4B91-A001-5F404B44FD6D}"/>
              </a:ext>
            </a:extLst>
          </p:cNvPr>
          <p:cNvSpPr/>
          <p:nvPr/>
        </p:nvSpPr>
        <p:spPr>
          <a:xfrm>
            <a:off x="6459086" y="4751034"/>
            <a:ext cx="4808536" cy="137695"/>
          </a:xfrm>
          <a:prstGeom prst="roundRect">
            <a:avLst>
              <a:gd name="adj" fmla="val 50000"/>
            </a:avLst>
          </a:prstGeom>
          <a:solidFill>
            <a:schemeClr val="bg1">
              <a:lumMod val="95000"/>
            </a:schemeClr>
          </a:solidFill>
          <a:ln>
            <a:noFill/>
          </a:ln>
          <a:effectLst>
            <a:innerShdw blurRad="88900" dist="76200" dir="13500000">
              <a:srgbClr val="A1A5B9">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Rounded Corners 6">
            <a:extLst>
              <a:ext uri="{FF2B5EF4-FFF2-40B4-BE49-F238E27FC236}">
                <a16:creationId xmlns:a16="http://schemas.microsoft.com/office/drawing/2014/main" id="{8DACB0E2-B28C-498F-A470-68D1C87FDE6F}"/>
              </a:ext>
            </a:extLst>
          </p:cNvPr>
          <p:cNvSpPr/>
          <p:nvPr/>
        </p:nvSpPr>
        <p:spPr>
          <a:xfrm>
            <a:off x="6459086" y="4751034"/>
            <a:ext cx="3056325" cy="137695"/>
          </a:xfrm>
          <a:prstGeom prst="roundRect">
            <a:avLst>
              <a:gd name="adj" fmla="val 50000"/>
            </a:avLst>
          </a:prstGeom>
          <a:solidFill>
            <a:srgbClr val="ECB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Rounded Corners 7">
            <a:extLst>
              <a:ext uri="{FF2B5EF4-FFF2-40B4-BE49-F238E27FC236}">
                <a16:creationId xmlns:a16="http://schemas.microsoft.com/office/drawing/2014/main" id="{2EB2D0FA-52D0-4071-83CE-A42FEE9BE366}"/>
              </a:ext>
            </a:extLst>
          </p:cNvPr>
          <p:cNvSpPr/>
          <p:nvPr/>
        </p:nvSpPr>
        <p:spPr>
          <a:xfrm>
            <a:off x="6459085" y="5470625"/>
            <a:ext cx="4808536" cy="137695"/>
          </a:xfrm>
          <a:prstGeom prst="roundRect">
            <a:avLst>
              <a:gd name="adj" fmla="val 50000"/>
            </a:avLst>
          </a:prstGeom>
          <a:solidFill>
            <a:schemeClr val="bg1">
              <a:lumMod val="95000"/>
            </a:schemeClr>
          </a:solidFill>
          <a:ln>
            <a:noFill/>
          </a:ln>
          <a:effectLst>
            <a:innerShdw blurRad="88900" dist="76200" dir="13500000">
              <a:srgbClr val="A1A5B9">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8">
            <a:extLst>
              <a:ext uri="{FF2B5EF4-FFF2-40B4-BE49-F238E27FC236}">
                <a16:creationId xmlns:a16="http://schemas.microsoft.com/office/drawing/2014/main" id="{FE21BD46-6895-43D2-AC96-E426DCF56AD7}"/>
              </a:ext>
            </a:extLst>
          </p:cNvPr>
          <p:cNvSpPr/>
          <p:nvPr/>
        </p:nvSpPr>
        <p:spPr>
          <a:xfrm>
            <a:off x="6459085" y="5470625"/>
            <a:ext cx="4322941" cy="137695"/>
          </a:xfrm>
          <a:prstGeom prst="roundRect">
            <a:avLst>
              <a:gd name="adj" fmla="val 50000"/>
            </a:avLst>
          </a:prstGeom>
          <a:solidFill>
            <a:srgbClr val="ECB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TextBox 9">
            <a:extLst>
              <a:ext uri="{FF2B5EF4-FFF2-40B4-BE49-F238E27FC236}">
                <a16:creationId xmlns:a16="http://schemas.microsoft.com/office/drawing/2014/main" id="{EA55B18D-B067-48A5-B9AB-DBCCF6132FD8}"/>
              </a:ext>
            </a:extLst>
          </p:cNvPr>
          <p:cNvSpPr txBox="1"/>
          <p:nvPr/>
        </p:nvSpPr>
        <p:spPr>
          <a:xfrm>
            <a:off x="6359664" y="4364650"/>
            <a:ext cx="2524482" cy="307777"/>
          </a:xfrm>
          <a:prstGeom prst="rect">
            <a:avLst/>
          </a:prstGeom>
          <a:noFill/>
        </p:spPr>
        <p:txBody>
          <a:bodyPr wrap="squar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Gaps In Capabilities</a:t>
            </a:r>
          </a:p>
        </p:txBody>
      </p:sp>
      <p:sp>
        <p:nvSpPr>
          <p:cNvPr id="11" name="TextBox 10">
            <a:extLst>
              <a:ext uri="{FF2B5EF4-FFF2-40B4-BE49-F238E27FC236}">
                <a16:creationId xmlns:a16="http://schemas.microsoft.com/office/drawing/2014/main" id="{9BC4D667-D1BD-45A3-9888-C0603F0BDE37}"/>
              </a:ext>
            </a:extLst>
          </p:cNvPr>
          <p:cNvSpPr txBox="1"/>
          <p:nvPr/>
        </p:nvSpPr>
        <p:spPr>
          <a:xfrm>
            <a:off x="10464204" y="4351492"/>
            <a:ext cx="803417" cy="307777"/>
          </a:xfrm>
          <a:prstGeom prst="rect">
            <a:avLst/>
          </a:prstGeom>
          <a:noFill/>
        </p:spPr>
        <p:txBody>
          <a:bodyPr wrap="square" rtlCol="0">
            <a:spAutoFit/>
          </a:bodyPr>
          <a:lstStyle/>
          <a:p>
            <a:pPr algn="r"/>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75 %</a:t>
            </a:r>
            <a:endParaRPr lang="en-US" sz="1400" b="1" dirty="0">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A8EFFEB-DFEB-4871-91C4-DD9957760930}"/>
              </a:ext>
            </a:extLst>
          </p:cNvPr>
          <p:cNvSpPr txBox="1"/>
          <p:nvPr/>
        </p:nvSpPr>
        <p:spPr>
          <a:xfrm>
            <a:off x="6359664" y="5079000"/>
            <a:ext cx="2007371" cy="307777"/>
          </a:xfrm>
          <a:prstGeom prst="rect">
            <a:avLst/>
          </a:prstGeom>
          <a:noFill/>
        </p:spPr>
        <p:txBody>
          <a:bodyPr wrap="squar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Reputation</a:t>
            </a:r>
          </a:p>
        </p:txBody>
      </p:sp>
      <p:sp>
        <p:nvSpPr>
          <p:cNvPr id="13" name="TextBox 12">
            <a:extLst>
              <a:ext uri="{FF2B5EF4-FFF2-40B4-BE49-F238E27FC236}">
                <a16:creationId xmlns:a16="http://schemas.microsoft.com/office/drawing/2014/main" id="{8D443938-8FFA-441D-B14C-D55453FBDAE2}"/>
              </a:ext>
            </a:extLst>
          </p:cNvPr>
          <p:cNvSpPr txBox="1"/>
          <p:nvPr/>
        </p:nvSpPr>
        <p:spPr>
          <a:xfrm>
            <a:off x="10464204" y="5065842"/>
            <a:ext cx="803417" cy="307777"/>
          </a:xfrm>
          <a:prstGeom prst="rect">
            <a:avLst/>
          </a:prstGeom>
          <a:noFill/>
        </p:spPr>
        <p:txBody>
          <a:bodyPr wrap="square" rtlCol="0">
            <a:spAutoFit/>
          </a:bodyPr>
          <a:lstStyle/>
          <a:p>
            <a:pPr algn="r"/>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83 %</a:t>
            </a:r>
            <a:endParaRPr lang="en-US" sz="1400" b="1" dirty="0">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Rectangle 22">
            <a:extLst>
              <a:ext uri="{FF2B5EF4-FFF2-40B4-BE49-F238E27FC236}">
                <a16:creationId xmlns:a16="http://schemas.microsoft.com/office/drawing/2014/main" id="{AB5F8E26-728E-4A91-861C-33261DB9F861}"/>
              </a:ext>
            </a:extLst>
          </p:cNvPr>
          <p:cNvSpPr/>
          <p:nvPr/>
        </p:nvSpPr>
        <p:spPr>
          <a:xfrm>
            <a:off x="769034" y="5075660"/>
            <a:ext cx="4313422" cy="888833"/>
          </a:xfrm>
          <a:prstGeom prst="rect">
            <a:avLst/>
          </a:prstGeom>
        </p:spPr>
        <p:txBody>
          <a:bodyPr wrap="square">
            <a:spAutoFit/>
          </a:bodyPr>
          <a:lstStyle/>
          <a:p>
            <a:pPr algn="ctr">
              <a:lnSpc>
                <a:spcPct val="150000"/>
              </a:lnSpc>
            </a:pPr>
            <a:r>
              <a:rPr lang="en-US" sz="1200">
                <a:solidFill>
                  <a:schemeClr val="tx1">
                    <a:lumMod val="65000"/>
                    <a:lumOff val="35000"/>
                  </a:schemeClr>
                </a:solidFill>
                <a:latin typeface="Playfair Display" pitchFamily="2" charset="0"/>
                <a:ea typeface="Inter" panose="020B0502030000000004" pitchFamily="34" charset="0"/>
                <a:cs typeface="Poppins" panose="00000500000000000000" pitchFamily="2" charset="0"/>
              </a:rPr>
              <a:t>“ Lorep  ipsum duis aute irure dolor in kauselihan oilusioalio repres henderiti voluptates esse cill in dolorlaboru sits amet. Duis ipsum du “.</a:t>
            </a:r>
          </a:p>
        </p:txBody>
      </p:sp>
      <p:sp>
        <p:nvSpPr>
          <p:cNvPr id="24" name="TextBox 23">
            <a:extLst>
              <a:ext uri="{FF2B5EF4-FFF2-40B4-BE49-F238E27FC236}">
                <a16:creationId xmlns:a16="http://schemas.microsoft.com/office/drawing/2014/main" id="{6E97B3E9-4656-496D-8326-6014AE22882B}"/>
              </a:ext>
            </a:extLst>
          </p:cNvPr>
          <p:cNvSpPr txBox="1"/>
          <p:nvPr/>
        </p:nvSpPr>
        <p:spPr>
          <a:xfrm>
            <a:off x="2022126" y="4006930"/>
            <a:ext cx="1826141" cy="369332"/>
          </a:xfrm>
          <a:prstGeom prst="rect">
            <a:avLst/>
          </a:prstGeom>
          <a:noFill/>
        </p:spPr>
        <p:txBody>
          <a:bodyPr wrap="none" rtlCol="0">
            <a:spAutoFit/>
          </a:bodyPr>
          <a:lstStyle/>
          <a:p>
            <a:pPr algn="ctr"/>
            <a:r>
              <a:rPr lang="en-US" b="1">
                <a:solidFill>
                  <a:srgbClr val="203864"/>
                </a:solidFill>
                <a:latin typeface="Inter" panose="020B0502030000000004" pitchFamily="34" charset="0"/>
                <a:ea typeface="Inter" panose="020B0502030000000004" pitchFamily="34" charset="0"/>
                <a:cs typeface="Open Sans" panose="020B0606030504020204" pitchFamily="34" charset="0"/>
              </a:rPr>
              <a:t>Michael Smith</a:t>
            </a:r>
            <a:endParaRPr lang="en-ID" b="1">
              <a:solidFill>
                <a:srgbClr val="203864"/>
              </a:solidFill>
              <a:latin typeface="Inter" panose="020B0502030000000004" pitchFamily="34" charset="0"/>
              <a:ea typeface="Inter" panose="020B0502030000000004" pitchFamily="34" charset="0"/>
              <a:cs typeface="Open Sans" panose="020B0606030504020204" pitchFamily="34" charset="0"/>
            </a:endParaRPr>
          </a:p>
        </p:txBody>
      </p:sp>
      <p:sp>
        <p:nvSpPr>
          <p:cNvPr id="25" name="TextBox 24">
            <a:extLst>
              <a:ext uri="{FF2B5EF4-FFF2-40B4-BE49-F238E27FC236}">
                <a16:creationId xmlns:a16="http://schemas.microsoft.com/office/drawing/2014/main" id="{10FDEA19-B4D1-45FD-AB8B-83A08902B6F8}"/>
              </a:ext>
            </a:extLst>
          </p:cNvPr>
          <p:cNvSpPr txBox="1"/>
          <p:nvPr/>
        </p:nvSpPr>
        <p:spPr>
          <a:xfrm>
            <a:off x="2427685" y="4390222"/>
            <a:ext cx="1015022" cy="261610"/>
          </a:xfrm>
          <a:prstGeom prst="rect">
            <a:avLst/>
          </a:prstGeom>
          <a:noFill/>
        </p:spPr>
        <p:txBody>
          <a:bodyPr wrap="none" rtlCol="0">
            <a:spAutoFit/>
          </a:bodyPr>
          <a:lstStyle/>
          <a:p>
            <a:pPr algn="ctr"/>
            <a:r>
              <a:rPr lang="en-US" sz="1100" i="1">
                <a:solidFill>
                  <a:schemeClr val="tx1">
                    <a:lumMod val="65000"/>
                    <a:lumOff val="35000"/>
                  </a:schemeClr>
                </a:solidFill>
                <a:latin typeface="Inter" panose="020B0502030000000004" pitchFamily="34" charset="0"/>
                <a:ea typeface="Inter" panose="020B0502030000000004" pitchFamily="34" charset="0"/>
                <a:cs typeface="Open Sans SemiBold" panose="020B0706030804020204" pitchFamily="34" charset="0"/>
              </a:rPr>
              <a:t>Jdr. Directur</a:t>
            </a:r>
            <a:endParaRPr lang="en-ID" sz="1100" i="1">
              <a:solidFill>
                <a:schemeClr val="tx1">
                  <a:lumMod val="65000"/>
                  <a:lumOff val="35000"/>
                </a:schemeClr>
              </a:solidFill>
              <a:latin typeface="Inter" panose="020B0502030000000004" pitchFamily="34" charset="0"/>
              <a:ea typeface="Inter" panose="020B0502030000000004" pitchFamily="34" charset="0"/>
              <a:cs typeface="Open Sans SemiBold" panose="020B0706030804020204" pitchFamily="34" charset="0"/>
            </a:endParaRPr>
          </a:p>
        </p:txBody>
      </p:sp>
      <p:grpSp>
        <p:nvGrpSpPr>
          <p:cNvPr id="48" name="Group 47">
            <a:extLst>
              <a:ext uri="{FF2B5EF4-FFF2-40B4-BE49-F238E27FC236}">
                <a16:creationId xmlns:a16="http://schemas.microsoft.com/office/drawing/2014/main" id="{C0CE9A68-DF68-4911-9CB2-3F34530CB4C7}"/>
              </a:ext>
            </a:extLst>
          </p:cNvPr>
          <p:cNvGrpSpPr/>
          <p:nvPr/>
        </p:nvGrpSpPr>
        <p:grpSpPr>
          <a:xfrm>
            <a:off x="3442707" y="801939"/>
            <a:ext cx="871146" cy="871145"/>
            <a:chOff x="5779419" y="4119094"/>
            <a:chExt cx="660173" cy="660173"/>
          </a:xfrm>
        </p:grpSpPr>
        <p:sp>
          <p:nvSpPr>
            <p:cNvPr id="49" name="Rectangle: Rounded Corners 48">
              <a:extLst>
                <a:ext uri="{FF2B5EF4-FFF2-40B4-BE49-F238E27FC236}">
                  <a16:creationId xmlns:a16="http://schemas.microsoft.com/office/drawing/2014/main" id="{21D8D75C-39AE-4742-B0B9-0A3A6B36E20B}"/>
                </a:ext>
              </a:extLst>
            </p:cNvPr>
            <p:cNvSpPr/>
            <p:nvPr/>
          </p:nvSpPr>
          <p:spPr>
            <a:xfrm>
              <a:off x="5779419" y="4119094"/>
              <a:ext cx="660173" cy="660173"/>
            </a:xfrm>
            <a:prstGeom prst="roundRect">
              <a:avLst>
                <a:gd name="adj" fmla="val 50000"/>
              </a:avLst>
            </a:prstGeom>
            <a:solidFill>
              <a:srgbClr val="ECB400">
                <a:alpha val="20000"/>
              </a:srgbClr>
            </a:solidFill>
            <a:ln>
              <a:noFill/>
            </a:ln>
            <a:effectLst>
              <a:outerShdw blurRad="254000" dist="190500" dir="13500000" algn="br" rotWithShape="0">
                <a:schemeClr val="bg1">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9">
              <a:extLst>
                <a:ext uri="{FF2B5EF4-FFF2-40B4-BE49-F238E27FC236}">
                  <a16:creationId xmlns:a16="http://schemas.microsoft.com/office/drawing/2014/main" id="{DF4673B8-3A86-4C5C-9F78-57E00FF0A937}"/>
                </a:ext>
              </a:extLst>
            </p:cNvPr>
            <p:cNvSpPr/>
            <p:nvPr/>
          </p:nvSpPr>
          <p:spPr>
            <a:xfrm rot="4500000">
              <a:off x="5857917" y="4197593"/>
              <a:ext cx="503177" cy="503175"/>
            </a:xfrm>
            <a:prstGeom prst="ellipse">
              <a:avLst/>
            </a:prstGeom>
            <a:solidFill>
              <a:srgbClr val="ECB4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51" name="Graphic 260" descr="Lightbulb and gear">
              <a:extLst>
                <a:ext uri="{FF2B5EF4-FFF2-40B4-BE49-F238E27FC236}">
                  <a16:creationId xmlns:a16="http://schemas.microsoft.com/office/drawing/2014/main" id="{1C267861-B96B-4C4D-9A10-3E3BF07DDB41}"/>
                </a:ext>
              </a:extLst>
            </p:cNvPr>
            <p:cNvGrpSpPr/>
            <p:nvPr/>
          </p:nvGrpSpPr>
          <p:grpSpPr>
            <a:xfrm>
              <a:off x="5903919" y="4243594"/>
              <a:ext cx="411172" cy="411172"/>
              <a:chOff x="9688800" y="7021800"/>
              <a:chExt cx="914400" cy="914400"/>
            </a:xfrm>
            <a:solidFill>
              <a:schemeClr val="bg1"/>
            </a:solidFill>
            <a:effectLst/>
          </p:grpSpPr>
          <p:sp>
            <p:nvSpPr>
              <p:cNvPr id="52" name="Freeform: Shape 51">
                <a:extLst>
                  <a:ext uri="{FF2B5EF4-FFF2-40B4-BE49-F238E27FC236}">
                    <a16:creationId xmlns:a16="http://schemas.microsoft.com/office/drawing/2014/main" id="{C187EFDE-A133-4743-A260-7E4ED1A540D3}"/>
                  </a:ext>
                </a:extLst>
              </p:cNvPr>
              <p:cNvSpPr/>
              <p:nvPr/>
            </p:nvSpPr>
            <p:spPr>
              <a:xfrm>
                <a:off x="10028271" y="7330220"/>
                <a:ext cx="209550" cy="209550"/>
              </a:xfrm>
              <a:custGeom>
                <a:avLst/>
                <a:gdLst>
                  <a:gd name="connsiteX0" fmla="*/ 187547 w 209550"/>
                  <a:gd name="connsiteY0" fmla="*/ 64675 h 209550"/>
                  <a:gd name="connsiteX1" fmla="*/ 195644 w 209550"/>
                  <a:gd name="connsiteY1" fmla="*/ 40672 h 209550"/>
                  <a:gd name="connsiteX2" fmla="*/ 177355 w 209550"/>
                  <a:gd name="connsiteY2" fmla="*/ 22384 h 209550"/>
                  <a:gd name="connsiteX3" fmla="*/ 153353 w 209550"/>
                  <a:gd name="connsiteY3" fmla="*/ 30480 h 209550"/>
                  <a:gd name="connsiteX4" fmla="*/ 133541 w 209550"/>
                  <a:gd name="connsiteY4" fmla="*/ 22384 h 209550"/>
                  <a:gd name="connsiteX5" fmla="*/ 122301 w 209550"/>
                  <a:gd name="connsiteY5" fmla="*/ 0 h 209550"/>
                  <a:gd name="connsiteX6" fmla="*/ 96774 w 209550"/>
                  <a:gd name="connsiteY6" fmla="*/ 0 h 209550"/>
                  <a:gd name="connsiteX7" fmla="*/ 85439 w 209550"/>
                  <a:gd name="connsiteY7" fmla="*/ 22479 h 209550"/>
                  <a:gd name="connsiteX8" fmla="*/ 65532 w 209550"/>
                  <a:gd name="connsiteY8" fmla="*/ 30575 h 209550"/>
                  <a:gd name="connsiteX9" fmla="*/ 41529 w 209550"/>
                  <a:gd name="connsiteY9" fmla="*/ 22479 h 209550"/>
                  <a:gd name="connsiteX10" fmla="*/ 23241 w 209550"/>
                  <a:gd name="connsiteY10" fmla="*/ 40767 h 209550"/>
                  <a:gd name="connsiteX11" fmla="*/ 30861 w 209550"/>
                  <a:gd name="connsiteY11" fmla="*/ 64770 h 209550"/>
                  <a:gd name="connsiteX12" fmla="*/ 22479 w 209550"/>
                  <a:gd name="connsiteY12" fmla="*/ 84582 h 209550"/>
                  <a:gd name="connsiteX13" fmla="*/ 0 w 209550"/>
                  <a:gd name="connsiteY13" fmla="*/ 95821 h 209550"/>
                  <a:gd name="connsiteX14" fmla="*/ 0 w 209550"/>
                  <a:gd name="connsiteY14" fmla="*/ 120968 h 209550"/>
                  <a:gd name="connsiteX15" fmla="*/ 22479 w 209550"/>
                  <a:gd name="connsiteY15" fmla="*/ 132302 h 209550"/>
                  <a:gd name="connsiteX16" fmla="*/ 30575 w 209550"/>
                  <a:gd name="connsiteY16" fmla="*/ 152114 h 209550"/>
                  <a:gd name="connsiteX17" fmla="*/ 22479 w 209550"/>
                  <a:gd name="connsiteY17" fmla="*/ 176117 h 209550"/>
                  <a:gd name="connsiteX18" fmla="*/ 41529 w 209550"/>
                  <a:gd name="connsiteY18" fmla="*/ 194405 h 209550"/>
                  <a:gd name="connsiteX19" fmla="*/ 65532 w 209550"/>
                  <a:gd name="connsiteY19" fmla="*/ 186214 h 209550"/>
                  <a:gd name="connsiteX20" fmla="*/ 85344 w 209550"/>
                  <a:gd name="connsiteY20" fmla="*/ 194405 h 209550"/>
                  <a:gd name="connsiteX21" fmla="*/ 96583 w 209550"/>
                  <a:gd name="connsiteY21" fmla="*/ 216789 h 209550"/>
                  <a:gd name="connsiteX22" fmla="*/ 122111 w 209550"/>
                  <a:gd name="connsiteY22" fmla="*/ 216789 h 209550"/>
                  <a:gd name="connsiteX23" fmla="*/ 133445 w 209550"/>
                  <a:gd name="connsiteY23" fmla="*/ 194786 h 209550"/>
                  <a:gd name="connsiteX24" fmla="*/ 152972 w 209550"/>
                  <a:gd name="connsiteY24" fmla="*/ 186880 h 209550"/>
                  <a:gd name="connsiteX25" fmla="*/ 176879 w 209550"/>
                  <a:gd name="connsiteY25" fmla="*/ 195072 h 209550"/>
                  <a:gd name="connsiteX26" fmla="*/ 195167 w 209550"/>
                  <a:gd name="connsiteY26" fmla="*/ 176689 h 209550"/>
                  <a:gd name="connsiteX27" fmla="*/ 187071 w 209550"/>
                  <a:gd name="connsiteY27" fmla="*/ 152781 h 209550"/>
                  <a:gd name="connsiteX28" fmla="*/ 195739 w 209550"/>
                  <a:gd name="connsiteY28" fmla="*/ 132874 h 209550"/>
                  <a:gd name="connsiteX29" fmla="*/ 218123 w 209550"/>
                  <a:gd name="connsiteY29" fmla="*/ 121634 h 209550"/>
                  <a:gd name="connsiteX30" fmla="*/ 218123 w 209550"/>
                  <a:gd name="connsiteY30" fmla="*/ 95821 h 209550"/>
                  <a:gd name="connsiteX31" fmla="*/ 195644 w 209550"/>
                  <a:gd name="connsiteY31" fmla="*/ 84487 h 209550"/>
                  <a:gd name="connsiteX32" fmla="*/ 187547 w 209550"/>
                  <a:gd name="connsiteY32" fmla="*/ 64675 h 209550"/>
                  <a:gd name="connsiteX33" fmla="*/ 109442 w 209550"/>
                  <a:gd name="connsiteY33" fmla="*/ 146875 h 209550"/>
                  <a:gd name="connsiteX34" fmla="*/ 71342 w 209550"/>
                  <a:gd name="connsiteY34" fmla="*/ 108775 h 209550"/>
                  <a:gd name="connsiteX35" fmla="*/ 109442 w 209550"/>
                  <a:gd name="connsiteY35" fmla="*/ 70675 h 209550"/>
                  <a:gd name="connsiteX36" fmla="*/ 147542 w 209550"/>
                  <a:gd name="connsiteY36" fmla="*/ 108775 h 209550"/>
                  <a:gd name="connsiteX37" fmla="*/ 109442 w 209550"/>
                  <a:gd name="connsiteY37" fmla="*/ 146875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9550" h="209550">
                    <a:moveTo>
                      <a:pt x="187547" y="64675"/>
                    </a:moveTo>
                    <a:lnTo>
                      <a:pt x="195644" y="40672"/>
                    </a:lnTo>
                    <a:lnTo>
                      <a:pt x="177355" y="22384"/>
                    </a:lnTo>
                    <a:lnTo>
                      <a:pt x="153353" y="30480"/>
                    </a:lnTo>
                    <a:cubicBezTo>
                      <a:pt x="147113" y="26964"/>
                      <a:pt x="140457" y="24244"/>
                      <a:pt x="133541" y="22384"/>
                    </a:cubicBezTo>
                    <a:lnTo>
                      <a:pt x="122301" y="0"/>
                    </a:lnTo>
                    <a:lnTo>
                      <a:pt x="96774" y="0"/>
                    </a:lnTo>
                    <a:lnTo>
                      <a:pt x="85439" y="22479"/>
                    </a:lnTo>
                    <a:cubicBezTo>
                      <a:pt x="78498" y="24356"/>
                      <a:pt x="71813" y="27075"/>
                      <a:pt x="65532" y="30575"/>
                    </a:cubicBezTo>
                    <a:lnTo>
                      <a:pt x="41529" y="22479"/>
                    </a:lnTo>
                    <a:lnTo>
                      <a:pt x="23241" y="40767"/>
                    </a:lnTo>
                    <a:lnTo>
                      <a:pt x="30861" y="64770"/>
                    </a:lnTo>
                    <a:cubicBezTo>
                      <a:pt x="27206" y="70976"/>
                      <a:pt x="24388" y="77637"/>
                      <a:pt x="22479" y="84582"/>
                    </a:cubicBezTo>
                    <a:lnTo>
                      <a:pt x="0" y="95821"/>
                    </a:lnTo>
                    <a:lnTo>
                      <a:pt x="0" y="120968"/>
                    </a:lnTo>
                    <a:lnTo>
                      <a:pt x="22479" y="132302"/>
                    </a:lnTo>
                    <a:cubicBezTo>
                      <a:pt x="24332" y="139221"/>
                      <a:pt x="27052" y="145878"/>
                      <a:pt x="30575" y="152114"/>
                    </a:cubicBezTo>
                    <a:lnTo>
                      <a:pt x="22479" y="176117"/>
                    </a:lnTo>
                    <a:lnTo>
                      <a:pt x="41529" y="194405"/>
                    </a:lnTo>
                    <a:lnTo>
                      <a:pt x="65532" y="186214"/>
                    </a:lnTo>
                    <a:cubicBezTo>
                      <a:pt x="71767" y="189763"/>
                      <a:pt x="78423" y="192515"/>
                      <a:pt x="85344" y="194405"/>
                    </a:cubicBezTo>
                    <a:lnTo>
                      <a:pt x="96583" y="216789"/>
                    </a:lnTo>
                    <a:lnTo>
                      <a:pt x="122111" y="216789"/>
                    </a:lnTo>
                    <a:lnTo>
                      <a:pt x="133445" y="194786"/>
                    </a:lnTo>
                    <a:cubicBezTo>
                      <a:pt x="140245" y="192937"/>
                      <a:pt x="146800" y="190283"/>
                      <a:pt x="152972" y="186880"/>
                    </a:cubicBezTo>
                    <a:lnTo>
                      <a:pt x="176879" y="195072"/>
                    </a:lnTo>
                    <a:lnTo>
                      <a:pt x="195167" y="176689"/>
                    </a:lnTo>
                    <a:lnTo>
                      <a:pt x="187071" y="152781"/>
                    </a:lnTo>
                    <a:cubicBezTo>
                      <a:pt x="190710" y="146497"/>
                      <a:pt x="193618" y="139818"/>
                      <a:pt x="195739" y="132874"/>
                    </a:cubicBezTo>
                    <a:lnTo>
                      <a:pt x="218123" y="121634"/>
                    </a:lnTo>
                    <a:lnTo>
                      <a:pt x="218123" y="95821"/>
                    </a:lnTo>
                    <a:lnTo>
                      <a:pt x="195644" y="84487"/>
                    </a:lnTo>
                    <a:cubicBezTo>
                      <a:pt x="193825" y="77556"/>
                      <a:pt x="191103" y="70896"/>
                      <a:pt x="187547" y="64675"/>
                    </a:cubicBezTo>
                    <a:close/>
                    <a:moveTo>
                      <a:pt x="109442" y="146875"/>
                    </a:moveTo>
                    <a:cubicBezTo>
                      <a:pt x="88401" y="146875"/>
                      <a:pt x="71342" y="129817"/>
                      <a:pt x="71342" y="108775"/>
                    </a:cubicBezTo>
                    <a:cubicBezTo>
                      <a:pt x="71342" y="87734"/>
                      <a:pt x="88401" y="70675"/>
                      <a:pt x="109442" y="70675"/>
                    </a:cubicBezTo>
                    <a:cubicBezTo>
                      <a:pt x="130356" y="70982"/>
                      <a:pt x="147236" y="87861"/>
                      <a:pt x="147542" y="108775"/>
                    </a:cubicBezTo>
                    <a:cubicBezTo>
                      <a:pt x="147542" y="129817"/>
                      <a:pt x="130484" y="146875"/>
                      <a:pt x="109442" y="146875"/>
                    </a:cubicBezTo>
                    <a:close/>
                  </a:path>
                </a:pathLst>
              </a:custGeom>
              <a:grpFill/>
              <a:ln w="9525" cap="flat">
                <a:noFill/>
                <a:prstDash val="solid"/>
                <a:miter/>
              </a:ln>
            </p:spPr>
            <p:txBody>
              <a:bodyPr rtlCol="0" anchor="ctr"/>
              <a:lstStyle/>
              <a:p>
                <a:endParaRPr lang="en-ID"/>
              </a:p>
            </p:txBody>
          </p:sp>
          <p:sp>
            <p:nvSpPr>
              <p:cNvPr id="53" name="Freeform: Shape 52">
                <a:extLst>
                  <a:ext uri="{FF2B5EF4-FFF2-40B4-BE49-F238E27FC236}">
                    <a16:creationId xmlns:a16="http://schemas.microsoft.com/office/drawing/2014/main" id="{71365B06-BAEC-4DBD-AA77-B7A10E5EBB5A}"/>
                  </a:ext>
                </a:extLst>
              </p:cNvPr>
              <p:cNvSpPr/>
              <p:nvPr/>
            </p:nvSpPr>
            <p:spPr>
              <a:xfrm>
                <a:off x="10029698" y="7734175"/>
                <a:ext cx="209550" cy="47625"/>
              </a:xfrm>
              <a:custGeom>
                <a:avLst/>
                <a:gdLst>
                  <a:gd name="connsiteX0" fmla="*/ 189835 w 209550"/>
                  <a:gd name="connsiteY0" fmla="*/ 0 h 47625"/>
                  <a:gd name="connsiteX1" fmla="*/ 25910 w 209550"/>
                  <a:gd name="connsiteY1" fmla="*/ 0 h 47625"/>
                  <a:gd name="connsiteX2" fmla="*/ 48 w 209550"/>
                  <a:gd name="connsiteY2" fmla="*/ 29098 h 47625"/>
                  <a:gd name="connsiteX3" fmla="*/ 25910 w 209550"/>
                  <a:gd name="connsiteY3" fmla="*/ 54959 h 47625"/>
                  <a:gd name="connsiteX4" fmla="*/ 189835 w 209550"/>
                  <a:gd name="connsiteY4" fmla="*/ 54959 h 47625"/>
                  <a:gd name="connsiteX5" fmla="*/ 215696 w 209550"/>
                  <a:gd name="connsiteY5" fmla="*/ 25861 h 47625"/>
                  <a:gd name="connsiteX6" fmla="*/ 189835 w 209550"/>
                  <a:gd name="connsiteY6" fmla="*/ 0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47625">
                    <a:moveTo>
                      <a:pt x="189835" y="0"/>
                    </a:moveTo>
                    <a:lnTo>
                      <a:pt x="25910" y="0"/>
                    </a:lnTo>
                    <a:cubicBezTo>
                      <a:pt x="10734" y="894"/>
                      <a:pt x="-845" y="13922"/>
                      <a:pt x="48" y="29098"/>
                    </a:cubicBezTo>
                    <a:cubicBezTo>
                      <a:pt x="869" y="43027"/>
                      <a:pt x="11981" y="54139"/>
                      <a:pt x="25910" y="54959"/>
                    </a:cubicBezTo>
                    <a:lnTo>
                      <a:pt x="189835" y="54959"/>
                    </a:lnTo>
                    <a:cubicBezTo>
                      <a:pt x="205011" y="54065"/>
                      <a:pt x="216590" y="41037"/>
                      <a:pt x="215696" y="25861"/>
                    </a:cubicBezTo>
                    <a:cubicBezTo>
                      <a:pt x="214875" y="11932"/>
                      <a:pt x="203763" y="820"/>
                      <a:pt x="189835" y="0"/>
                    </a:cubicBezTo>
                    <a:close/>
                  </a:path>
                </a:pathLst>
              </a:custGeom>
              <a:grpFill/>
              <a:ln w="9525" cap="flat">
                <a:noFill/>
                <a:prstDash val="solid"/>
                <a:miter/>
              </a:ln>
            </p:spPr>
            <p:txBody>
              <a:bodyPr rtlCol="0" anchor="ctr"/>
              <a:lstStyle/>
              <a:p>
                <a:endParaRPr lang="en-ID"/>
              </a:p>
            </p:txBody>
          </p:sp>
          <p:sp>
            <p:nvSpPr>
              <p:cNvPr id="54" name="Freeform: Shape 53">
                <a:extLst>
                  <a:ext uri="{FF2B5EF4-FFF2-40B4-BE49-F238E27FC236}">
                    <a16:creationId xmlns:a16="http://schemas.microsoft.com/office/drawing/2014/main" id="{CC46C5B0-6239-43B5-9DE7-2330E03A50FD}"/>
                  </a:ext>
                </a:extLst>
              </p:cNvPr>
              <p:cNvSpPr/>
              <p:nvPr/>
            </p:nvSpPr>
            <p:spPr>
              <a:xfrm>
                <a:off x="10078087" y="7827234"/>
                <a:ext cx="114300" cy="47625"/>
              </a:xfrm>
              <a:custGeom>
                <a:avLst/>
                <a:gdLst>
                  <a:gd name="connsiteX0" fmla="*/ 59531 w 114300"/>
                  <a:gd name="connsiteY0" fmla="*/ 54959 h 47625"/>
                  <a:gd name="connsiteX1" fmla="*/ 118967 w 114300"/>
                  <a:gd name="connsiteY1" fmla="*/ 0 h 47625"/>
                  <a:gd name="connsiteX2" fmla="*/ 0 w 114300"/>
                  <a:gd name="connsiteY2" fmla="*/ 0 h 47625"/>
                  <a:gd name="connsiteX3" fmla="*/ 59531 w 114300"/>
                  <a:gd name="connsiteY3" fmla="*/ 54959 h 47625"/>
                </a:gdLst>
                <a:ahLst/>
                <a:cxnLst>
                  <a:cxn ang="0">
                    <a:pos x="connsiteX0" y="connsiteY0"/>
                  </a:cxn>
                  <a:cxn ang="0">
                    <a:pos x="connsiteX1" y="connsiteY1"/>
                  </a:cxn>
                  <a:cxn ang="0">
                    <a:pos x="connsiteX2" y="connsiteY2"/>
                  </a:cxn>
                  <a:cxn ang="0">
                    <a:pos x="connsiteX3" y="connsiteY3"/>
                  </a:cxn>
                </a:cxnLst>
                <a:rect l="l" t="t" r="r" b="b"/>
                <a:pathLst>
                  <a:path w="114300" h="47625">
                    <a:moveTo>
                      <a:pt x="59531" y="54959"/>
                    </a:moveTo>
                    <a:cubicBezTo>
                      <a:pt x="90631" y="54910"/>
                      <a:pt x="116487" y="31001"/>
                      <a:pt x="118967" y="0"/>
                    </a:cubicBezTo>
                    <a:lnTo>
                      <a:pt x="0" y="0"/>
                    </a:lnTo>
                    <a:cubicBezTo>
                      <a:pt x="2527" y="31016"/>
                      <a:pt x="28413" y="54914"/>
                      <a:pt x="59531" y="54959"/>
                    </a:cubicBezTo>
                    <a:close/>
                  </a:path>
                </a:pathLst>
              </a:custGeom>
              <a:grpFill/>
              <a:ln w="9525" cap="flat">
                <a:noFill/>
                <a:prstDash val="solid"/>
                <a:miter/>
              </a:ln>
            </p:spPr>
            <p:txBody>
              <a:bodyPr rtlCol="0" anchor="ctr"/>
              <a:lstStyle/>
              <a:p>
                <a:endParaRPr lang="en-ID"/>
              </a:p>
            </p:txBody>
          </p:sp>
          <p:sp>
            <p:nvSpPr>
              <p:cNvPr id="55" name="Freeform: Shape 54">
                <a:extLst>
                  <a:ext uri="{FF2B5EF4-FFF2-40B4-BE49-F238E27FC236}">
                    <a16:creationId xmlns:a16="http://schemas.microsoft.com/office/drawing/2014/main" id="{143869CC-C899-4D9E-B9B2-CFA34C8378CC}"/>
                  </a:ext>
                </a:extLst>
              </p:cNvPr>
              <p:cNvSpPr/>
              <p:nvPr/>
            </p:nvSpPr>
            <p:spPr>
              <a:xfrm>
                <a:off x="9899207" y="7202013"/>
                <a:ext cx="466725" cy="485775"/>
              </a:xfrm>
              <a:custGeom>
                <a:avLst/>
                <a:gdLst>
                  <a:gd name="connsiteX0" fmla="*/ 476250 w 466725"/>
                  <a:gd name="connsiteY0" fmla="*/ 243364 h 485775"/>
                  <a:gd name="connsiteX1" fmla="*/ 476250 w 466725"/>
                  <a:gd name="connsiteY1" fmla="*/ 235172 h 485775"/>
                  <a:gd name="connsiteX2" fmla="*/ 238125 w 466725"/>
                  <a:gd name="connsiteY2" fmla="*/ 0 h 485775"/>
                  <a:gd name="connsiteX3" fmla="*/ 238125 w 466725"/>
                  <a:gd name="connsiteY3" fmla="*/ 0 h 485775"/>
                  <a:gd name="connsiteX4" fmla="*/ 0 w 466725"/>
                  <a:gd name="connsiteY4" fmla="*/ 235172 h 485775"/>
                  <a:gd name="connsiteX5" fmla="*/ 0 w 466725"/>
                  <a:gd name="connsiteY5" fmla="*/ 243364 h 485775"/>
                  <a:gd name="connsiteX6" fmla="*/ 16573 w 466725"/>
                  <a:gd name="connsiteY6" fmla="*/ 325755 h 485775"/>
                  <a:gd name="connsiteX7" fmla="*/ 57912 w 466725"/>
                  <a:gd name="connsiteY7" fmla="*/ 393478 h 485775"/>
                  <a:gd name="connsiteX8" fmla="*/ 113633 w 466725"/>
                  <a:gd name="connsiteY8" fmla="*/ 483965 h 485775"/>
                  <a:gd name="connsiteX9" fmla="*/ 130016 w 466725"/>
                  <a:gd name="connsiteY9" fmla="*/ 494062 h 485775"/>
                  <a:gd name="connsiteX10" fmla="*/ 346234 w 466725"/>
                  <a:gd name="connsiteY10" fmla="*/ 494062 h 485775"/>
                  <a:gd name="connsiteX11" fmla="*/ 362617 w 466725"/>
                  <a:gd name="connsiteY11" fmla="*/ 483965 h 485775"/>
                  <a:gd name="connsiteX12" fmla="*/ 418338 w 466725"/>
                  <a:gd name="connsiteY12" fmla="*/ 393478 h 485775"/>
                  <a:gd name="connsiteX13" fmla="*/ 459676 w 466725"/>
                  <a:gd name="connsiteY13" fmla="*/ 325755 h 485775"/>
                  <a:gd name="connsiteX14" fmla="*/ 476250 w 466725"/>
                  <a:gd name="connsiteY14" fmla="*/ 243364 h 485775"/>
                  <a:gd name="connsiteX15" fmla="*/ 421386 w 466725"/>
                  <a:gd name="connsiteY15" fmla="*/ 242507 h 485775"/>
                  <a:gd name="connsiteX16" fmla="*/ 408718 w 466725"/>
                  <a:gd name="connsiteY16" fmla="*/ 306515 h 485775"/>
                  <a:gd name="connsiteX17" fmla="*/ 377857 w 466725"/>
                  <a:gd name="connsiteY17" fmla="*/ 356807 h 485775"/>
                  <a:gd name="connsiteX18" fmla="*/ 323850 w 466725"/>
                  <a:gd name="connsiteY18" fmla="*/ 438912 h 485775"/>
                  <a:gd name="connsiteX19" fmla="*/ 152400 w 466725"/>
                  <a:gd name="connsiteY19" fmla="*/ 438912 h 485775"/>
                  <a:gd name="connsiteX20" fmla="*/ 98870 w 466725"/>
                  <a:gd name="connsiteY20" fmla="*/ 356521 h 485775"/>
                  <a:gd name="connsiteX21" fmla="*/ 68008 w 466725"/>
                  <a:gd name="connsiteY21" fmla="*/ 306229 h 485775"/>
                  <a:gd name="connsiteX22" fmla="*/ 54864 w 466725"/>
                  <a:gd name="connsiteY22" fmla="*/ 242221 h 485775"/>
                  <a:gd name="connsiteX23" fmla="*/ 54864 w 466725"/>
                  <a:gd name="connsiteY23" fmla="*/ 235363 h 485775"/>
                  <a:gd name="connsiteX24" fmla="*/ 237839 w 466725"/>
                  <a:gd name="connsiteY24" fmla="*/ 54388 h 485775"/>
                  <a:gd name="connsiteX25" fmla="*/ 237839 w 466725"/>
                  <a:gd name="connsiteY25" fmla="*/ 54388 h 485775"/>
                  <a:gd name="connsiteX26" fmla="*/ 420814 w 466725"/>
                  <a:gd name="connsiteY26" fmla="*/ 235363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66725" h="485775">
                    <a:moveTo>
                      <a:pt x="476250" y="243364"/>
                    </a:moveTo>
                    <a:lnTo>
                      <a:pt x="476250" y="235172"/>
                    </a:lnTo>
                    <a:cubicBezTo>
                      <a:pt x="473823" y="105160"/>
                      <a:pt x="368157" y="804"/>
                      <a:pt x="238125" y="0"/>
                    </a:cubicBezTo>
                    <a:lnTo>
                      <a:pt x="238125" y="0"/>
                    </a:lnTo>
                    <a:cubicBezTo>
                      <a:pt x="108093" y="804"/>
                      <a:pt x="2427" y="105160"/>
                      <a:pt x="0" y="235172"/>
                    </a:cubicBezTo>
                    <a:lnTo>
                      <a:pt x="0" y="243364"/>
                    </a:lnTo>
                    <a:cubicBezTo>
                      <a:pt x="871" y="271562"/>
                      <a:pt x="6473" y="299414"/>
                      <a:pt x="16573" y="325755"/>
                    </a:cubicBezTo>
                    <a:cubicBezTo>
                      <a:pt x="26214" y="350609"/>
                      <a:pt x="40213" y="373543"/>
                      <a:pt x="57912" y="393478"/>
                    </a:cubicBezTo>
                    <a:cubicBezTo>
                      <a:pt x="79724" y="417195"/>
                      <a:pt x="103537" y="463391"/>
                      <a:pt x="113633" y="483965"/>
                    </a:cubicBezTo>
                    <a:cubicBezTo>
                      <a:pt x="116721" y="490180"/>
                      <a:pt x="123076" y="494096"/>
                      <a:pt x="130016" y="494062"/>
                    </a:cubicBezTo>
                    <a:lnTo>
                      <a:pt x="346234" y="494062"/>
                    </a:lnTo>
                    <a:cubicBezTo>
                      <a:pt x="353174" y="494096"/>
                      <a:pt x="359529" y="490180"/>
                      <a:pt x="362617" y="483965"/>
                    </a:cubicBezTo>
                    <a:cubicBezTo>
                      <a:pt x="372713" y="463391"/>
                      <a:pt x="396526" y="417290"/>
                      <a:pt x="418338" y="393478"/>
                    </a:cubicBezTo>
                    <a:cubicBezTo>
                      <a:pt x="436037" y="373543"/>
                      <a:pt x="450036" y="350609"/>
                      <a:pt x="459676" y="325755"/>
                    </a:cubicBezTo>
                    <a:cubicBezTo>
                      <a:pt x="469777" y="299414"/>
                      <a:pt x="475379" y="271562"/>
                      <a:pt x="476250" y="243364"/>
                    </a:cubicBezTo>
                    <a:close/>
                    <a:moveTo>
                      <a:pt x="421386" y="242507"/>
                    </a:moveTo>
                    <a:cubicBezTo>
                      <a:pt x="420709" y="264394"/>
                      <a:pt x="416429" y="286020"/>
                      <a:pt x="408718" y="306515"/>
                    </a:cubicBezTo>
                    <a:cubicBezTo>
                      <a:pt x="401485" y="324971"/>
                      <a:pt x="391037" y="341999"/>
                      <a:pt x="377857" y="356807"/>
                    </a:cubicBezTo>
                    <a:cubicBezTo>
                      <a:pt x="356714" y="381975"/>
                      <a:pt x="338588" y="409531"/>
                      <a:pt x="323850" y="438912"/>
                    </a:cubicBezTo>
                    <a:lnTo>
                      <a:pt x="152400" y="438912"/>
                    </a:lnTo>
                    <a:cubicBezTo>
                      <a:pt x="137831" y="409455"/>
                      <a:pt x="119864" y="381803"/>
                      <a:pt x="98870" y="356521"/>
                    </a:cubicBezTo>
                    <a:cubicBezTo>
                      <a:pt x="85690" y="341713"/>
                      <a:pt x="75241" y="324685"/>
                      <a:pt x="68008" y="306229"/>
                    </a:cubicBezTo>
                    <a:cubicBezTo>
                      <a:pt x="60135" y="285761"/>
                      <a:pt x="55694" y="264135"/>
                      <a:pt x="54864" y="242221"/>
                    </a:cubicBezTo>
                    <a:lnTo>
                      <a:pt x="54864" y="235363"/>
                    </a:lnTo>
                    <a:cubicBezTo>
                      <a:pt x="56570" y="135350"/>
                      <a:pt x="137813" y="54995"/>
                      <a:pt x="237839" y="54388"/>
                    </a:cubicBezTo>
                    <a:lnTo>
                      <a:pt x="237839" y="54388"/>
                    </a:lnTo>
                    <a:cubicBezTo>
                      <a:pt x="337865" y="54995"/>
                      <a:pt x="419109" y="135350"/>
                      <a:pt x="420814" y="235363"/>
                    </a:cubicBezTo>
                    <a:close/>
                  </a:path>
                </a:pathLst>
              </a:custGeom>
              <a:grpFill/>
              <a:ln w="9525" cap="flat">
                <a:noFill/>
                <a:prstDash val="solid"/>
                <a:miter/>
              </a:ln>
            </p:spPr>
            <p:txBody>
              <a:bodyPr rtlCol="0" anchor="ctr"/>
              <a:lstStyle/>
              <a:p>
                <a:endParaRPr lang="en-ID"/>
              </a:p>
            </p:txBody>
          </p:sp>
          <p:sp>
            <p:nvSpPr>
              <p:cNvPr id="56" name="Freeform: Shape 55">
                <a:extLst>
                  <a:ext uri="{FF2B5EF4-FFF2-40B4-BE49-F238E27FC236}">
                    <a16:creationId xmlns:a16="http://schemas.microsoft.com/office/drawing/2014/main" id="{7F8DC29B-20A0-4821-B874-9EA9AFD8E6C0}"/>
                  </a:ext>
                </a:extLst>
              </p:cNvPr>
              <p:cNvSpPr/>
              <p:nvPr/>
            </p:nvSpPr>
            <p:spPr>
              <a:xfrm>
                <a:off x="10120378" y="7059900"/>
                <a:ext cx="38100" cy="104775"/>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grpFill/>
              <a:ln w="9525" cap="flat">
                <a:noFill/>
                <a:prstDash val="solid"/>
                <a:miter/>
              </a:ln>
            </p:spPr>
            <p:txBody>
              <a:bodyPr rtlCol="0" anchor="ctr"/>
              <a:lstStyle/>
              <a:p>
                <a:endParaRPr lang="en-ID"/>
              </a:p>
            </p:txBody>
          </p:sp>
          <p:sp>
            <p:nvSpPr>
              <p:cNvPr id="57" name="Freeform: Shape 56">
                <a:extLst>
                  <a:ext uri="{FF2B5EF4-FFF2-40B4-BE49-F238E27FC236}">
                    <a16:creationId xmlns:a16="http://schemas.microsoft.com/office/drawing/2014/main" id="{9F974C48-8827-4D78-B05E-ADD964312F78}"/>
                  </a:ext>
                </a:extLst>
              </p:cNvPr>
              <p:cNvSpPr/>
              <p:nvPr/>
            </p:nvSpPr>
            <p:spPr>
              <a:xfrm>
                <a:off x="9861295" y="7169289"/>
                <a:ext cx="76200" cy="76200"/>
              </a:xfrm>
              <a:custGeom>
                <a:avLst/>
                <a:gdLst>
                  <a:gd name="connsiteX0" fmla="*/ 52105 w 76200"/>
                  <a:gd name="connsiteY0" fmla="*/ 79111 h 76200"/>
                  <a:gd name="connsiteX1" fmla="*/ 78965 w 76200"/>
                  <a:gd name="connsiteY1" fmla="*/ 79111 h 76200"/>
                  <a:gd name="connsiteX2" fmla="*/ 78965 w 76200"/>
                  <a:gd name="connsiteY2" fmla="*/ 52250 h 76200"/>
                  <a:gd name="connsiteX3" fmla="*/ 31817 w 76200"/>
                  <a:gd name="connsiteY3" fmla="*/ 4911 h 76200"/>
                  <a:gd name="connsiteX4" fmla="*/ 4910 w 76200"/>
                  <a:gd name="connsiteY4" fmla="*/ 6283 h 76200"/>
                  <a:gd name="connsiteX5" fmla="*/ 4956 w 76200"/>
                  <a:gd name="connsiteY5" fmla="*/ 3186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76200">
                    <a:moveTo>
                      <a:pt x="52105" y="79111"/>
                    </a:moveTo>
                    <a:cubicBezTo>
                      <a:pt x="59535" y="86496"/>
                      <a:pt x="71535" y="86496"/>
                      <a:pt x="78965" y="79111"/>
                    </a:cubicBezTo>
                    <a:cubicBezTo>
                      <a:pt x="86351" y="71680"/>
                      <a:pt x="86351" y="59680"/>
                      <a:pt x="78965" y="52250"/>
                    </a:cubicBezTo>
                    <a:lnTo>
                      <a:pt x="31817" y="4911"/>
                    </a:lnTo>
                    <a:cubicBezTo>
                      <a:pt x="24008" y="-2140"/>
                      <a:pt x="11962" y="-1525"/>
                      <a:pt x="4910" y="6283"/>
                    </a:cubicBezTo>
                    <a:cubicBezTo>
                      <a:pt x="-1654" y="13555"/>
                      <a:pt x="-1634" y="24619"/>
                      <a:pt x="4956" y="31866"/>
                    </a:cubicBezTo>
                    <a:close/>
                  </a:path>
                </a:pathLst>
              </a:custGeom>
              <a:grpFill/>
              <a:ln w="9525" cap="flat">
                <a:noFill/>
                <a:prstDash val="solid"/>
                <a:miter/>
              </a:ln>
            </p:spPr>
            <p:txBody>
              <a:bodyPr rtlCol="0" anchor="ctr"/>
              <a:lstStyle/>
              <a:p>
                <a:endParaRPr lang="en-ID"/>
              </a:p>
            </p:txBody>
          </p:sp>
          <p:sp>
            <p:nvSpPr>
              <p:cNvPr id="58" name="Freeform: Shape 57">
                <a:extLst>
                  <a:ext uri="{FF2B5EF4-FFF2-40B4-BE49-F238E27FC236}">
                    <a16:creationId xmlns:a16="http://schemas.microsoft.com/office/drawing/2014/main" id="{73C56A0E-3DB7-4604-A07B-F7A4F04D2F17}"/>
                  </a:ext>
                </a:extLst>
              </p:cNvPr>
              <p:cNvSpPr/>
              <p:nvPr/>
            </p:nvSpPr>
            <p:spPr>
              <a:xfrm>
                <a:off x="10332866" y="7174232"/>
                <a:ext cx="76200" cy="76200"/>
              </a:xfrm>
              <a:custGeom>
                <a:avLst/>
                <a:gdLst>
                  <a:gd name="connsiteX0" fmla="*/ 19446 w 76200"/>
                  <a:gd name="connsiteY0" fmla="*/ 83407 h 76200"/>
                  <a:gd name="connsiteX1" fmla="*/ 32971 w 76200"/>
                  <a:gd name="connsiteY1" fmla="*/ 77787 h 76200"/>
                  <a:gd name="connsiteX2" fmla="*/ 80025 w 76200"/>
                  <a:gd name="connsiteY2" fmla="*/ 30162 h 76200"/>
                  <a:gd name="connsiteX3" fmla="*/ 75664 w 76200"/>
                  <a:gd name="connsiteY3" fmla="*/ 3577 h 76200"/>
                  <a:gd name="connsiteX4" fmla="*/ 53164 w 76200"/>
                  <a:gd name="connsiteY4" fmla="*/ 3778 h 76200"/>
                  <a:gd name="connsiteX5" fmla="*/ 5539 w 76200"/>
                  <a:gd name="connsiteY5" fmla="*/ 51403 h 76200"/>
                  <a:gd name="connsiteX6" fmla="*/ 5539 w 76200"/>
                  <a:gd name="connsiteY6" fmla="*/ 78264 h 76200"/>
                  <a:gd name="connsiteX7" fmla="*/ 19446 w 76200"/>
                  <a:gd name="connsiteY7" fmla="*/ 8340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76200">
                    <a:moveTo>
                      <a:pt x="19446" y="83407"/>
                    </a:moveTo>
                    <a:cubicBezTo>
                      <a:pt x="24523" y="83411"/>
                      <a:pt x="29392" y="81388"/>
                      <a:pt x="32971" y="77787"/>
                    </a:cubicBezTo>
                    <a:lnTo>
                      <a:pt x="80025" y="30162"/>
                    </a:lnTo>
                    <a:cubicBezTo>
                      <a:pt x="86162" y="21617"/>
                      <a:pt x="84210" y="9714"/>
                      <a:pt x="75664" y="3577"/>
                    </a:cubicBezTo>
                    <a:cubicBezTo>
                      <a:pt x="68922" y="-1265"/>
                      <a:pt x="59819" y="-1184"/>
                      <a:pt x="53164" y="3778"/>
                    </a:cubicBezTo>
                    <a:lnTo>
                      <a:pt x="5539" y="51403"/>
                    </a:lnTo>
                    <a:cubicBezTo>
                      <a:pt x="-1846" y="58834"/>
                      <a:pt x="-1846" y="70833"/>
                      <a:pt x="5539" y="78264"/>
                    </a:cubicBezTo>
                    <a:cubicBezTo>
                      <a:pt x="9290" y="81786"/>
                      <a:pt x="14306" y="83641"/>
                      <a:pt x="19446" y="83407"/>
                    </a:cubicBezTo>
                    <a:close/>
                  </a:path>
                </a:pathLst>
              </a:custGeom>
              <a:grpFill/>
              <a:ln w="9525" cap="flat">
                <a:noFill/>
                <a:prstDash val="solid"/>
                <a:miter/>
              </a:ln>
            </p:spPr>
            <p:txBody>
              <a:bodyPr rtlCol="0" anchor="ctr"/>
              <a:lstStyle/>
              <a:p>
                <a:endParaRPr lang="en-ID"/>
              </a:p>
            </p:txBody>
          </p:sp>
          <p:sp>
            <p:nvSpPr>
              <p:cNvPr id="59" name="Freeform: Shape 58">
                <a:extLst>
                  <a:ext uri="{FF2B5EF4-FFF2-40B4-BE49-F238E27FC236}">
                    <a16:creationId xmlns:a16="http://schemas.microsoft.com/office/drawing/2014/main" id="{CA03A06C-164F-44FC-96D2-4B56DE6743FC}"/>
                  </a:ext>
                </a:extLst>
              </p:cNvPr>
              <p:cNvSpPr/>
              <p:nvPr/>
            </p:nvSpPr>
            <p:spPr>
              <a:xfrm>
                <a:off x="9757856" y="7417088"/>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p>
            </p:txBody>
          </p:sp>
          <p:sp>
            <p:nvSpPr>
              <p:cNvPr id="60" name="Freeform: Shape 59">
                <a:extLst>
                  <a:ext uri="{FF2B5EF4-FFF2-40B4-BE49-F238E27FC236}">
                    <a16:creationId xmlns:a16="http://schemas.microsoft.com/office/drawing/2014/main" id="{F7A1716B-C214-42D8-BCC1-35FEA0C4A736}"/>
                  </a:ext>
                </a:extLst>
              </p:cNvPr>
              <p:cNvSpPr/>
              <p:nvPr/>
            </p:nvSpPr>
            <p:spPr>
              <a:xfrm>
                <a:off x="9859591" y="7618628"/>
                <a:ext cx="76200" cy="85725"/>
              </a:xfrm>
              <a:custGeom>
                <a:avLst/>
                <a:gdLst>
                  <a:gd name="connsiteX0" fmla="*/ 53808 w 76200"/>
                  <a:gd name="connsiteY0" fmla="*/ 4581 h 85725"/>
                  <a:gd name="connsiteX1" fmla="*/ 6659 w 76200"/>
                  <a:gd name="connsiteY1" fmla="*/ 52206 h 85725"/>
                  <a:gd name="connsiteX2" fmla="*/ 4581 w 76200"/>
                  <a:gd name="connsiteY2" fmla="*/ 79066 h 85725"/>
                  <a:gd name="connsiteX3" fmla="*/ 31442 w 76200"/>
                  <a:gd name="connsiteY3" fmla="*/ 81144 h 85725"/>
                  <a:gd name="connsiteX4" fmla="*/ 33520 w 76200"/>
                  <a:gd name="connsiteY4" fmla="*/ 79066 h 85725"/>
                  <a:gd name="connsiteX5" fmla="*/ 80669 w 76200"/>
                  <a:gd name="connsiteY5" fmla="*/ 31441 h 85725"/>
                  <a:gd name="connsiteX6" fmla="*/ 78590 w 76200"/>
                  <a:gd name="connsiteY6" fmla="*/ 4581 h 85725"/>
                  <a:gd name="connsiteX7" fmla="*/ 53808 w 76200"/>
                  <a:gd name="connsiteY7" fmla="*/ 4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85725">
                    <a:moveTo>
                      <a:pt x="53808" y="4581"/>
                    </a:moveTo>
                    <a:lnTo>
                      <a:pt x="6659" y="52206"/>
                    </a:lnTo>
                    <a:cubicBezTo>
                      <a:pt x="-1332" y="59049"/>
                      <a:pt x="-2263" y="71075"/>
                      <a:pt x="4581" y="79066"/>
                    </a:cubicBezTo>
                    <a:cubicBezTo>
                      <a:pt x="11425" y="87058"/>
                      <a:pt x="23451" y="87987"/>
                      <a:pt x="31442" y="81144"/>
                    </a:cubicBezTo>
                    <a:cubicBezTo>
                      <a:pt x="32187" y="80506"/>
                      <a:pt x="32882" y="79811"/>
                      <a:pt x="33520" y="79066"/>
                    </a:cubicBezTo>
                    <a:lnTo>
                      <a:pt x="80669" y="31441"/>
                    </a:lnTo>
                    <a:cubicBezTo>
                      <a:pt x="87512" y="23450"/>
                      <a:pt x="86582" y="11424"/>
                      <a:pt x="78590" y="4581"/>
                    </a:cubicBezTo>
                    <a:cubicBezTo>
                      <a:pt x="71459" y="-1527"/>
                      <a:pt x="60941" y="-1527"/>
                      <a:pt x="53808" y="4581"/>
                    </a:cubicBezTo>
                    <a:close/>
                  </a:path>
                </a:pathLst>
              </a:custGeom>
              <a:grpFill/>
              <a:ln w="9525" cap="flat">
                <a:noFill/>
                <a:prstDash val="solid"/>
                <a:miter/>
              </a:ln>
            </p:spPr>
            <p:txBody>
              <a:bodyPr rtlCol="0" anchor="ctr"/>
              <a:lstStyle/>
              <a:p>
                <a:endParaRPr lang="en-ID"/>
              </a:p>
            </p:txBody>
          </p:sp>
          <p:sp>
            <p:nvSpPr>
              <p:cNvPr id="61" name="Freeform: Shape 60">
                <a:extLst>
                  <a:ext uri="{FF2B5EF4-FFF2-40B4-BE49-F238E27FC236}">
                    <a16:creationId xmlns:a16="http://schemas.microsoft.com/office/drawing/2014/main" id="{65BAD4AC-600F-41EE-B5D2-B87AF3F9CF5F}"/>
                  </a:ext>
                </a:extLst>
              </p:cNvPr>
              <p:cNvSpPr/>
              <p:nvPr/>
            </p:nvSpPr>
            <p:spPr>
              <a:xfrm>
                <a:off x="10332648" y="7613306"/>
                <a:ext cx="85725" cy="85725"/>
              </a:xfrm>
              <a:custGeom>
                <a:avLst/>
                <a:gdLst>
                  <a:gd name="connsiteX0" fmla="*/ 33190 w 85725"/>
                  <a:gd name="connsiteY0" fmla="*/ 6283 h 85725"/>
                  <a:gd name="connsiteX1" fmla="*/ 6283 w 85725"/>
                  <a:gd name="connsiteY1" fmla="*/ 4911 h 85725"/>
                  <a:gd name="connsiteX2" fmla="*/ 4911 w 85725"/>
                  <a:gd name="connsiteY2" fmla="*/ 31817 h 85725"/>
                  <a:gd name="connsiteX3" fmla="*/ 6234 w 85725"/>
                  <a:gd name="connsiteY3" fmla="*/ 33144 h 85725"/>
                  <a:gd name="connsiteX4" fmla="*/ 53859 w 85725"/>
                  <a:gd name="connsiteY4" fmla="*/ 80769 h 85725"/>
                  <a:gd name="connsiteX5" fmla="*/ 80689 w 85725"/>
                  <a:gd name="connsiteY5" fmla="*/ 83213 h 85725"/>
                  <a:gd name="connsiteX6" fmla="*/ 83133 w 85725"/>
                  <a:gd name="connsiteY6" fmla="*/ 56384 h 85725"/>
                  <a:gd name="connsiteX7" fmla="*/ 80052 w 85725"/>
                  <a:gd name="connsiteY7" fmla="*/ 5343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85725">
                    <a:moveTo>
                      <a:pt x="33190" y="6283"/>
                    </a:moveTo>
                    <a:cubicBezTo>
                      <a:pt x="26139" y="-1525"/>
                      <a:pt x="14093" y="-2140"/>
                      <a:pt x="6283" y="4911"/>
                    </a:cubicBezTo>
                    <a:cubicBezTo>
                      <a:pt x="-1525" y="11961"/>
                      <a:pt x="-2140" y="24007"/>
                      <a:pt x="4911" y="31817"/>
                    </a:cubicBezTo>
                    <a:cubicBezTo>
                      <a:pt x="5330" y="32280"/>
                      <a:pt x="5772" y="32724"/>
                      <a:pt x="6234" y="33144"/>
                    </a:cubicBezTo>
                    <a:lnTo>
                      <a:pt x="53859" y="80769"/>
                    </a:lnTo>
                    <a:cubicBezTo>
                      <a:pt x="60593" y="88853"/>
                      <a:pt x="72605" y="89947"/>
                      <a:pt x="80689" y="83213"/>
                    </a:cubicBezTo>
                    <a:cubicBezTo>
                      <a:pt x="88773" y="76480"/>
                      <a:pt x="89866" y="64468"/>
                      <a:pt x="83133" y="56384"/>
                    </a:cubicBezTo>
                    <a:cubicBezTo>
                      <a:pt x="82219" y="55288"/>
                      <a:pt x="81187" y="54298"/>
                      <a:pt x="80052" y="53432"/>
                    </a:cubicBezTo>
                    <a:close/>
                  </a:path>
                </a:pathLst>
              </a:custGeom>
              <a:grpFill/>
              <a:ln w="9525" cap="flat">
                <a:noFill/>
                <a:prstDash val="solid"/>
                <a:miter/>
              </a:ln>
            </p:spPr>
            <p:txBody>
              <a:bodyPr rtlCol="0" anchor="ctr"/>
              <a:lstStyle/>
              <a:p>
                <a:endParaRPr lang="en-ID"/>
              </a:p>
            </p:txBody>
          </p:sp>
          <p:sp>
            <p:nvSpPr>
              <p:cNvPr id="62" name="Freeform: Shape 61">
                <a:extLst>
                  <a:ext uri="{FF2B5EF4-FFF2-40B4-BE49-F238E27FC236}">
                    <a16:creationId xmlns:a16="http://schemas.microsoft.com/office/drawing/2014/main" id="{2DE3806C-D294-44CC-80F6-0F27A29EBBC4}"/>
                  </a:ext>
                </a:extLst>
              </p:cNvPr>
              <p:cNvSpPr/>
              <p:nvPr/>
            </p:nvSpPr>
            <p:spPr>
              <a:xfrm>
                <a:off x="10412700" y="7416421"/>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ID"/>
              </a:p>
            </p:txBody>
          </p:sp>
        </p:grpSp>
      </p:grpSp>
      <p:cxnSp>
        <p:nvCxnSpPr>
          <p:cNvPr id="64" name="Straight Connector 63">
            <a:extLst>
              <a:ext uri="{FF2B5EF4-FFF2-40B4-BE49-F238E27FC236}">
                <a16:creationId xmlns:a16="http://schemas.microsoft.com/office/drawing/2014/main" id="{7456B338-DA73-4596-9CAE-7BB79EAAD979}"/>
              </a:ext>
            </a:extLst>
          </p:cNvPr>
          <p:cNvCxnSpPr>
            <a:cxnSpLocks/>
          </p:cNvCxnSpPr>
          <p:nvPr/>
        </p:nvCxnSpPr>
        <p:spPr>
          <a:xfrm>
            <a:off x="5501640" y="2270760"/>
            <a:ext cx="0" cy="2480274"/>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6281A0B-6FA5-467E-9162-F09A3DD8D625}"/>
              </a:ext>
            </a:extLst>
          </p:cNvPr>
          <p:cNvCxnSpPr/>
          <p:nvPr/>
        </p:nvCxnSpPr>
        <p:spPr>
          <a:xfrm>
            <a:off x="2683736" y="4888729"/>
            <a:ext cx="502920" cy="0"/>
          </a:xfrm>
          <a:prstGeom prst="line">
            <a:avLst/>
          </a:prstGeom>
          <a:ln w="28575">
            <a:solidFill>
              <a:srgbClr val="ECB4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565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58E3492-5A0C-4F62-AE07-2BC2CE2CF1A2}"/>
              </a:ext>
            </a:extLst>
          </p:cNvPr>
          <p:cNvSpPr txBox="1"/>
          <p:nvPr/>
        </p:nvSpPr>
        <p:spPr>
          <a:xfrm>
            <a:off x="827354" y="619036"/>
            <a:ext cx="4182212" cy="1200329"/>
          </a:xfrm>
          <a:prstGeom prst="rect">
            <a:avLst/>
          </a:prstGeom>
          <a:noFill/>
        </p:spPr>
        <p:txBody>
          <a:bodyPr wrap="square" rtlCol="0">
            <a:spAutoFit/>
          </a:bodyPr>
          <a:lstStyle/>
          <a:p>
            <a:r>
              <a:rPr lang="en-GB" sz="3600" b="1">
                <a:solidFill>
                  <a:schemeClr val="bg1"/>
                </a:solidFill>
                <a:latin typeface="Inter" panose="020B0502030000000004" pitchFamily="34" charset="0"/>
                <a:ea typeface="Inter" panose="020B0502030000000004" pitchFamily="34" charset="0"/>
                <a:cs typeface="Open Sans" panose="020B0606030504020204" pitchFamily="34" charset="0"/>
              </a:rPr>
              <a:t>Our Professional </a:t>
            </a:r>
            <a:r>
              <a:rPr lang="en-GB" sz="3600" b="1">
                <a:solidFill>
                  <a:srgbClr val="ECB400"/>
                </a:solidFill>
                <a:latin typeface="Inter" panose="020B0502030000000004" pitchFamily="34" charset="0"/>
                <a:ea typeface="Inter" panose="020B0502030000000004" pitchFamily="34" charset="0"/>
                <a:cs typeface="Open Sans" panose="020B0606030504020204" pitchFamily="34" charset="0"/>
              </a:rPr>
              <a:t>Team</a:t>
            </a:r>
          </a:p>
        </p:txBody>
      </p:sp>
      <p:cxnSp>
        <p:nvCxnSpPr>
          <p:cNvPr id="12" name="Straight Connector 11">
            <a:extLst>
              <a:ext uri="{FF2B5EF4-FFF2-40B4-BE49-F238E27FC236}">
                <a16:creationId xmlns:a16="http://schemas.microsoft.com/office/drawing/2014/main" id="{7EB5E531-7BC2-4973-8736-A6392C95D84B}"/>
              </a:ext>
            </a:extLst>
          </p:cNvPr>
          <p:cNvCxnSpPr/>
          <p:nvPr/>
        </p:nvCxnSpPr>
        <p:spPr>
          <a:xfrm>
            <a:off x="5610860" y="619036"/>
            <a:ext cx="0" cy="1438364"/>
          </a:xfrm>
          <a:prstGeom prst="line">
            <a:avLst/>
          </a:prstGeom>
          <a:ln w="38100">
            <a:solidFill>
              <a:srgbClr val="ECB4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E786DFE-E2CE-4F7E-BDB5-1AC3090ECF78}"/>
              </a:ext>
            </a:extLst>
          </p:cNvPr>
          <p:cNvSpPr txBox="1"/>
          <p:nvPr/>
        </p:nvSpPr>
        <p:spPr>
          <a:xfrm>
            <a:off x="6212156" y="833192"/>
            <a:ext cx="2102303" cy="307777"/>
          </a:xfrm>
          <a:prstGeom prst="rect">
            <a:avLst/>
          </a:prstGeom>
          <a:noFill/>
        </p:spPr>
        <p:txBody>
          <a:bodyPr wrap="square" rtlCol="0">
            <a:spAutoFit/>
          </a:bodyPr>
          <a:lstStyle/>
          <a:p>
            <a:pPr algn="just"/>
            <a:r>
              <a:rPr lang="en-US" sz="1400" b="1">
                <a:solidFill>
                  <a:schemeClr val="bg1"/>
                </a:solidFill>
                <a:latin typeface="Open Sans" panose="020B0606030504020204" pitchFamily="34" charset="0"/>
                <a:ea typeface="Open Sans" panose="020B0606030504020204" pitchFamily="34" charset="0"/>
                <a:cs typeface="Open Sans" panose="020B0606030504020204" pitchFamily="34" charset="0"/>
              </a:rPr>
              <a:t>About The Team</a:t>
            </a:r>
            <a:endParaRPr lang="en-ID" sz="14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07F28156-AC7F-4455-A361-B8E062ABAA8F}"/>
              </a:ext>
            </a:extLst>
          </p:cNvPr>
          <p:cNvSpPr txBox="1"/>
          <p:nvPr/>
        </p:nvSpPr>
        <p:spPr>
          <a:xfrm>
            <a:off x="6212155" y="1140969"/>
            <a:ext cx="5102679" cy="827021"/>
          </a:xfrm>
          <a:prstGeom prst="rect">
            <a:avLst/>
          </a:prstGeom>
          <a:noFill/>
        </p:spPr>
        <p:txBody>
          <a:bodyPr wrap="square" rtlCol="0">
            <a:spAutoFit/>
          </a:bodyPr>
          <a:lstStyle/>
          <a:p>
            <a:pPr algn="just">
              <a:lnSpc>
                <a:spcPct val="150000"/>
              </a:lnSpc>
            </a:pPr>
            <a:r>
              <a:rPr lang="en-US" sz="11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deni Sediniatin lore viveranik lorema notortor, inani consequat sapien gravida inalita mada mi accumsan sem gravi loremi gravida est eu dora hendrerit enima.</a:t>
            </a:r>
          </a:p>
        </p:txBody>
      </p:sp>
      <p:sp>
        <p:nvSpPr>
          <p:cNvPr id="15" name="TextBox 14">
            <a:extLst>
              <a:ext uri="{FF2B5EF4-FFF2-40B4-BE49-F238E27FC236}">
                <a16:creationId xmlns:a16="http://schemas.microsoft.com/office/drawing/2014/main" id="{87F6DBBB-7EF7-4ED9-8FFB-99D69C5C9DC8}"/>
              </a:ext>
            </a:extLst>
          </p:cNvPr>
          <p:cNvSpPr txBox="1"/>
          <p:nvPr/>
        </p:nvSpPr>
        <p:spPr>
          <a:xfrm>
            <a:off x="1017812" y="4583771"/>
            <a:ext cx="2079176" cy="276999"/>
          </a:xfrm>
          <a:prstGeom prst="rect">
            <a:avLst/>
          </a:prstGeom>
          <a:noFill/>
        </p:spPr>
        <p:txBody>
          <a:bodyPr wrap="square" rtlCol="0">
            <a:spAutoFit/>
          </a:bodyPr>
          <a:lstStyle/>
          <a:p>
            <a:pPr algn="ctr"/>
            <a:r>
              <a:rPr lang="en-US" sz="1200" b="1">
                <a:solidFill>
                  <a:srgbClr val="203864"/>
                </a:solidFill>
                <a:latin typeface="Open Sans" panose="020B0606030504020204" pitchFamily="34" charset="0"/>
                <a:ea typeface="Open Sans" panose="020B0606030504020204" pitchFamily="34" charset="0"/>
                <a:cs typeface="Open Sans" panose="020B0606030504020204" pitchFamily="34" charset="0"/>
              </a:rPr>
              <a:t>Brady Macgregor</a:t>
            </a:r>
          </a:p>
        </p:txBody>
      </p:sp>
      <p:grpSp>
        <p:nvGrpSpPr>
          <p:cNvPr id="16" name="Group 15">
            <a:extLst>
              <a:ext uri="{FF2B5EF4-FFF2-40B4-BE49-F238E27FC236}">
                <a16:creationId xmlns:a16="http://schemas.microsoft.com/office/drawing/2014/main" id="{83F86127-31F9-4B90-B6A2-61A0059D3DC8}"/>
              </a:ext>
            </a:extLst>
          </p:cNvPr>
          <p:cNvGrpSpPr/>
          <p:nvPr/>
        </p:nvGrpSpPr>
        <p:grpSpPr>
          <a:xfrm>
            <a:off x="1618305" y="5290655"/>
            <a:ext cx="878190" cy="186090"/>
            <a:chOff x="9534163" y="2873309"/>
            <a:chExt cx="878190" cy="186090"/>
          </a:xfrm>
          <a:solidFill>
            <a:srgbClr val="ECB400"/>
          </a:solidFill>
        </p:grpSpPr>
        <p:sp>
          <p:nvSpPr>
            <p:cNvPr id="17" name="Freeform 303">
              <a:extLst>
                <a:ext uri="{FF2B5EF4-FFF2-40B4-BE49-F238E27FC236}">
                  <a16:creationId xmlns:a16="http://schemas.microsoft.com/office/drawing/2014/main" id="{AA632F2A-21B0-4DF5-B780-ACBB60F33CC6}"/>
                </a:ext>
              </a:extLst>
            </p:cNvPr>
            <p:cNvSpPr>
              <a:spLocks/>
            </p:cNvSpPr>
            <p:nvPr/>
          </p:nvSpPr>
          <p:spPr bwMode="auto">
            <a:xfrm>
              <a:off x="9534163" y="2877253"/>
              <a:ext cx="94900" cy="182146"/>
            </a:xfrm>
            <a:custGeom>
              <a:avLst/>
              <a:gdLst>
                <a:gd name="T0" fmla="*/ 325 w 325"/>
                <a:gd name="T1" fmla="*/ 104 h 626"/>
                <a:gd name="T2" fmla="*/ 266 w 325"/>
                <a:gd name="T3" fmla="*/ 104 h 626"/>
                <a:gd name="T4" fmla="*/ 211 w 325"/>
                <a:gd name="T5" fmla="*/ 158 h 626"/>
                <a:gd name="T6" fmla="*/ 211 w 325"/>
                <a:gd name="T7" fmla="*/ 229 h 626"/>
                <a:gd name="T8" fmla="*/ 321 w 325"/>
                <a:gd name="T9" fmla="*/ 229 h 626"/>
                <a:gd name="T10" fmla="*/ 321 w 325"/>
                <a:gd name="T11" fmla="*/ 340 h 626"/>
                <a:gd name="T12" fmla="*/ 211 w 325"/>
                <a:gd name="T13" fmla="*/ 340 h 626"/>
                <a:gd name="T14" fmla="*/ 211 w 325"/>
                <a:gd name="T15" fmla="*/ 626 h 626"/>
                <a:gd name="T16" fmla="*/ 96 w 325"/>
                <a:gd name="T17" fmla="*/ 626 h 626"/>
                <a:gd name="T18" fmla="*/ 96 w 325"/>
                <a:gd name="T19" fmla="*/ 340 h 626"/>
                <a:gd name="T20" fmla="*/ 0 w 325"/>
                <a:gd name="T21" fmla="*/ 340 h 626"/>
                <a:gd name="T22" fmla="*/ 0 w 325"/>
                <a:gd name="T23" fmla="*/ 229 h 626"/>
                <a:gd name="T24" fmla="*/ 96 w 325"/>
                <a:gd name="T25" fmla="*/ 229 h 626"/>
                <a:gd name="T26" fmla="*/ 96 w 325"/>
                <a:gd name="T27" fmla="*/ 147 h 626"/>
                <a:gd name="T28" fmla="*/ 239 w 325"/>
                <a:gd name="T29" fmla="*/ 0 h 626"/>
                <a:gd name="T30" fmla="*/ 325 w 325"/>
                <a:gd name="T31" fmla="*/ 0 h 626"/>
                <a:gd name="T32" fmla="*/ 325 w 325"/>
                <a:gd name="T33" fmla="*/ 104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626">
                  <a:moveTo>
                    <a:pt x="325" y="104"/>
                  </a:moveTo>
                  <a:lnTo>
                    <a:pt x="266" y="104"/>
                  </a:lnTo>
                  <a:cubicBezTo>
                    <a:pt x="220" y="104"/>
                    <a:pt x="211" y="126"/>
                    <a:pt x="211" y="158"/>
                  </a:cubicBezTo>
                  <a:lnTo>
                    <a:pt x="211" y="229"/>
                  </a:lnTo>
                  <a:lnTo>
                    <a:pt x="321" y="229"/>
                  </a:lnTo>
                  <a:lnTo>
                    <a:pt x="321" y="340"/>
                  </a:lnTo>
                  <a:lnTo>
                    <a:pt x="211" y="340"/>
                  </a:lnTo>
                  <a:lnTo>
                    <a:pt x="211" y="626"/>
                  </a:lnTo>
                  <a:lnTo>
                    <a:pt x="96" y="626"/>
                  </a:lnTo>
                  <a:lnTo>
                    <a:pt x="96" y="340"/>
                  </a:lnTo>
                  <a:lnTo>
                    <a:pt x="0" y="340"/>
                  </a:lnTo>
                  <a:lnTo>
                    <a:pt x="0" y="229"/>
                  </a:lnTo>
                  <a:lnTo>
                    <a:pt x="96" y="229"/>
                  </a:lnTo>
                  <a:lnTo>
                    <a:pt x="96" y="147"/>
                  </a:lnTo>
                  <a:cubicBezTo>
                    <a:pt x="96" y="52"/>
                    <a:pt x="154" y="0"/>
                    <a:pt x="239" y="0"/>
                  </a:cubicBezTo>
                  <a:lnTo>
                    <a:pt x="325" y="0"/>
                  </a:lnTo>
                  <a:lnTo>
                    <a:pt x="325" y="104"/>
                  </a:lnTo>
                  <a:close/>
                </a:path>
              </a:pathLst>
            </a:custGeom>
            <a:grpFill/>
            <a:ln>
              <a:noFill/>
            </a:ln>
          </p:spPr>
          <p:txBody>
            <a:bodyPr vert="horz" wrap="square" lIns="146078" tIns="73039" rIns="146078" bIns="73039" numCol="1" anchor="t" anchorCtr="0" compatLnSpc="1">
              <a:prstTxWarp prst="textNoShape">
                <a:avLst/>
              </a:prstTxWarp>
            </a:bodyPr>
            <a:lstStyle/>
            <a:p>
              <a:pPr algn="ctr"/>
              <a:endParaRPr lang="en-US" sz="2876"/>
            </a:p>
          </p:txBody>
        </p:sp>
        <p:sp>
          <p:nvSpPr>
            <p:cNvPr id="18" name="Freeform 304">
              <a:extLst>
                <a:ext uri="{FF2B5EF4-FFF2-40B4-BE49-F238E27FC236}">
                  <a16:creationId xmlns:a16="http://schemas.microsoft.com/office/drawing/2014/main" id="{4A1295B9-B781-4C99-A1A8-092324C95CD4}"/>
                </a:ext>
              </a:extLst>
            </p:cNvPr>
            <p:cNvSpPr>
              <a:spLocks/>
            </p:cNvSpPr>
            <p:nvPr/>
          </p:nvSpPr>
          <p:spPr bwMode="auto">
            <a:xfrm>
              <a:off x="9849274" y="2894855"/>
              <a:ext cx="179086" cy="146942"/>
            </a:xfrm>
            <a:custGeom>
              <a:avLst/>
              <a:gdLst>
                <a:gd name="T0" fmla="*/ 616 w 616"/>
                <a:gd name="T1" fmla="*/ 60 h 503"/>
                <a:gd name="T2" fmla="*/ 613 w 616"/>
                <a:gd name="T3" fmla="*/ 59 h 503"/>
                <a:gd name="T4" fmla="*/ 555 w 616"/>
                <a:gd name="T5" fmla="*/ 77 h 503"/>
                <a:gd name="T6" fmla="*/ 600 w 616"/>
                <a:gd name="T7" fmla="*/ 14 h 503"/>
                <a:gd name="T8" fmla="*/ 599 w 616"/>
                <a:gd name="T9" fmla="*/ 10 h 503"/>
                <a:gd name="T10" fmla="*/ 595 w 616"/>
                <a:gd name="T11" fmla="*/ 10 h 503"/>
                <a:gd name="T12" fmla="*/ 518 w 616"/>
                <a:gd name="T13" fmla="*/ 40 h 503"/>
                <a:gd name="T14" fmla="*/ 426 w 616"/>
                <a:gd name="T15" fmla="*/ 0 h 503"/>
                <a:gd name="T16" fmla="*/ 297 w 616"/>
                <a:gd name="T17" fmla="*/ 129 h 503"/>
                <a:gd name="T18" fmla="*/ 300 w 616"/>
                <a:gd name="T19" fmla="*/ 154 h 503"/>
                <a:gd name="T20" fmla="*/ 48 w 616"/>
                <a:gd name="T21" fmla="*/ 25 h 503"/>
                <a:gd name="T22" fmla="*/ 45 w 616"/>
                <a:gd name="T23" fmla="*/ 23 h 503"/>
                <a:gd name="T24" fmla="*/ 43 w 616"/>
                <a:gd name="T25" fmla="*/ 25 h 503"/>
                <a:gd name="T26" fmla="*/ 25 w 616"/>
                <a:gd name="T27" fmla="*/ 89 h 503"/>
                <a:gd name="T28" fmla="*/ 74 w 616"/>
                <a:gd name="T29" fmla="*/ 190 h 503"/>
                <a:gd name="T30" fmla="*/ 29 w 616"/>
                <a:gd name="T31" fmla="*/ 175 h 503"/>
                <a:gd name="T32" fmla="*/ 26 w 616"/>
                <a:gd name="T33" fmla="*/ 176 h 503"/>
                <a:gd name="T34" fmla="*/ 24 w 616"/>
                <a:gd name="T35" fmla="*/ 178 h 503"/>
                <a:gd name="T36" fmla="*/ 24 w 616"/>
                <a:gd name="T37" fmla="*/ 180 h 503"/>
                <a:gd name="T38" fmla="*/ 115 w 616"/>
                <a:gd name="T39" fmla="*/ 302 h 503"/>
                <a:gd name="T40" fmla="*/ 72 w 616"/>
                <a:gd name="T41" fmla="*/ 302 h 503"/>
                <a:gd name="T42" fmla="*/ 69 w 616"/>
                <a:gd name="T43" fmla="*/ 303 h 503"/>
                <a:gd name="T44" fmla="*/ 68 w 616"/>
                <a:gd name="T45" fmla="*/ 306 h 503"/>
                <a:gd name="T46" fmla="*/ 180 w 616"/>
                <a:gd name="T47" fmla="*/ 395 h 503"/>
                <a:gd name="T48" fmla="*/ 33 w 616"/>
                <a:gd name="T49" fmla="*/ 443 h 503"/>
                <a:gd name="T50" fmla="*/ 3 w 616"/>
                <a:gd name="T51" fmla="*/ 441 h 503"/>
                <a:gd name="T52" fmla="*/ 0 w 616"/>
                <a:gd name="T53" fmla="*/ 443 h 503"/>
                <a:gd name="T54" fmla="*/ 1 w 616"/>
                <a:gd name="T55" fmla="*/ 446 h 503"/>
                <a:gd name="T56" fmla="*/ 195 w 616"/>
                <a:gd name="T57" fmla="*/ 503 h 503"/>
                <a:gd name="T58" fmla="*/ 555 w 616"/>
                <a:gd name="T59" fmla="*/ 143 h 503"/>
                <a:gd name="T60" fmla="*/ 555 w 616"/>
                <a:gd name="T61" fmla="*/ 129 h 503"/>
                <a:gd name="T62" fmla="*/ 616 w 616"/>
                <a:gd name="T63" fmla="*/ 64 h 503"/>
                <a:gd name="T64" fmla="*/ 616 w 616"/>
                <a:gd name="T65" fmla="*/ 60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6" h="503">
                  <a:moveTo>
                    <a:pt x="616" y="60"/>
                  </a:moveTo>
                  <a:lnTo>
                    <a:pt x="613" y="59"/>
                  </a:lnTo>
                  <a:cubicBezTo>
                    <a:pt x="594" y="68"/>
                    <a:pt x="575" y="74"/>
                    <a:pt x="555" y="77"/>
                  </a:cubicBezTo>
                  <a:cubicBezTo>
                    <a:pt x="576" y="61"/>
                    <a:pt x="592" y="39"/>
                    <a:pt x="600" y="14"/>
                  </a:cubicBezTo>
                  <a:lnTo>
                    <a:pt x="599" y="10"/>
                  </a:lnTo>
                  <a:lnTo>
                    <a:pt x="595" y="10"/>
                  </a:lnTo>
                  <a:cubicBezTo>
                    <a:pt x="572" y="24"/>
                    <a:pt x="546" y="34"/>
                    <a:pt x="518" y="40"/>
                  </a:cubicBezTo>
                  <a:cubicBezTo>
                    <a:pt x="494" y="15"/>
                    <a:pt x="461" y="0"/>
                    <a:pt x="426" y="0"/>
                  </a:cubicBezTo>
                  <a:cubicBezTo>
                    <a:pt x="355" y="0"/>
                    <a:pt x="297" y="58"/>
                    <a:pt x="297" y="129"/>
                  </a:cubicBezTo>
                  <a:cubicBezTo>
                    <a:pt x="297" y="137"/>
                    <a:pt x="298" y="146"/>
                    <a:pt x="300" y="154"/>
                  </a:cubicBezTo>
                  <a:cubicBezTo>
                    <a:pt x="202" y="148"/>
                    <a:pt x="110" y="101"/>
                    <a:pt x="48" y="25"/>
                  </a:cubicBezTo>
                  <a:lnTo>
                    <a:pt x="45" y="23"/>
                  </a:lnTo>
                  <a:lnTo>
                    <a:pt x="43" y="25"/>
                  </a:lnTo>
                  <a:cubicBezTo>
                    <a:pt x="31" y="44"/>
                    <a:pt x="25" y="67"/>
                    <a:pt x="25" y="89"/>
                  </a:cubicBezTo>
                  <a:cubicBezTo>
                    <a:pt x="25" y="129"/>
                    <a:pt x="43" y="166"/>
                    <a:pt x="74" y="190"/>
                  </a:cubicBezTo>
                  <a:cubicBezTo>
                    <a:pt x="58" y="188"/>
                    <a:pt x="43" y="183"/>
                    <a:pt x="29" y="175"/>
                  </a:cubicBezTo>
                  <a:lnTo>
                    <a:pt x="26" y="176"/>
                  </a:lnTo>
                  <a:lnTo>
                    <a:pt x="24" y="178"/>
                  </a:lnTo>
                  <a:lnTo>
                    <a:pt x="24" y="180"/>
                  </a:lnTo>
                  <a:cubicBezTo>
                    <a:pt x="24" y="236"/>
                    <a:pt x="61" y="286"/>
                    <a:pt x="115" y="302"/>
                  </a:cubicBezTo>
                  <a:cubicBezTo>
                    <a:pt x="101" y="305"/>
                    <a:pt x="86" y="305"/>
                    <a:pt x="72" y="302"/>
                  </a:cubicBezTo>
                  <a:lnTo>
                    <a:pt x="69" y="303"/>
                  </a:lnTo>
                  <a:lnTo>
                    <a:pt x="68" y="306"/>
                  </a:lnTo>
                  <a:cubicBezTo>
                    <a:pt x="84" y="355"/>
                    <a:pt x="128" y="390"/>
                    <a:pt x="180" y="395"/>
                  </a:cubicBezTo>
                  <a:cubicBezTo>
                    <a:pt x="137" y="426"/>
                    <a:pt x="86" y="443"/>
                    <a:pt x="33" y="443"/>
                  </a:cubicBezTo>
                  <a:cubicBezTo>
                    <a:pt x="23" y="443"/>
                    <a:pt x="13" y="442"/>
                    <a:pt x="3" y="441"/>
                  </a:cubicBezTo>
                  <a:cubicBezTo>
                    <a:pt x="2" y="441"/>
                    <a:pt x="0" y="442"/>
                    <a:pt x="0" y="443"/>
                  </a:cubicBezTo>
                  <a:lnTo>
                    <a:pt x="1" y="446"/>
                  </a:lnTo>
                  <a:cubicBezTo>
                    <a:pt x="59" y="484"/>
                    <a:pt x="126" y="503"/>
                    <a:pt x="195" y="503"/>
                  </a:cubicBezTo>
                  <a:cubicBezTo>
                    <a:pt x="420" y="503"/>
                    <a:pt x="555" y="320"/>
                    <a:pt x="555" y="143"/>
                  </a:cubicBezTo>
                  <a:cubicBezTo>
                    <a:pt x="555" y="138"/>
                    <a:pt x="555" y="134"/>
                    <a:pt x="555" y="129"/>
                  </a:cubicBezTo>
                  <a:cubicBezTo>
                    <a:pt x="579" y="111"/>
                    <a:pt x="600" y="89"/>
                    <a:pt x="616" y="64"/>
                  </a:cubicBezTo>
                  <a:lnTo>
                    <a:pt x="616" y="60"/>
                  </a:lnTo>
                  <a:close/>
                </a:path>
              </a:pathLst>
            </a:custGeom>
            <a:grpFill/>
            <a:ln>
              <a:noFill/>
            </a:ln>
          </p:spPr>
          <p:txBody>
            <a:bodyPr vert="horz" wrap="square" lIns="146078" tIns="73039" rIns="146078" bIns="73039" numCol="1" anchor="t" anchorCtr="0" compatLnSpc="1">
              <a:prstTxWarp prst="textNoShape">
                <a:avLst/>
              </a:prstTxWarp>
            </a:bodyPr>
            <a:lstStyle/>
            <a:p>
              <a:pPr algn="ctr"/>
              <a:endParaRPr lang="en-US" sz="2876"/>
            </a:p>
          </p:txBody>
        </p:sp>
        <p:sp>
          <p:nvSpPr>
            <p:cNvPr id="19" name="Freeform 336">
              <a:extLst>
                <a:ext uri="{FF2B5EF4-FFF2-40B4-BE49-F238E27FC236}">
                  <a16:creationId xmlns:a16="http://schemas.microsoft.com/office/drawing/2014/main" id="{C283622D-C4F1-4383-9374-7CEA27F2A636}"/>
                </a:ext>
              </a:extLst>
            </p:cNvPr>
            <p:cNvSpPr>
              <a:spLocks noEditPoints="1"/>
            </p:cNvSpPr>
            <p:nvPr/>
          </p:nvSpPr>
          <p:spPr bwMode="auto">
            <a:xfrm>
              <a:off x="10248571" y="2873309"/>
              <a:ext cx="163782" cy="165312"/>
            </a:xfrm>
            <a:custGeom>
              <a:avLst/>
              <a:gdLst>
                <a:gd name="T0" fmla="*/ 283 w 564"/>
                <a:gd name="T1" fmla="*/ 171 h 564"/>
                <a:gd name="T2" fmla="*/ 170 w 564"/>
                <a:gd name="T3" fmla="*/ 281 h 564"/>
                <a:gd name="T4" fmla="*/ 283 w 564"/>
                <a:gd name="T5" fmla="*/ 391 h 564"/>
                <a:gd name="T6" fmla="*/ 396 w 564"/>
                <a:gd name="T7" fmla="*/ 281 h 564"/>
                <a:gd name="T8" fmla="*/ 283 w 564"/>
                <a:gd name="T9" fmla="*/ 171 h 564"/>
                <a:gd name="T10" fmla="*/ 500 w 564"/>
                <a:gd name="T11" fmla="*/ 239 h 564"/>
                <a:gd name="T12" fmla="*/ 451 w 564"/>
                <a:gd name="T13" fmla="*/ 239 h 564"/>
                <a:gd name="T14" fmla="*/ 458 w 564"/>
                <a:gd name="T15" fmla="*/ 287 h 564"/>
                <a:gd name="T16" fmla="*/ 283 w 564"/>
                <a:gd name="T17" fmla="*/ 457 h 564"/>
                <a:gd name="T18" fmla="*/ 108 w 564"/>
                <a:gd name="T19" fmla="*/ 287 h 564"/>
                <a:gd name="T20" fmla="*/ 115 w 564"/>
                <a:gd name="T21" fmla="*/ 239 h 564"/>
                <a:gd name="T22" fmla="*/ 63 w 564"/>
                <a:gd name="T23" fmla="*/ 239 h 564"/>
                <a:gd name="T24" fmla="*/ 63 w 564"/>
                <a:gd name="T25" fmla="*/ 477 h 564"/>
                <a:gd name="T26" fmla="*/ 86 w 564"/>
                <a:gd name="T27" fmla="*/ 499 h 564"/>
                <a:gd name="T28" fmla="*/ 478 w 564"/>
                <a:gd name="T29" fmla="*/ 499 h 564"/>
                <a:gd name="T30" fmla="*/ 500 w 564"/>
                <a:gd name="T31" fmla="*/ 477 h 564"/>
                <a:gd name="T32" fmla="*/ 500 w 564"/>
                <a:gd name="T33" fmla="*/ 239 h 564"/>
                <a:gd name="T34" fmla="*/ 411 w 564"/>
                <a:gd name="T35" fmla="*/ 63 h 564"/>
                <a:gd name="T36" fmla="*/ 386 w 564"/>
                <a:gd name="T37" fmla="*/ 88 h 564"/>
                <a:gd name="T38" fmla="*/ 386 w 564"/>
                <a:gd name="T39" fmla="*/ 149 h 564"/>
                <a:gd name="T40" fmla="*/ 411 w 564"/>
                <a:gd name="T41" fmla="*/ 175 h 564"/>
                <a:gd name="T42" fmla="*/ 475 w 564"/>
                <a:gd name="T43" fmla="*/ 175 h 564"/>
                <a:gd name="T44" fmla="*/ 500 w 564"/>
                <a:gd name="T45" fmla="*/ 149 h 564"/>
                <a:gd name="T46" fmla="*/ 500 w 564"/>
                <a:gd name="T47" fmla="*/ 88 h 564"/>
                <a:gd name="T48" fmla="*/ 475 w 564"/>
                <a:gd name="T49" fmla="*/ 63 h 564"/>
                <a:gd name="T50" fmla="*/ 411 w 564"/>
                <a:gd name="T51" fmla="*/ 63 h 564"/>
                <a:gd name="T52" fmla="*/ 73 w 564"/>
                <a:gd name="T53" fmla="*/ 0 h 564"/>
                <a:gd name="T54" fmla="*/ 492 w 564"/>
                <a:gd name="T55" fmla="*/ 0 h 564"/>
                <a:gd name="T56" fmla="*/ 564 w 564"/>
                <a:gd name="T57" fmla="*/ 73 h 564"/>
                <a:gd name="T58" fmla="*/ 564 w 564"/>
                <a:gd name="T59" fmla="*/ 492 h 564"/>
                <a:gd name="T60" fmla="*/ 492 w 564"/>
                <a:gd name="T61" fmla="*/ 564 h 564"/>
                <a:gd name="T62" fmla="*/ 73 w 564"/>
                <a:gd name="T63" fmla="*/ 564 h 564"/>
                <a:gd name="T64" fmla="*/ 0 w 564"/>
                <a:gd name="T65" fmla="*/ 492 h 564"/>
                <a:gd name="T66" fmla="*/ 0 w 564"/>
                <a:gd name="T67" fmla="*/ 73 h 564"/>
                <a:gd name="T68" fmla="*/ 73 w 564"/>
                <a:gd name="T69"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4" h="564">
                  <a:moveTo>
                    <a:pt x="283" y="171"/>
                  </a:moveTo>
                  <a:cubicBezTo>
                    <a:pt x="220" y="171"/>
                    <a:pt x="170" y="220"/>
                    <a:pt x="170" y="281"/>
                  </a:cubicBezTo>
                  <a:cubicBezTo>
                    <a:pt x="170" y="342"/>
                    <a:pt x="220" y="391"/>
                    <a:pt x="283" y="391"/>
                  </a:cubicBezTo>
                  <a:cubicBezTo>
                    <a:pt x="345" y="391"/>
                    <a:pt x="396" y="342"/>
                    <a:pt x="396" y="281"/>
                  </a:cubicBezTo>
                  <a:cubicBezTo>
                    <a:pt x="396" y="220"/>
                    <a:pt x="345" y="171"/>
                    <a:pt x="283" y="171"/>
                  </a:cubicBezTo>
                  <a:close/>
                  <a:moveTo>
                    <a:pt x="500" y="239"/>
                  </a:moveTo>
                  <a:lnTo>
                    <a:pt x="451" y="239"/>
                  </a:lnTo>
                  <a:cubicBezTo>
                    <a:pt x="456" y="254"/>
                    <a:pt x="458" y="270"/>
                    <a:pt x="458" y="287"/>
                  </a:cubicBezTo>
                  <a:cubicBezTo>
                    <a:pt x="458" y="381"/>
                    <a:pt x="380" y="457"/>
                    <a:pt x="283" y="457"/>
                  </a:cubicBezTo>
                  <a:cubicBezTo>
                    <a:pt x="186" y="457"/>
                    <a:pt x="108" y="381"/>
                    <a:pt x="108" y="287"/>
                  </a:cubicBezTo>
                  <a:cubicBezTo>
                    <a:pt x="108" y="270"/>
                    <a:pt x="110" y="254"/>
                    <a:pt x="115" y="239"/>
                  </a:cubicBezTo>
                  <a:lnTo>
                    <a:pt x="63" y="239"/>
                  </a:lnTo>
                  <a:lnTo>
                    <a:pt x="63" y="477"/>
                  </a:lnTo>
                  <a:cubicBezTo>
                    <a:pt x="63" y="489"/>
                    <a:pt x="73" y="499"/>
                    <a:pt x="86" y="499"/>
                  </a:cubicBezTo>
                  <a:lnTo>
                    <a:pt x="478" y="499"/>
                  </a:lnTo>
                  <a:cubicBezTo>
                    <a:pt x="490" y="499"/>
                    <a:pt x="500" y="489"/>
                    <a:pt x="500" y="477"/>
                  </a:cubicBezTo>
                  <a:lnTo>
                    <a:pt x="500" y="239"/>
                  </a:lnTo>
                  <a:close/>
                  <a:moveTo>
                    <a:pt x="411" y="63"/>
                  </a:moveTo>
                  <a:cubicBezTo>
                    <a:pt x="397" y="63"/>
                    <a:pt x="386" y="74"/>
                    <a:pt x="386" y="88"/>
                  </a:cubicBezTo>
                  <a:lnTo>
                    <a:pt x="386" y="149"/>
                  </a:lnTo>
                  <a:cubicBezTo>
                    <a:pt x="386" y="163"/>
                    <a:pt x="397" y="175"/>
                    <a:pt x="411" y="175"/>
                  </a:cubicBezTo>
                  <a:lnTo>
                    <a:pt x="475" y="175"/>
                  </a:lnTo>
                  <a:cubicBezTo>
                    <a:pt x="489" y="175"/>
                    <a:pt x="500" y="163"/>
                    <a:pt x="500" y="149"/>
                  </a:cubicBezTo>
                  <a:lnTo>
                    <a:pt x="500" y="88"/>
                  </a:lnTo>
                  <a:cubicBezTo>
                    <a:pt x="500" y="74"/>
                    <a:pt x="489" y="63"/>
                    <a:pt x="475" y="63"/>
                  </a:cubicBezTo>
                  <a:lnTo>
                    <a:pt x="411" y="63"/>
                  </a:lnTo>
                  <a:close/>
                  <a:moveTo>
                    <a:pt x="73" y="0"/>
                  </a:moveTo>
                  <a:lnTo>
                    <a:pt x="492" y="0"/>
                  </a:lnTo>
                  <a:cubicBezTo>
                    <a:pt x="532" y="0"/>
                    <a:pt x="564" y="33"/>
                    <a:pt x="564" y="73"/>
                  </a:cubicBezTo>
                  <a:lnTo>
                    <a:pt x="564" y="492"/>
                  </a:lnTo>
                  <a:cubicBezTo>
                    <a:pt x="564" y="532"/>
                    <a:pt x="532" y="564"/>
                    <a:pt x="492" y="564"/>
                  </a:cubicBezTo>
                  <a:lnTo>
                    <a:pt x="73" y="564"/>
                  </a:lnTo>
                  <a:cubicBezTo>
                    <a:pt x="33" y="564"/>
                    <a:pt x="0" y="532"/>
                    <a:pt x="0" y="492"/>
                  </a:cubicBezTo>
                  <a:lnTo>
                    <a:pt x="0" y="73"/>
                  </a:lnTo>
                  <a:cubicBezTo>
                    <a:pt x="0" y="33"/>
                    <a:pt x="33" y="0"/>
                    <a:pt x="73" y="0"/>
                  </a:cubicBezTo>
                  <a:close/>
                </a:path>
              </a:pathLst>
            </a:custGeom>
            <a:grpFill/>
            <a:ln>
              <a:noFill/>
            </a:ln>
          </p:spPr>
          <p:txBody>
            <a:bodyPr vert="horz" wrap="square" lIns="146078" tIns="73039" rIns="146078" bIns="73039" numCol="1" anchor="t" anchorCtr="0" compatLnSpc="1">
              <a:prstTxWarp prst="textNoShape">
                <a:avLst/>
              </a:prstTxWarp>
            </a:bodyPr>
            <a:lstStyle/>
            <a:p>
              <a:pPr algn="ctr"/>
              <a:endParaRPr lang="en-US" sz="2876"/>
            </a:p>
          </p:txBody>
        </p:sp>
      </p:grpSp>
      <p:sp>
        <p:nvSpPr>
          <p:cNvPr id="20" name="TextBox 19">
            <a:extLst>
              <a:ext uri="{FF2B5EF4-FFF2-40B4-BE49-F238E27FC236}">
                <a16:creationId xmlns:a16="http://schemas.microsoft.com/office/drawing/2014/main" id="{14946D19-272D-4991-A0C1-393254C54D45}"/>
              </a:ext>
            </a:extLst>
          </p:cNvPr>
          <p:cNvSpPr txBox="1"/>
          <p:nvPr/>
        </p:nvSpPr>
        <p:spPr>
          <a:xfrm>
            <a:off x="1446496" y="4885306"/>
            <a:ext cx="1221809" cy="246221"/>
          </a:xfrm>
          <a:prstGeom prst="rect">
            <a:avLst/>
          </a:prstGeom>
          <a:noFill/>
        </p:spPr>
        <p:txBody>
          <a:bodyPr wrap="none" rtlCol="0">
            <a:spAutoFit/>
          </a:bodyPr>
          <a:lstStyle/>
          <a:p>
            <a:pPr algn="ctr"/>
            <a:r>
              <a:rPr lang="en-US" sz="1000" i="1">
                <a:solidFill>
                  <a:schemeClr val="bg1">
                    <a:lumMod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Manager Direktor</a:t>
            </a:r>
            <a:endParaRPr lang="en-ID" sz="1000" i="1">
              <a:solidFill>
                <a:schemeClr val="bg1">
                  <a:lumMod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21" name="TextBox 20">
            <a:extLst>
              <a:ext uri="{FF2B5EF4-FFF2-40B4-BE49-F238E27FC236}">
                <a16:creationId xmlns:a16="http://schemas.microsoft.com/office/drawing/2014/main" id="{6058F2E1-C8B5-42D4-86F8-625E59005292}"/>
              </a:ext>
            </a:extLst>
          </p:cNvPr>
          <p:cNvSpPr txBox="1"/>
          <p:nvPr/>
        </p:nvSpPr>
        <p:spPr>
          <a:xfrm>
            <a:off x="803859" y="5665858"/>
            <a:ext cx="2507082" cy="573106"/>
          </a:xfrm>
          <a:prstGeom prst="rect">
            <a:avLst/>
          </a:prstGeom>
          <a:noFill/>
        </p:spPr>
        <p:txBody>
          <a:bodyPr wrap="square" rtlCol="0">
            <a:spAutoFit/>
          </a:bodyPr>
          <a:lstStyle/>
          <a:p>
            <a:pPr algn="ctr">
              <a:lnSpc>
                <a:spcPct val="150000"/>
              </a:lnSpc>
            </a:pPr>
            <a:r>
              <a:rPr lang="en-US" sz="11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 adipiscing elit. deni Sediniatin lorei</a:t>
            </a:r>
          </a:p>
        </p:txBody>
      </p:sp>
      <p:sp>
        <p:nvSpPr>
          <p:cNvPr id="24" name="TextBox 23">
            <a:extLst>
              <a:ext uri="{FF2B5EF4-FFF2-40B4-BE49-F238E27FC236}">
                <a16:creationId xmlns:a16="http://schemas.microsoft.com/office/drawing/2014/main" id="{2DDA4119-F945-40F2-B543-45EE64983C19}"/>
              </a:ext>
            </a:extLst>
          </p:cNvPr>
          <p:cNvSpPr txBox="1"/>
          <p:nvPr/>
        </p:nvSpPr>
        <p:spPr>
          <a:xfrm>
            <a:off x="3710212" y="4583771"/>
            <a:ext cx="2079176" cy="276999"/>
          </a:xfrm>
          <a:prstGeom prst="rect">
            <a:avLst/>
          </a:prstGeom>
          <a:noFill/>
        </p:spPr>
        <p:txBody>
          <a:bodyPr wrap="square" rtlCol="0">
            <a:spAutoFit/>
          </a:bodyPr>
          <a:lstStyle/>
          <a:p>
            <a:pPr algn="ctr"/>
            <a:r>
              <a:rPr lang="en-US" sz="1200" b="1">
                <a:solidFill>
                  <a:srgbClr val="203864"/>
                </a:solidFill>
                <a:latin typeface="Open Sans" panose="020B0606030504020204" pitchFamily="34" charset="0"/>
                <a:ea typeface="Open Sans" panose="020B0606030504020204" pitchFamily="34" charset="0"/>
                <a:cs typeface="Open Sans" panose="020B0606030504020204" pitchFamily="34" charset="0"/>
              </a:rPr>
              <a:t>Raan Mayer indanld</a:t>
            </a:r>
          </a:p>
        </p:txBody>
      </p:sp>
      <p:grpSp>
        <p:nvGrpSpPr>
          <p:cNvPr id="25" name="Group 24">
            <a:extLst>
              <a:ext uri="{FF2B5EF4-FFF2-40B4-BE49-F238E27FC236}">
                <a16:creationId xmlns:a16="http://schemas.microsoft.com/office/drawing/2014/main" id="{DD73234E-26F7-4767-8B7E-2E479F767770}"/>
              </a:ext>
            </a:extLst>
          </p:cNvPr>
          <p:cNvGrpSpPr/>
          <p:nvPr/>
        </p:nvGrpSpPr>
        <p:grpSpPr>
          <a:xfrm>
            <a:off x="4310705" y="5290655"/>
            <a:ext cx="878190" cy="186090"/>
            <a:chOff x="9534163" y="2873309"/>
            <a:chExt cx="878190" cy="186090"/>
          </a:xfrm>
          <a:solidFill>
            <a:srgbClr val="ECB400"/>
          </a:solidFill>
        </p:grpSpPr>
        <p:sp>
          <p:nvSpPr>
            <p:cNvPr id="28" name="Freeform 303">
              <a:extLst>
                <a:ext uri="{FF2B5EF4-FFF2-40B4-BE49-F238E27FC236}">
                  <a16:creationId xmlns:a16="http://schemas.microsoft.com/office/drawing/2014/main" id="{B09921F8-1897-454F-AD7F-5E569DCD3BA7}"/>
                </a:ext>
              </a:extLst>
            </p:cNvPr>
            <p:cNvSpPr>
              <a:spLocks/>
            </p:cNvSpPr>
            <p:nvPr/>
          </p:nvSpPr>
          <p:spPr bwMode="auto">
            <a:xfrm>
              <a:off x="9534163" y="2877253"/>
              <a:ext cx="94900" cy="182146"/>
            </a:xfrm>
            <a:custGeom>
              <a:avLst/>
              <a:gdLst>
                <a:gd name="T0" fmla="*/ 325 w 325"/>
                <a:gd name="T1" fmla="*/ 104 h 626"/>
                <a:gd name="T2" fmla="*/ 266 w 325"/>
                <a:gd name="T3" fmla="*/ 104 h 626"/>
                <a:gd name="T4" fmla="*/ 211 w 325"/>
                <a:gd name="T5" fmla="*/ 158 h 626"/>
                <a:gd name="T6" fmla="*/ 211 w 325"/>
                <a:gd name="T7" fmla="*/ 229 h 626"/>
                <a:gd name="T8" fmla="*/ 321 w 325"/>
                <a:gd name="T9" fmla="*/ 229 h 626"/>
                <a:gd name="T10" fmla="*/ 321 w 325"/>
                <a:gd name="T11" fmla="*/ 340 h 626"/>
                <a:gd name="T12" fmla="*/ 211 w 325"/>
                <a:gd name="T13" fmla="*/ 340 h 626"/>
                <a:gd name="T14" fmla="*/ 211 w 325"/>
                <a:gd name="T15" fmla="*/ 626 h 626"/>
                <a:gd name="T16" fmla="*/ 96 w 325"/>
                <a:gd name="T17" fmla="*/ 626 h 626"/>
                <a:gd name="T18" fmla="*/ 96 w 325"/>
                <a:gd name="T19" fmla="*/ 340 h 626"/>
                <a:gd name="T20" fmla="*/ 0 w 325"/>
                <a:gd name="T21" fmla="*/ 340 h 626"/>
                <a:gd name="T22" fmla="*/ 0 w 325"/>
                <a:gd name="T23" fmla="*/ 229 h 626"/>
                <a:gd name="T24" fmla="*/ 96 w 325"/>
                <a:gd name="T25" fmla="*/ 229 h 626"/>
                <a:gd name="T26" fmla="*/ 96 w 325"/>
                <a:gd name="T27" fmla="*/ 147 h 626"/>
                <a:gd name="T28" fmla="*/ 239 w 325"/>
                <a:gd name="T29" fmla="*/ 0 h 626"/>
                <a:gd name="T30" fmla="*/ 325 w 325"/>
                <a:gd name="T31" fmla="*/ 0 h 626"/>
                <a:gd name="T32" fmla="*/ 325 w 325"/>
                <a:gd name="T33" fmla="*/ 104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626">
                  <a:moveTo>
                    <a:pt x="325" y="104"/>
                  </a:moveTo>
                  <a:lnTo>
                    <a:pt x="266" y="104"/>
                  </a:lnTo>
                  <a:cubicBezTo>
                    <a:pt x="220" y="104"/>
                    <a:pt x="211" y="126"/>
                    <a:pt x="211" y="158"/>
                  </a:cubicBezTo>
                  <a:lnTo>
                    <a:pt x="211" y="229"/>
                  </a:lnTo>
                  <a:lnTo>
                    <a:pt x="321" y="229"/>
                  </a:lnTo>
                  <a:lnTo>
                    <a:pt x="321" y="340"/>
                  </a:lnTo>
                  <a:lnTo>
                    <a:pt x="211" y="340"/>
                  </a:lnTo>
                  <a:lnTo>
                    <a:pt x="211" y="626"/>
                  </a:lnTo>
                  <a:lnTo>
                    <a:pt x="96" y="626"/>
                  </a:lnTo>
                  <a:lnTo>
                    <a:pt x="96" y="340"/>
                  </a:lnTo>
                  <a:lnTo>
                    <a:pt x="0" y="340"/>
                  </a:lnTo>
                  <a:lnTo>
                    <a:pt x="0" y="229"/>
                  </a:lnTo>
                  <a:lnTo>
                    <a:pt x="96" y="229"/>
                  </a:lnTo>
                  <a:lnTo>
                    <a:pt x="96" y="147"/>
                  </a:lnTo>
                  <a:cubicBezTo>
                    <a:pt x="96" y="52"/>
                    <a:pt x="154" y="0"/>
                    <a:pt x="239" y="0"/>
                  </a:cubicBezTo>
                  <a:lnTo>
                    <a:pt x="325" y="0"/>
                  </a:lnTo>
                  <a:lnTo>
                    <a:pt x="325" y="104"/>
                  </a:lnTo>
                  <a:close/>
                </a:path>
              </a:pathLst>
            </a:custGeom>
            <a:grpFill/>
            <a:ln>
              <a:noFill/>
            </a:ln>
          </p:spPr>
          <p:txBody>
            <a:bodyPr vert="horz" wrap="square" lIns="146078" tIns="73039" rIns="146078" bIns="73039" numCol="1" anchor="t" anchorCtr="0" compatLnSpc="1">
              <a:prstTxWarp prst="textNoShape">
                <a:avLst/>
              </a:prstTxWarp>
            </a:bodyPr>
            <a:lstStyle/>
            <a:p>
              <a:pPr algn="ctr"/>
              <a:endParaRPr lang="en-US" sz="2876"/>
            </a:p>
          </p:txBody>
        </p:sp>
        <p:sp>
          <p:nvSpPr>
            <p:cNvPr id="29" name="Freeform 304">
              <a:extLst>
                <a:ext uri="{FF2B5EF4-FFF2-40B4-BE49-F238E27FC236}">
                  <a16:creationId xmlns:a16="http://schemas.microsoft.com/office/drawing/2014/main" id="{4218E8DD-7243-452E-A9C3-7AA57B0D2E7E}"/>
                </a:ext>
              </a:extLst>
            </p:cNvPr>
            <p:cNvSpPr>
              <a:spLocks/>
            </p:cNvSpPr>
            <p:nvPr/>
          </p:nvSpPr>
          <p:spPr bwMode="auto">
            <a:xfrm>
              <a:off x="9849274" y="2894855"/>
              <a:ext cx="179086" cy="146942"/>
            </a:xfrm>
            <a:custGeom>
              <a:avLst/>
              <a:gdLst>
                <a:gd name="T0" fmla="*/ 616 w 616"/>
                <a:gd name="T1" fmla="*/ 60 h 503"/>
                <a:gd name="T2" fmla="*/ 613 w 616"/>
                <a:gd name="T3" fmla="*/ 59 h 503"/>
                <a:gd name="T4" fmla="*/ 555 w 616"/>
                <a:gd name="T5" fmla="*/ 77 h 503"/>
                <a:gd name="T6" fmla="*/ 600 w 616"/>
                <a:gd name="T7" fmla="*/ 14 h 503"/>
                <a:gd name="T8" fmla="*/ 599 w 616"/>
                <a:gd name="T9" fmla="*/ 10 h 503"/>
                <a:gd name="T10" fmla="*/ 595 w 616"/>
                <a:gd name="T11" fmla="*/ 10 h 503"/>
                <a:gd name="T12" fmla="*/ 518 w 616"/>
                <a:gd name="T13" fmla="*/ 40 h 503"/>
                <a:gd name="T14" fmla="*/ 426 w 616"/>
                <a:gd name="T15" fmla="*/ 0 h 503"/>
                <a:gd name="T16" fmla="*/ 297 w 616"/>
                <a:gd name="T17" fmla="*/ 129 h 503"/>
                <a:gd name="T18" fmla="*/ 300 w 616"/>
                <a:gd name="T19" fmla="*/ 154 h 503"/>
                <a:gd name="T20" fmla="*/ 48 w 616"/>
                <a:gd name="T21" fmla="*/ 25 h 503"/>
                <a:gd name="T22" fmla="*/ 45 w 616"/>
                <a:gd name="T23" fmla="*/ 23 h 503"/>
                <a:gd name="T24" fmla="*/ 43 w 616"/>
                <a:gd name="T25" fmla="*/ 25 h 503"/>
                <a:gd name="T26" fmla="*/ 25 w 616"/>
                <a:gd name="T27" fmla="*/ 89 h 503"/>
                <a:gd name="T28" fmla="*/ 74 w 616"/>
                <a:gd name="T29" fmla="*/ 190 h 503"/>
                <a:gd name="T30" fmla="*/ 29 w 616"/>
                <a:gd name="T31" fmla="*/ 175 h 503"/>
                <a:gd name="T32" fmla="*/ 26 w 616"/>
                <a:gd name="T33" fmla="*/ 176 h 503"/>
                <a:gd name="T34" fmla="*/ 24 w 616"/>
                <a:gd name="T35" fmla="*/ 178 h 503"/>
                <a:gd name="T36" fmla="*/ 24 w 616"/>
                <a:gd name="T37" fmla="*/ 180 h 503"/>
                <a:gd name="T38" fmla="*/ 115 w 616"/>
                <a:gd name="T39" fmla="*/ 302 h 503"/>
                <a:gd name="T40" fmla="*/ 72 w 616"/>
                <a:gd name="T41" fmla="*/ 302 h 503"/>
                <a:gd name="T42" fmla="*/ 69 w 616"/>
                <a:gd name="T43" fmla="*/ 303 h 503"/>
                <a:gd name="T44" fmla="*/ 68 w 616"/>
                <a:gd name="T45" fmla="*/ 306 h 503"/>
                <a:gd name="T46" fmla="*/ 180 w 616"/>
                <a:gd name="T47" fmla="*/ 395 h 503"/>
                <a:gd name="T48" fmla="*/ 33 w 616"/>
                <a:gd name="T49" fmla="*/ 443 h 503"/>
                <a:gd name="T50" fmla="*/ 3 w 616"/>
                <a:gd name="T51" fmla="*/ 441 h 503"/>
                <a:gd name="T52" fmla="*/ 0 w 616"/>
                <a:gd name="T53" fmla="*/ 443 h 503"/>
                <a:gd name="T54" fmla="*/ 1 w 616"/>
                <a:gd name="T55" fmla="*/ 446 h 503"/>
                <a:gd name="T56" fmla="*/ 195 w 616"/>
                <a:gd name="T57" fmla="*/ 503 h 503"/>
                <a:gd name="T58" fmla="*/ 555 w 616"/>
                <a:gd name="T59" fmla="*/ 143 h 503"/>
                <a:gd name="T60" fmla="*/ 555 w 616"/>
                <a:gd name="T61" fmla="*/ 129 h 503"/>
                <a:gd name="T62" fmla="*/ 616 w 616"/>
                <a:gd name="T63" fmla="*/ 64 h 503"/>
                <a:gd name="T64" fmla="*/ 616 w 616"/>
                <a:gd name="T65" fmla="*/ 60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6" h="503">
                  <a:moveTo>
                    <a:pt x="616" y="60"/>
                  </a:moveTo>
                  <a:lnTo>
                    <a:pt x="613" y="59"/>
                  </a:lnTo>
                  <a:cubicBezTo>
                    <a:pt x="594" y="68"/>
                    <a:pt x="575" y="74"/>
                    <a:pt x="555" y="77"/>
                  </a:cubicBezTo>
                  <a:cubicBezTo>
                    <a:pt x="576" y="61"/>
                    <a:pt x="592" y="39"/>
                    <a:pt x="600" y="14"/>
                  </a:cubicBezTo>
                  <a:lnTo>
                    <a:pt x="599" y="10"/>
                  </a:lnTo>
                  <a:lnTo>
                    <a:pt x="595" y="10"/>
                  </a:lnTo>
                  <a:cubicBezTo>
                    <a:pt x="572" y="24"/>
                    <a:pt x="546" y="34"/>
                    <a:pt x="518" y="40"/>
                  </a:cubicBezTo>
                  <a:cubicBezTo>
                    <a:pt x="494" y="15"/>
                    <a:pt x="461" y="0"/>
                    <a:pt x="426" y="0"/>
                  </a:cubicBezTo>
                  <a:cubicBezTo>
                    <a:pt x="355" y="0"/>
                    <a:pt x="297" y="58"/>
                    <a:pt x="297" y="129"/>
                  </a:cubicBezTo>
                  <a:cubicBezTo>
                    <a:pt x="297" y="137"/>
                    <a:pt x="298" y="146"/>
                    <a:pt x="300" y="154"/>
                  </a:cubicBezTo>
                  <a:cubicBezTo>
                    <a:pt x="202" y="148"/>
                    <a:pt x="110" y="101"/>
                    <a:pt x="48" y="25"/>
                  </a:cubicBezTo>
                  <a:lnTo>
                    <a:pt x="45" y="23"/>
                  </a:lnTo>
                  <a:lnTo>
                    <a:pt x="43" y="25"/>
                  </a:lnTo>
                  <a:cubicBezTo>
                    <a:pt x="31" y="44"/>
                    <a:pt x="25" y="67"/>
                    <a:pt x="25" y="89"/>
                  </a:cubicBezTo>
                  <a:cubicBezTo>
                    <a:pt x="25" y="129"/>
                    <a:pt x="43" y="166"/>
                    <a:pt x="74" y="190"/>
                  </a:cubicBezTo>
                  <a:cubicBezTo>
                    <a:pt x="58" y="188"/>
                    <a:pt x="43" y="183"/>
                    <a:pt x="29" y="175"/>
                  </a:cubicBezTo>
                  <a:lnTo>
                    <a:pt x="26" y="176"/>
                  </a:lnTo>
                  <a:lnTo>
                    <a:pt x="24" y="178"/>
                  </a:lnTo>
                  <a:lnTo>
                    <a:pt x="24" y="180"/>
                  </a:lnTo>
                  <a:cubicBezTo>
                    <a:pt x="24" y="236"/>
                    <a:pt x="61" y="286"/>
                    <a:pt x="115" y="302"/>
                  </a:cubicBezTo>
                  <a:cubicBezTo>
                    <a:pt x="101" y="305"/>
                    <a:pt x="86" y="305"/>
                    <a:pt x="72" y="302"/>
                  </a:cubicBezTo>
                  <a:lnTo>
                    <a:pt x="69" y="303"/>
                  </a:lnTo>
                  <a:lnTo>
                    <a:pt x="68" y="306"/>
                  </a:lnTo>
                  <a:cubicBezTo>
                    <a:pt x="84" y="355"/>
                    <a:pt x="128" y="390"/>
                    <a:pt x="180" y="395"/>
                  </a:cubicBezTo>
                  <a:cubicBezTo>
                    <a:pt x="137" y="426"/>
                    <a:pt x="86" y="443"/>
                    <a:pt x="33" y="443"/>
                  </a:cubicBezTo>
                  <a:cubicBezTo>
                    <a:pt x="23" y="443"/>
                    <a:pt x="13" y="442"/>
                    <a:pt x="3" y="441"/>
                  </a:cubicBezTo>
                  <a:cubicBezTo>
                    <a:pt x="2" y="441"/>
                    <a:pt x="0" y="442"/>
                    <a:pt x="0" y="443"/>
                  </a:cubicBezTo>
                  <a:lnTo>
                    <a:pt x="1" y="446"/>
                  </a:lnTo>
                  <a:cubicBezTo>
                    <a:pt x="59" y="484"/>
                    <a:pt x="126" y="503"/>
                    <a:pt x="195" y="503"/>
                  </a:cubicBezTo>
                  <a:cubicBezTo>
                    <a:pt x="420" y="503"/>
                    <a:pt x="555" y="320"/>
                    <a:pt x="555" y="143"/>
                  </a:cubicBezTo>
                  <a:cubicBezTo>
                    <a:pt x="555" y="138"/>
                    <a:pt x="555" y="134"/>
                    <a:pt x="555" y="129"/>
                  </a:cubicBezTo>
                  <a:cubicBezTo>
                    <a:pt x="579" y="111"/>
                    <a:pt x="600" y="89"/>
                    <a:pt x="616" y="64"/>
                  </a:cubicBezTo>
                  <a:lnTo>
                    <a:pt x="616" y="60"/>
                  </a:lnTo>
                  <a:close/>
                </a:path>
              </a:pathLst>
            </a:custGeom>
            <a:grpFill/>
            <a:ln>
              <a:noFill/>
            </a:ln>
          </p:spPr>
          <p:txBody>
            <a:bodyPr vert="horz" wrap="square" lIns="146078" tIns="73039" rIns="146078" bIns="73039" numCol="1" anchor="t" anchorCtr="0" compatLnSpc="1">
              <a:prstTxWarp prst="textNoShape">
                <a:avLst/>
              </a:prstTxWarp>
            </a:bodyPr>
            <a:lstStyle/>
            <a:p>
              <a:pPr algn="ctr"/>
              <a:endParaRPr lang="en-US" sz="2876"/>
            </a:p>
          </p:txBody>
        </p:sp>
        <p:sp>
          <p:nvSpPr>
            <p:cNvPr id="30" name="Freeform 336">
              <a:extLst>
                <a:ext uri="{FF2B5EF4-FFF2-40B4-BE49-F238E27FC236}">
                  <a16:creationId xmlns:a16="http://schemas.microsoft.com/office/drawing/2014/main" id="{7A050910-3A6E-4FAA-B606-0A3E032DC2DC}"/>
                </a:ext>
              </a:extLst>
            </p:cNvPr>
            <p:cNvSpPr>
              <a:spLocks noEditPoints="1"/>
            </p:cNvSpPr>
            <p:nvPr/>
          </p:nvSpPr>
          <p:spPr bwMode="auto">
            <a:xfrm>
              <a:off x="10248571" y="2873309"/>
              <a:ext cx="163782" cy="165312"/>
            </a:xfrm>
            <a:custGeom>
              <a:avLst/>
              <a:gdLst>
                <a:gd name="T0" fmla="*/ 283 w 564"/>
                <a:gd name="T1" fmla="*/ 171 h 564"/>
                <a:gd name="T2" fmla="*/ 170 w 564"/>
                <a:gd name="T3" fmla="*/ 281 h 564"/>
                <a:gd name="T4" fmla="*/ 283 w 564"/>
                <a:gd name="T5" fmla="*/ 391 h 564"/>
                <a:gd name="T6" fmla="*/ 396 w 564"/>
                <a:gd name="T7" fmla="*/ 281 h 564"/>
                <a:gd name="T8" fmla="*/ 283 w 564"/>
                <a:gd name="T9" fmla="*/ 171 h 564"/>
                <a:gd name="T10" fmla="*/ 500 w 564"/>
                <a:gd name="T11" fmla="*/ 239 h 564"/>
                <a:gd name="T12" fmla="*/ 451 w 564"/>
                <a:gd name="T13" fmla="*/ 239 h 564"/>
                <a:gd name="T14" fmla="*/ 458 w 564"/>
                <a:gd name="T15" fmla="*/ 287 h 564"/>
                <a:gd name="T16" fmla="*/ 283 w 564"/>
                <a:gd name="T17" fmla="*/ 457 h 564"/>
                <a:gd name="T18" fmla="*/ 108 w 564"/>
                <a:gd name="T19" fmla="*/ 287 h 564"/>
                <a:gd name="T20" fmla="*/ 115 w 564"/>
                <a:gd name="T21" fmla="*/ 239 h 564"/>
                <a:gd name="T22" fmla="*/ 63 w 564"/>
                <a:gd name="T23" fmla="*/ 239 h 564"/>
                <a:gd name="T24" fmla="*/ 63 w 564"/>
                <a:gd name="T25" fmla="*/ 477 h 564"/>
                <a:gd name="T26" fmla="*/ 86 w 564"/>
                <a:gd name="T27" fmla="*/ 499 h 564"/>
                <a:gd name="T28" fmla="*/ 478 w 564"/>
                <a:gd name="T29" fmla="*/ 499 h 564"/>
                <a:gd name="T30" fmla="*/ 500 w 564"/>
                <a:gd name="T31" fmla="*/ 477 h 564"/>
                <a:gd name="T32" fmla="*/ 500 w 564"/>
                <a:gd name="T33" fmla="*/ 239 h 564"/>
                <a:gd name="T34" fmla="*/ 411 w 564"/>
                <a:gd name="T35" fmla="*/ 63 h 564"/>
                <a:gd name="T36" fmla="*/ 386 w 564"/>
                <a:gd name="T37" fmla="*/ 88 h 564"/>
                <a:gd name="T38" fmla="*/ 386 w 564"/>
                <a:gd name="T39" fmla="*/ 149 h 564"/>
                <a:gd name="T40" fmla="*/ 411 w 564"/>
                <a:gd name="T41" fmla="*/ 175 h 564"/>
                <a:gd name="T42" fmla="*/ 475 w 564"/>
                <a:gd name="T43" fmla="*/ 175 h 564"/>
                <a:gd name="T44" fmla="*/ 500 w 564"/>
                <a:gd name="T45" fmla="*/ 149 h 564"/>
                <a:gd name="T46" fmla="*/ 500 w 564"/>
                <a:gd name="T47" fmla="*/ 88 h 564"/>
                <a:gd name="T48" fmla="*/ 475 w 564"/>
                <a:gd name="T49" fmla="*/ 63 h 564"/>
                <a:gd name="T50" fmla="*/ 411 w 564"/>
                <a:gd name="T51" fmla="*/ 63 h 564"/>
                <a:gd name="T52" fmla="*/ 73 w 564"/>
                <a:gd name="T53" fmla="*/ 0 h 564"/>
                <a:gd name="T54" fmla="*/ 492 w 564"/>
                <a:gd name="T55" fmla="*/ 0 h 564"/>
                <a:gd name="T56" fmla="*/ 564 w 564"/>
                <a:gd name="T57" fmla="*/ 73 h 564"/>
                <a:gd name="T58" fmla="*/ 564 w 564"/>
                <a:gd name="T59" fmla="*/ 492 h 564"/>
                <a:gd name="T60" fmla="*/ 492 w 564"/>
                <a:gd name="T61" fmla="*/ 564 h 564"/>
                <a:gd name="T62" fmla="*/ 73 w 564"/>
                <a:gd name="T63" fmla="*/ 564 h 564"/>
                <a:gd name="T64" fmla="*/ 0 w 564"/>
                <a:gd name="T65" fmla="*/ 492 h 564"/>
                <a:gd name="T66" fmla="*/ 0 w 564"/>
                <a:gd name="T67" fmla="*/ 73 h 564"/>
                <a:gd name="T68" fmla="*/ 73 w 564"/>
                <a:gd name="T69"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4" h="564">
                  <a:moveTo>
                    <a:pt x="283" y="171"/>
                  </a:moveTo>
                  <a:cubicBezTo>
                    <a:pt x="220" y="171"/>
                    <a:pt x="170" y="220"/>
                    <a:pt x="170" y="281"/>
                  </a:cubicBezTo>
                  <a:cubicBezTo>
                    <a:pt x="170" y="342"/>
                    <a:pt x="220" y="391"/>
                    <a:pt x="283" y="391"/>
                  </a:cubicBezTo>
                  <a:cubicBezTo>
                    <a:pt x="345" y="391"/>
                    <a:pt x="396" y="342"/>
                    <a:pt x="396" y="281"/>
                  </a:cubicBezTo>
                  <a:cubicBezTo>
                    <a:pt x="396" y="220"/>
                    <a:pt x="345" y="171"/>
                    <a:pt x="283" y="171"/>
                  </a:cubicBezTo>
                  <a:close/>
                  <a:moveTo>
                    <a:pt x="500" y="239"/>
                  </a:moveTo>
                  <a:lnTo>
                    <a:pt x="451" y="239"/>
                  </a:lnTo>
                  <a:cubicBezTo>
                    <a:pt x="456" y="254"/>
                    <a:pt x="458" y="270"/>
                    <a:pt x="458" y="287"/>
                  </a:cubicBezTo>
                  <a:cubicBezTo>
                    <a:pt x="458" y="381"/>
                    <a:pt x="380" y="457"/>
                    <a:pt x="283" y="457"/>
                  </a:cubicBezTo>
                  <a:cubicBezTo>
                    <a:pt x="186" y="457"/>
                    <a:pt x="108" y="381"/>
                    <a:pt x="108" y="287"/>
                  </a:cubicBezTo>
                  <a:cubicBezTo>
                    <a:pt x="108" y="270"/>
                    <a:pt x="110" y="254"/>
                    <a:pt x="115" y="239"/>
                  </a:cubicBezTo>
                  <a:lnTo>
                    <a:pt x="63" y="239"/>
                  </a:lnTo>
                  <a:lnTo>
                    <a:pt x="63" y="477"/>
                  </a:lnTo>
                  <a:cubicBezTo>
                    <a:pt x="63" y="489"/>
                    <a:pt x="73" y="499"/>
                    <a:pt x="86" y="499"/>
                  </a:cubicBezTo>
                  <a:lnTo>
                    <a:pt x="478" y="499"/>
                  </a:lnTo>
                  <a:cubicBezTo>
                    <a:pt x="490" y="499"/>
                    <a:pt x="500" y="489"/>
                    <a:pt x="500" y="477"/>
                  </a:cubicBezTo>
                  <a:lnTo>
                    <a:pt x="500" y="239"/>
                  </a:lnTo>
                  <a:close/>
                  <a:moveTo>
                    <a:pt x="411" y="63"/>
                  </a:moveTo>
                  <a:cubicBezTo>
                    <a:pt x="397" y="63"/>
                    <a:pt x="386" y="74"/>
                    <a:pt x="386" y="88"/>
                  </a:cubicBezTo>
                  <a:lnTo>
                    <a:pt x="386" y="149"/>
                  </a:lnTo>
                  <a:cubicBezTo>
                    <a:pt x="386" y="163"/>
                    <a:pt x="397" y="175"/>
                    <a:pt x="411" y="175"/>
                  </a:cubicBezTo>
                  <a:lnTo>
                    <a:pt x="475" y="175"/>
                  </a:lnTo>
                  <a:cubicBezTo>
                    <a:pt x="489" y="175"/>
                    <a:pt x="500" y="163"/>
                    <a:pt x="500" y="149"/>
                  </a:cubicBezTo>
                  <a:lnTo>
                    <a:pt x="500" y="88"/>
                  </a:lnTo>
                  <a:cubicBezTo>
                    <a:pt x="500" y="74"/>
                    <a:pt x="489" y="63"/>
                    <a:pt x="475" y="63"/>
                  </a:cubicBezTo>
                  <a:lnTo>
                    <a:pt x="411" y="63"/>
                  </a:lnTo>
                  <a:close/>
                  <a:moveTo>
                    <a:pt x="73" y="0"/>
                  </a:moveTo>
                  <a:lnTo>
                    <a:pt x="492" y="0"/>
                  </a:lnTo>
                  <a:cubicBezTo>
                    <a:pt x="532" y="0"/>
                    <a:pt x="564" y="33"/>
                    <a:pt x="564" y="73"/>
                  </a:cubicBezTo>
                  <a:lnTo>
                    <a:pt x="564" y="492"/>
                  </a:lnTo>
                  <a:cubicBezTo>
                    <a:pt x="564" y="532"/>
                    <a:pt x="532" y="564"/>
                    <a:pt x="492" y="564"/>
                  </a:cubicBezTo>
                  <a:lnTo>
                    <a:pt x="73" y="564"/>
                  </a:lnTo>
                  <a:cubicBezTo>
                    <a:pt x="33" y="564"/>
                    <a:pt x="0" y="532"/>
                    <a:pt x="0" y="492"/>
                  </a:cubicBezTo>
                  <a:lnTo>
                    <a:pt x="0" y="73"/>
                  </a:lnTo>
                  <a:cubicBezTo>
                    <a:pt x="0" y="33"/>
                    <a:pt x="33" y="0"/>
                    <a:pt x="73" y="0"/>
                  </a:cubicBezTo>
                  <a:close/>
                </a:path>
              </a:pathLst>
            </a:custGeom>
            <a:grpFill/>
            <a:ln>
              <a:noFill/>
            </a:ln>
          </p:spPr>
          <p:txBody>
            <a:bodyPr vert="horz" wrap="square" lIns="146078" tIns="73039" rIns="146078" bIns="73039" numCol="1" anchor="t" anchorCtr="0" compatLnSpc="1">
              <a:prstTxWarp prst="textNoShape">
                <a:avLst/>
              </a:prstTxWarp>
            </a:bodyPr>
            <a:lstStyle/>
            <a:p>
              <a:pPr algn="ctr"/>
              <a:endParaRPr lang="en-US" sz="2876"/>
            </a:p>
          </p:txBody>
        </p:sp>
      </p:grpSp>
      <p:sp>
        <p:nvSpPr>
          <p:cNvPr id="26" name="TextBox 25">
            <a:extLst>
              <a:ext uri="{FF2B5EF4-FFF2-40B4-BE49-F238E27FC236}">
                <a16:creationId xmlns:a16="http://schemas.microsoft.com/office/drawing/2014/main" id="{1F3E1295-93BC-4AC4-9980-632493A38406}"/>
              </a:ext>
            </a:extLst>
          </p:cNvPr>
          <p:cNvSpPr txBox="1"/>
          <p:nvPr/>
        </p:nvSpPr>
        <p:spPr>
          <a:xfrm>
            <a:off x="4138896" y="4885306"/>
            <a:ext cx="1221809" cy="246221"/>
          </a:xfrm>
          <a:prstGeom prst="rect">
            <a:avLst/>
          </a:prstGeom>
          <a:noFill/>
        </p:spPr>
        <p:txBody>
          <a:bodyPr wrap="none" rtlCol="0">
            <a:spAutoFit/>
          </a:bodyPr>
          <a:lstStyle/>
          <a:p>
            <a:pPr algn="ctr"/>
            <a:r>
              <a:rPr lang="en-US" sz="1000" i="1">
                <a:solidFill>
                  <a:schemeClr val="bg1">
                    <a:lumMod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Manager Direktor</a:t>
            </a:r>
            <a:endParaRPr lang="en-ID" sz="1000" i="1">
              <a:solidFill>
                <a:schemeClr val="bg1">
                  <a:lumMod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27" name="TextBox 26">
            <a:extLst>
              <a:ext uri="{FF2B5EF4-FFF2-40B4-BE49-F238E27FC236}">
                <a16:creationId xmlns:a16="http://schemas.microsoft.com/office/drawing/2014/main" id="{422EEFB6-DA8E-4760-99D7-F0AB0DBD4298}"/>
              </a:ext>
            </a:extLst>
          </p:cNvPr>
          <p:cNvSpPr txBox="1"/>
          <p:nvPr/>
        </p:nvSpPr>
        <p:spPr>
          <a:xfrm>
            <a:off x="3496259" y="5665858"/>
            <a:ext cx="2507082" cy="573106"/>
          </a:xfrm>
          <a:prstGeom prst="rect">
            <a:avLst/>
          </a:prstGeom>
          <a:noFill/>
        </p:spPr>
        <p:txBody>
          <a:bodyPr wrap="square" rtlCol="0">
            <a:spAutoFit/>
          </a:bodyPr>
          <a:lstStyle/>
          <a:p>
            <a:pPr algn="ctr">
              <a:lnSpc>
                <a:spcPct val="150000"/>
              </a:lnSpc>
            </a:pPr>
            <a:r>
              <a:rPr lang="en-US" sz="11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 adipiscing elit. deni Sediniatin lorei</a:t>
            </a:r>
          </a:p>
        </p:txBody>
      </p:sp>
      <p:sp>
        <p:nvSpPr>
          <p:cNvPr id="32" name="TextBox 31">
            <a:extLst>
              <a:ext uri="{FF2B5EF4-FFF2-40B4-BE49-F238E27FC236}">
                <a16:creationId xmlns:a16="http://schemas.microsoft.com/office/drawing/2014/main" id="{3E3A1D5D-A885-4137-A8E0-AB1B7B494B8D}"/>
              </a:ext>
            </a:extLst>
          </p:cNvPr>
          <p:cNvSpPr txBox="1"/>
          <p:nvPr/>
        </p:nvSpPr>
        <p:spPr>
          <a:xfrm>
            <a:off x="6402612" y="4583771"/>
            <a:ext cx="2079176" cy="276999"/>
          </a:xfrm>
          <a:prstGeom prst="rect">
            <a:avLst/>
          </a:prstGeom>
          <a:noFill/>
        </p:spPr>
        <p:txBody>
          <a:bodyPr wrap="square" rtlCol="0">
            <a:spAutoFit/>
          </a:bodyPr>
          <a:lstStyle/>
          <a:p>
            <a:pPr algn="ctr"/>
            <a:r>
              <a:rPr lang="en-US" sz="1200" b="1">
                <a:solidFill>
                  <a:srgbClr val="203864"/>
                </a:solidFill>
                <a:latin typeface="Open Sans" panose="020B0606030504020204" pitchFamily="34" charset="0"/>
                <a:ea typeface="Open Sans" panose="020B0606030504020204" pitchFamily="34" charset="0"/>
                <a:cs typeface="Open Sans" panose="020B0606030504020204" pitchFamily="34" charset="0"/>
              </a:rPr>
              <a:t>Lilia Handley Burch</a:t>
            </a:r>
          </a:p>
        </p:txBody>
      </p:sp>
      <p:grpSp>
        <p:nvGrpSpPr>
          <p:cNvPr id="33" name="Group 32">
            <a:extLst>
              <a:ext uri="{FF2B5EF4-FFF2-40B4-BE49-F238E27FC236}">
                <a16:creationId xmlns:a16="http://schemas.microsoft.com/office/drawing/2014/main" id="{05B16BD5-F870-432E-BFD6-2CBD25DB8D27}"/>
              </a:ext>
            </a:extLst>
          </p:cNvPr>
          <p:cNvGrpSpPr/>
          <p:nvPr/>
        </p:nvGrpSpPr>
        <p:grpSpPr>
          <a:xfrm>
            <a:off x="7003105" y="5290655"/>
            <a:ext cx="878190" cy="186090"/>
            <a:chOff x="9534163" y="2873309"/>
            <a:chExt cx="878190" cy="186090"/>
          </a:xfrm>
          <a:solidFill>
            <a:srgbClr val="ECB400"/>
          </a:solidFill>
        </p:grpSpPr>
        <p:sp>
          <p:nvSpPr>
            <p:cNvPr id="36" name="Freeform 303">
              <a:extLst>
                <a:ext uri="{FF2B5EF4-FFF2-40B4-BE49-F238E27FC236}">
                  <a16:creationId xmlns:a16="http://schemas.microsoft.com/office/drawing/2014/main" id="{247401B9-2A59-4C96-BFD5-006D0DCDD3DF}"/>
                </a:ext>
              </a:extLst>
            </p:cNvPr>
            <p:cNvSpPr>
              <a:spLocks/>
            </p:cNvSpPr>
            <p:nvPr/>
          </p:nvSpPr>
          <p:spPr bwMode="auto">
            <a:xfrm>
              <a:off x="9534163" y="2877253"/>
              <a:ext cx="94900" cy="182146"/>
            </a:xfrm>
            <a:custGeom>
              <a:avLst/>
              <a:gdLst>
                <a:gd name="T0" fmla="*/ 325 w 325"/>
                <a:gd name="T1" fmla="*/ 104 h 626"/>
                <a:gd name="T2" fmla="*/ 266 w 325"/>
                <a:gd name="T3" fmla="*/ 104 h 626"/>
                <a:gd name="T4" fmla="*/ 211 w 325"/>
                <a:gd name="T5" fmla="*/ 158 h 626"/>
                <a:gd name="T6" fmla="*/ 211 w 325"/>
                <a:gd name="T7" fmla="*/ 229 h 626"/>
                <a:gd name="T8" fmla="*/ 321 w 325"/>
                <a:gd name="T9" fmla="*/ 229 h 626"/>
                <a:gd name="T10" fmla="*/ 321 w 325"/>
                <a:gd name="T11" fmla="*/ 340 h 626"/>
                <a:gd name="T12" fmla="*/ 211 w 325"/>
                <a:gd name="T13" fmla="*/ 340 h 626"/>
                <a:gd name="T14" fmla="*/ 211 w 325"/>
                <a:gd name="T15" fmla="*/ 626 h 626"/>
                <a:gd name="T16" fmla="*/ 96 w 325"/>
                <a:gd name="T17" fmla="*/ 626 h 626"/>
                <a:gd name="T18" fmla="*/ 96 w 325"/>
                <a:gd name="T19" fmla="*/ 340 h 626"/>
                <a:gd name="T20" fmla="*/ 0 w 325"/>
                <a:gd name="T21" fmla="*/ 340 h 626"/>
                <a:gd name="T22" fmla="*/ 0 w 325"/>
                <a:gd name="T23" fmla="*/ 229 h 626"/>
                <a:gd name="T24" fmla="*/ 96 w 325"/>
                <a:gd name="T25" fmla="*/ 229 h 626"/>
                <a:gd name="T26" fmla="*/ 96 w 325"/>
                <a:gd name="T27" fmla="*/ 147 h 626"/>
                <a:gd name="T28" fmla="*/ 239 w 325"/>
                <a:gd name="T29" fmla="*/ 0 h 626"/>
                <a:gd name="T30" fmla="*/ 325 w 325"/>
                <a:gd name="T31" fmla="*/ 0 h 626"/>
                <a:gd name="T32" fmla="*/ 325 w 325"/>
                <a:gd name="T33" fmla="*/ 104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626">
                  <a:moveTo>
                    <a:pt x="325" y="104"/>
                  </a:moveTo>
                  <a:lnTo>
                    <a:pt x="266" y="104"/>
                  </a:lnTo>
                  <a:cubicBezTo>
                    <a:pt x="220" y="104"/>
                    <a:pt x="211" y="126"/>
                    <a:pt x="211" y="158"/>
                  </a:cubicBezTo>
                  <a:lnTo>
                    <a:pt x="211" y="229"/>
                  </a:lnTo>
                  <a:lnTo>
                    <a:pt x="321" y="229"/>
                  </a:lnTo>
                  <a:lnTo>
                    <a:pt x="321" y="340"/>
                  </a:lnTo>
                  <a:lnTo>
                    <a:pt x="211" y="340"/>
                  </a:lnTo>
                  <a:lnTo>
                    <a:pt x="211" y="626"/>
                  </a:lnTo>
                  <a:lnTo>
                    <a:pt x="96" y="626"/>
                  </a:lnTo>
                  <a:lnTo>
                    <a:pt x="96" y="340"/>
                  </a:lnTo>
                  <a:lnTo>
                    <a:pt x="0" y="340"/>
                  </a:lnTo>
                  <a:lnTo>
                    <a:pt x="0" y="229"/>
                  </a:lnTo>
                  <a:lnTo>
                    <a:pt x="96" y="229"/>
                  </a:lnTo>
                  <a:lnTo>
                    <a:pt x="96" y="147"/>
                  </a:lnTo>
                  <a:cubicBezTo>
                    <a:pt x="96" y="52"/>
                    <a:pt x="154" y="0"/>
                    <a:pt x="239" y="0"/>
                  </a:cubicBezTo>
                  <a:lnTo>
                    <a:pt x="325" y="0"/>
                  </a:lnTo>
                  <a:lnTo>
                    <a:pt x="325" y="104"/>
                  </a:lnTo>
                  <a:close/>
                </a:path>
              </a:pathLst>
            </a:custGeom>
            <a:grpFill/>
            <a:ln>
              <a:noFill/>
            </a:ln>
          </p:spPr>
          <p:txBody>
            <a:bodyPr vert="horz" wrap="square" lIns="146078" tIns="73039" rIns="146078" bIns="73039" numCol="1" anchor="t" anchorCtr="0" compatLnSpc="1">
              <a:prstTxWarp prst="textNoShape">
                <a:avLst/>
              </a:prstTxWarp>
            </a:bodyPr>
            <a:lstStyle/>
            <a:p>
              <a:pPr algn="ctr"/>
              <a:endParaRPr lang="en-US" sz="2876"/>
            </a:p>
          </p:txBody>
        </p:sp>
        <p:sp>
          <p:nvSpPr>
            <p:cNvPr id="37" name="Freeform 304">
              <a:extLst>
                <a:ext uri="{FF2B5EF4-FFF2-40B4-BE49-F238E27FC236}">
                  <a16:creationId xmlns:a16="http://schemas.microsoft.com/office/drawing/2014/main" id="{2914E1C3-74DC-4E22-B03C-875CBA24E3CC}"/>
                </a:ext>
              </a:extLst>
            </p:cNvPr>
            <p:cNvSpPr>
              <a:spLocks/>
            </p:cNvSpPr>
            <p:nvPr/>
          </p:nvSpPr>
          <p:spPr bwMode="auto">
            <a:xfrm>
              <a:off x="9849274" y="2894855"/>
              <a:ext cx="179086" cy="146942"/>
            </a:xfrm>
            <a:custGeom>
              <a:avLst/>
              <a:gdLst>
                <a:gd name="T0" fmla="*/ 616 w 616"/>
                <a:gd name="T1" fmla="*/ 60 h 503"/>
                <a:gd name="T2" fmla="*/ 613 w 616"/>
                <a:gd name="T3" fmla="*/ 59 h 503"/>
                <a:gd name="T4" fmla="*/ 555 w 616"/>
                <a:gd name="T5" fmla="*/ 77 h 503"/>
                <a:gd name="T6" fmla="*/ 600 w 616"/>
                <a:gd name="T7" fmla="*/ 14 h 503"/>
                <a:gd name="T8" fmla="*/ 599 w 616"/>
                <a:gd name="T9" fmla="*/ 10 h 503"/>
                <a:gd name="T10" fmla="*/ 595 w 616"/>
                <a:gd name="T11" fmla="*/ 10 h 503"/>
                <a:gd name="T12" fmla="*/ 518 w 616"/>
                <a:gd name="T13" fmla="*/ 40 h 503"/>
                <a:gd name="T14" fmla="*/ 426 w 616"/>
                <a:gd name="T15" fmla="*/ 0 h 503"/>
                <a:gd name="T16" fmla="*/ 297 w 616"/>
                <a:gd name="T17" fmla="*/ 129 h 503"/>
                <a:gd name="T18" fmla="*/ 300 w 616"/>
                <a:gd name="T19" fmla="*/ 154 h 503"/>
                <a:gd name="T20" fmla="*/ 48 w 616"/>
                <a:gd name="T21" fmla="*/ 25 h 503"/>
                <a:gd name="T22" fmla="*/ 45 w 616"/>
                <a:gd name="T23" fmla="*/ 23 h 503"/>
                <a:gd name="T24" fmla="*/ 43 w 616"/>
                <a:gd name="T25" fmla="*/ 25 h 503"/>
                <a:gd name="T26" fmla="*/ 25 w 616"/>
                <a:gd name="T27" fmla="*/ 89 h 503"/>
                <a:gd name="T28" fmla="*/ 74 w 616"/>
                <a:gd name="T29" fmla="*/ 190 h 503"/>
                <a:gd name="T30" fmla="*/ 29 w 616"/>
                <a:gd name="T31" fmla="*/ 175 h 503"/>
                <a:gd name="T32" fmla="*/ 26 w 616"/>
                <a:gd name="T33" fmla="*/ 176 h 503"/>
                <a:gd name="T34" fmla="*/ 24 w 616"/>
                <a:gd name="T35" fmla="*/ 178 h 503"/>
                <a:gd name="T36" fmla="*/ 24 w 616"/>
                <a:gd name="T37" fmla="*/ 180 h 503"/>
                <a:gd name="T38" fmla="*/ 115 w 616"/>
                <a:gd name="T39" fmla="*/ 302 h 503"/>
                <a:gd name="T40" fmla="*/ 72 w 616"/>
                <a:gd name="T41" fmla="*/ 302 h 503"/>
                <a:gd name="T42" fmla="*/ 69 w 616"/>
                <a:gd name="T43" fmla="*/ 303 h 503"/>
                <a:gd name="T44" fmla="*/ 68 w 616"/>
                <a:gd name="T45" fmla="*/ 306 h 503"/>
                <a:gd name="T46" fmla="*/ 180 w 616"/>
                <a:gd name="T47" fmla="*/ 395 h 503"/>
                <a:gd name="T48" fmla="*/ 33 w 616"/>
                <a:gd name="T49" fmla="*/ 443 h 503"/>
                <a:gd name="T50" fmla="*/ 3 w 616"/>
                <a:gd name="T51" fmla="*/ 441 h 503"/>
                <a:gd name="T52" fmla="*/ 0 w 616"/>
                <a:gd name="T53" fmla="*/ 443 h 503"/>
                <a:gd name="T54" fmla="*/ 1 w 616"/>
                <a:gd name="T55" fmla="*/ 446 h 503"/>
                <a:gd name="T56" fmla="*/ 195 w 616"/>
                <a:gd name="T57" fmla="*/ 503 h 503"/>
                <a:gd name="T58" fmla="*/ 555 w 616"/>
                <a:gd name="T59" fmla="*/ 143 h 503"/>
                <a:gd name="T60" fmla="*/ 555 w 616"/>
                <a:gd name="T61" fmla="*/ 129 h 503"/>
                <a:gd name="T62" fmla="*/ 616 w 616"/>
                <a:gd name="T63" fmla="*/ 64 h 503"/>
                <a:gd name="T64" fmla="*/ 616 w 616"/>
                <a:gd name="T65" fmla="*/ 60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6" h="503">
                  <a:moveTo>
                    <a:pt x="616" y="60"/>
                  </a:moveTo>
                  <a:lnTo>
                    <a:pt x="613" y="59"/>
                  </a:lnTo>
                  <a:cubicBezTo>
                    <a:pt x="594" y="68"/>
                    <a:pt x="575" y="74"/>
                    <a:pt x="555" y="77"/>
                  </a:cubicBezTo>
                  <a:cubicBezTo>
                    <a:pt x="576" y="61"/>
                    <a:pt x="592" y="39"/>
                    <a:pt x="600" y="14"/>
                  </a:cubicBezTo>
                  <a:lnTo>
                    <a:pt x="599" y="10"/>
                  </a:lnTo>
                  <a:lnTo>
                    <a:pt x="595" y="10"/>
                  </a:lnTo>
                  <a:cubicBezTo>
                    <a:pt x="572" y="24"/>
                    <a:pt x="546" y="34"/>
                    <a:pt x="518" y="40"/>
                  </a:cubicBezTo>
                  <a:cubicBezTo>
                    <a:pt x="494" y="15"/>
                    <a:pt x="461" y="0"/>
                    <a:pt x="426" y="0"/>
                  </a:cubicBezTo>
                  <a:cubicBezTo>
                    <a:pt x="355" y="0"/>
                    <a:pt x="297" y="58"/>
                    <a:pt x="297" y="129"/>
                  </a:cubicBezTo>
                  <a:cubicBezTo>
                    <a:pt x="297" y="137"/>
                    <a:pt x="298" y="146"/>
                    <a:pt x="300" y="154"/>
                  </a:cubicBezTo>
                  <a:cubicBezTo>
                    <a:pt x="202" y="148"/>
                    <a:pt x="110" y="101"/>
                    <a:pt x="48" y="25"/>
                  </a:cubicBezTo>
                  <a:lnTo>
                    <a:pt x="45" y="23"/>
                  </a:lnTo>
                  <a:lnTo>
                    <a:pt x="43" y="25"/>
                  </a:lnTo>
                  <a:cubicBezTo>
                    <a:pt x="31" y="44"/>
                    <a:pt x="25" y="67"/>
                    <a:pt x="25" y="89"/>
                  </a:cubicBezTo>
                  <a:cubicBezTo>
                    <a:pt x="25" y="129"/>
                    <a:pt x="43" y="166"/>
                    <a:pt x="74" y="190"/>
                  </a:cubicBezTo>
                  <a:cubicBezTo>
                    <a:pt x="58" y="188"/>
                    <a:pt x="43" y="183"/>
                    <a:pt x="29" y="175"/>
                  </a:cubicBezTo>
                  <a:lnTo>
                    <a:pt x="26" y="176"/>
                  </a:lnTo>
                  <a:lnTo>
                    <a:pt x="24" y="178"/>
                  </a:lnTo>
                  <a:lnTo>
                    <a:pt x="24" y="180"/>
                  </a:lnTo>
                  <a:cubicBezTo>
                    <a:pt x="24" y="236"/>
                    <a:pt x="61" y="286"/>
                    <a:pt x="115" y="302"/>
                  </a:cubicBezTo>
                  <a:cubicBezTo>
                    <a:pt x="101" y="305"/>
                    <a:pt x="86" y="305"/>
                    <a:pt x="72" y="302"/>
                  </a:cubicBezTo>
                  <a:lnTo>
                    <a:pt x="69" y="303"/>
                  </a:lnTo>
                  <a:lnTo>
                    <a:pt x="68" y="306"/>
                  </a:lnTo>
                  <a:cubicBezTo>
                    <a:pt x="84" y="355"/>
                    <a:pt x="128" y="390"/>
                    <a:pt x="180" y="395"/>
                  </a:cubicBezTo>
                  <a:cubicBezTo>
                    <a:pt x="137" y="426"/>
                    <a:pt x="86" y="443"/>
                    <a:pt x="33" y="443"/>
                  </a:cubicBezTo>
                  <a:cubicBezTo>
                    <a:pt x="23" y="443"/>
                    <a:pt x="13" y="442"/>
                    <a:pt x="3" y="441"/>
                  </a:cubicBezTo>
                  <a:cubicBezTo>
                    <a:pt x="2" y="441"/>
                    <a:pt x="0" y="442"/>
                    <a:pt x="0" y="443"/>
                  </a:cubicBezTo>
                  <a:lnTo>
                    <a:pt x="1" y="446"/>
                  </a:lnTo>
                  <a:cubicBezTo>
                    <a:pt x="59" y="484"/>
                    <a:pt x="126" y="503"/>
                    <a:pt x="195" y="503"/>
                  </a:cubicBezTo>
                  <a:cubicBezTo>
                    <a:pt x="420" y="503"/>
                    <a:pt x="555" y="320"/>
                    <a:pt x="555" y="143"/>
                  </a:cubicBezTo>
                  <a:cubicBezTo>
                    <a:pt x="555" y="138"/>
                    <a:pt x="555" y="134"/>
                    <a:pt x="555" y="129"/>
                  </a:cubicBezTo>
                  <a:cubicBezTo>
                    <a:pt x="579" y="111"/>
                    <a:pt x="600" y="89"/>
                    <a:pt x="616" y="64"/>
                  </a:cubicBezTo>
                  <a:lnTo>
                    <a:pt x="616" y="60"/>
                  </a:lnTo>
                  <a:close/>
                </a:path>
              </a:pathLst>
            </a:custGeom>
            <a:grpFill/>
            <a:ln>
              <a:noFill/>
            </a:ln>
          </p:spPr>
          <p:txBody>
            <a:bodyPr vert="horz" wrap="square" lIns="146078" tIns="73039" rIns="146078" bIns="73039" numCol="1" anchor="t" anchorCtr="0" compatLnSpc="1">
              <a:prstTxWarp prst="textNoShape">
                <a:avLst/>
              </a:prstTxWarp>
            </a:bodyPr>
            <a:lstStyle/>
            <a:p>
              <a:pPr algn="ctr"/>
              <a:endParaRPr lang="en-US" sz="2876"/>
            </a:p>
          </p:txBody>
        </p:sp>
        <p:sp>
          <p:nvSpPr>
            <p:cNvPr id="38" name="Freeform 336">
              <a:extLst>
                <a:ext uri="{FF2B5EF4-FFF2-40B4-BE49-F238E27FC236}">
                  <a16:creationId xmlns:a16="http://schemas.microsoft.com/office/drawing/2014/main" id="{C4890AEE-BE04-451D-81E0-959C8D513BA4}"/>
                </a:ext>
              </a:extLst>
            </p:cNvPr>
            <p:cNvSpPr>
              <a:spLocks noEditPoints="1"/>
            </p:cNvSpPr>
            <p:nvPr/>
          </p:nvSpPr>
          <p:spPr bwMode="auto">
            <a:xfrm>
              <a:off x="10248571" y="2873309"/>
              <a:ext cx="163782" cy="165312"/>
            </a:xfrm>
            <a:custGeom>
              <a:avLst/>
              <a:gdLst>
                <a:gd name="T0" fmla="*/ 283 w 564"/>
                <a:gd name="T1" fmla="*/ 171 h 564"/>
                <a:gd name="T2" fmla="*/ 170 w 564"/>
                <a:gd name="T3" fmla="*/ 281 h 564"/>
                <a:gd name="T4" fmla="*/ 283 w 564"/>
                <a:gd name="T5" fmla="*/ 391 h 564"/>
                <a:gd name="T6" fmla="*/ 396 w 564"/>
                <a:gd name="T7" fmla="*/ 281 h 564"/>
                <a:gd name="T8" fmla="*/ 283 w 564"/>
                <a:gd name="T9" fmla="*/ 171 h 564"/>
                <a:gd name="T10" fmla="*/ 500 w 564"/>
                <a:gd name="T11" fmla="*/ 239 h 564"/>
                <a:gd name="T12" fmla="*/ 451 w 564"/>
                <a:gd name="T13" fmla="*/ 239 h 564"/>
                <a:gd name="T14" fmla="*/ 458 w 564"/>
                <a:gd name="T15" fmla="*/ 287 h 564"/>
                <a:gd name="T16" fmla="*/ 283 w 564"/>
                <a:gd name="T17" fmla="*/ 457 h 564"/>
                <a:gd name="T18" fmla="*/ 108 w 564"/>
                <a:gd name="T19" fmla="*/ 287 h 564"/>
                <a:gd name="T20" fmla="*/ 115 w 564"/>
                <a:gd name="T21" fmla="*/ 239 h 564"/>
                <a:gd name="T22" fmla="*/ 63 w 564"/>
                <a:gd name="T23" fmla="*/ 239 h 564"/>
                <a:gd name="T24" fmla="*/ 63 w 564"/>
                <a:gd name="T25" fmla="*/ 477 h 564"/>
                <a:gd name="T26" fmla="*/ 86 w 564"/>
                <a:gd name="T27" fmla="*/ 499 h 564"/>
                <a:gd name="T28" fmla="*/ 478 w 564"/>
                <a:gd name="T29" fmla="*/ 499 h 564"/>
                <a:gd name="T30" fmla="*/ 500 w 564"/>
                <a:gd name="T31" fmla="*/ 477 h 564"/>
                <a:gd name="T32" fmla="*/ 500 w 564"/>
                <a:gd name="T33" fmla="*/ 239 h 564"/>
                <a:gd name="T34" fmla="*/ 411 w 564"/>
                <a:gd name="T35" fmla="*/ 63 h 564"/>
                <a:gd name="T36" fmla="*/ 386 w 564"/>
                <a:gd name="T37" fmla="*/ 88 h 564"/>
                <a:gd name="T38" fmla="*/ 386 w 564"/>
                <a:gd name="T39" fmla="*/ 149 h 564"/>
                <a:gd name="T40" fmla="*/ 411 w 564"/>
                <a:gd name="T41" fmla="*/ 175 h 564"/>
                <a:gd name="T42" fmla="*/ 475 w 564"/>
                <a:gd name="T43" fmla="*/ 175 h 564"/>
                <a:gd name="T44" fmla="*/ 500 w 564"/>
                <a:gd name="T45" fmla="*/ 149 h 564"/>
                <a:gd name="T46" fmla="*/ 500 w 564"/>
                <a:gd name="T47" fmla="*/ 88 h 564"/>
                <a:gd name="T48" fmla="*/ 475 w 564"/>
                <a:gd name="T49" fmla="*/ 63 h 564"/>
                <a:gd name="T50" fmla="*/ 411 w 564"/>
                <a:gd name="T51" fmla="*/ 63 h 564"/>
                <a:gd name="T52" fmla="*/ 73 w 564"/>
                <a:gd name="T53" fmla="*/ 0 h 564"/>
                <a:gd name="T54" fmla="*/ 492 w 564"/>
                <a:gd name="T55" fmla="*/ 0 h 564"/>
                <a:gd name="T56" fmla="*/ 564 w 564"/>
                <a:gd name="T57" fmla="*/ 73 h 564"/>
                <a:gd name="T58" fmla="*/ 564 w 564"/>
                <a:gd name="T59" fmla="*/ 492 h 564"/>
                <a:gd name="T60" fmla="*/ 492 w 564"/>
                <a:gd name="T61" fmla="*/ 564 h 564"/>
                <a:gd name="T62" fmla="*/ 73 w 564"/>
                <a:gd name="T63" fmla="*/ 564 h 564"/>
                <a:gd name="T64" fmla="*/ 0 w 564"/>
                <a:gd name="T65" fmla="*/ 492 h 564"/>
                <a:gd name="T66" fmla="*/ 0 w 564"/>
                <a:gd name="T67" fmla="*/ 73 h 564"/>
                <a:gd name="T68" fmla="*/ 73 w 564"/>
                <a:gd name="T69"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4" h="564">
                  <a:moveTo>
                    <a:pt x="283" y="171"/>
                  </a:moveTo>
                  <a:cubicBezTo>
                    <a:pt x="220" y="171"/>
                    <a:pt x="170" y="220"/>
                    <a:pt x="170" y="281"/>
                  </a:cubicBezTo>
                  <a:cubicBezTo>
                    <a:pt x="170" y="342"/>
                    <a:pt x="220" y="391"/>
                    <a:pt x="283" y="391"/>
                  </a:cubicBezTo>
                  <a:cubicBezTo>
                    <a:pt x="345" y="391"/>
                    <a:pt x="396" y="342"/>
                    <a:pt x="396" y="281"/>
                  </a:cubicBezTo>
                  <a:cubicBezTo>
                    <a:pt x="396" y="220"/>
                    <a:pt x="345" y="171"/>
                    <a:pt x="283" y="171"/>
                  </a:cubicBezTo>
                  <a:close/>
                  <a:moveTo>
                    <a:pt x="500" y="239"/>
                  </a:moveTo>
                  <a:lnTo>
                    <a:pt x="451" y="239"/>
                  </a:lnTo>
                  <a:cubicBezTo>
                    <a:pt x="456" y="254"/>
                    <a:pt x="458" y="270"/>
                    <a:pt x="458" y="287"/>
                  </a:cubicBezTo>
                  <a:cubicBezTo>
                    <a:pt x="458" y="381"/>
                    <a:pt x="380" y="457"/>
                    <a:pt x="283" y="457"/>
                  </a:cubicBezTo>
                  <a:cubicBezTo>
                    <a:pt x="186" y="457"/>
                    <a:pt x="108" y="381"/>
                    <a:pt x="108" y="287"/>
                  </a:cubicBezTo>
                  <a:cubicBezTo>
                    <a:pt x="108" y="270"/>
                    <a:pt x="110" y="254"/>
                    <a:pt x="115" y="239"/>
                  </a:cubicBezTo>
                  <a:lnTo>
                    <a:pt x="63" y="239"/>
                  </a:lnTo>
                  <a:lnTo>
                    <a:pt x="63" y="477"/>
                  </a:lnTo>
                  <a:cubicBezTo>
                    <a:pt x="63" y="489"/>
                    <a:pt x="73" y="499"/>
                    <a:pt x="86" y="499"/>
                  </a:cubicBezTo>
                  <a:lnTo>
                    <a:pt x="478" y="499"/>
                  </a:lnTo>
                  <a:cubicBezTo>
                    <a:pt x="490" y="499"/>
                    <a:pt x="500" y="489"/>
                    <a:pt x="500" y="477"/>
                  </a:cubicBezTo>
                  <a:lnTo>
                    <a:pt x="500" y="239"/>
                  </a:lnTo>
                  <a:close/>
                  <a:moveTo>
                    <a:pt x="411" y="63"/>
                  </a:moveTo>
                  <a:cubicBezTo>
                    <a:pt x="397" y="63"/>
                    <a:pt x="386" y="74"/>
                    <a:pt x="386" y="88"/>
                  </a:cubicBezTo>
                  <a:lnTo>
                    <a:pt x="386" y="149"/>
                  </a:lnTo>
                  <a:cubicBezTo>
                    <a:pt x="386" y="163"/>
                    <a:pt x="397" y="175"/>
                    <a:pt x="411" y="175"/>
                  </a:cubicBezTo>
                  <a:lnTo>
                    <a:pt x="475" y="175"/>
                  </a:lnTo>
                  <a:cubicBezTo>
                    <a:pt x="489" y="175"/>
                    <a:pt x="500" y="163"/>
                    <a:pt x="500" y="149"/>
                  </a:cubicBezTo>
                  <a:lnTo>
                    <a:pt x="500" y="88"/>
                  </a:lnTo>
                  <a:cubicBezTo>
                    <a:pt x="500" y="74"/>
                    <a:pt x="489" y="63"/>
                    <a:pt x="475" y="63"/>
                  </a:cubicBezTo>
                  <a:lnTo>
                    <a:pt x="411" y="63"/>
                  </a:lnTo>
                  <a:close/>
                  <a:moveTo>
                    <a:pt x="73" y="0"/>
                  </a:moveTo>
                  <a:lnTo>
                    <a:pt x="492" y="0"/>
                  </a:lnTo>
                  <a:cubicBezTo>
                    <a:pt x="532" y="0"/>
                    <a:pt x="564" y="33"/>
                    <a:pt x="564" y="73"/>
                  </a:cubicBezTo>
                  <a:lnTo>
                    <a:pt x="564" y="492"/>
                  </a:lnTo>
                  <a:cubicBezTo>
                    <a:pt x="564" y="532"/>
                    <a:pt x="532" y="564"/>
                    <a:pt x="492" y="564"/>
                  </a:cubicBezTo>
                  <a:lnTo>
                    <a:pt x="73" y="564"/>
                  </a:lnTo>
                  <a:cubicBezTo>
                    <a:pt x="33" y="564"/>
                    <a:pt x="0" y="532"/>
                    <a:pt x="0" y="492"/>
                  </a:cubicBezTo>
                  <a:lnTo>
                    <a:pt x="0" y="73"/>
                  </a:lnTo>
                  <a:cubicBezTo>
                    <a:pt x="0" y="33"/>
                    <a:pt x="33" y="0"/>
                    <a:pt x="73" y="0"/>
                  </a:cubicBezTo>
                  <a:close/>
                </a:path>
              </a:pathLst>
            </a:custGeom>
            <a:grpFill/>
            <a:ln>
              <a:noFill/>
            </a:ln>
          </p:spPr>
          <p:txBody>
            <a:bodyPr vert="horz" wrap="square" lIns="146078" tIns="73039" rIns="146078" bIns="73039" numCol="1" anchor="t" anchorCtr="0" compatLnSpc="1">
              <a:prstTxWarp prst="textNoShape">
                <a:avLst/>
              </a:prstTxWarp>
            </a:bodyPr>
            <a:lstStyle/>
            <a:p>
              <a:pPr algn="ctr"/>
              <a:endParaRPr lang="en-US" sz="2876"/>
            </a:p>
          </p:txBody>
        </p:sp>
      </p:grpSp>
      <p:sp>
        <p:nvSpPr>
          <p:cNvPr id="34" name="TextBox 33">
            <a:extLst>
              <a:ext uri="{FF2B5EF4-FFF2-40B4-BE49-F238E27FC236}">
                <a16:creationId xmlns:a16="http://schemas.microsoft.com/office/drawing/2014/main" id="{2A9F636A-D105-4541-8765-00F1CB5966F7}"/>
              </a:ext>
            </a:extLst>
          </p:cNvPr>
          <p:cNvSpPr txBox="1"/>
          <p:nvPr/>
        </p:nvSpPr>
        <p:spPr>
          <a:xfrm>
            <a:off x="6831296" y="4885306"/>
            <a:ext cx="1221809" cy="246221"/>
          </a:xfrm>
          <a:prstGeom prst="rect">
            <a:avLst/>
          </a:prstGeom>
          <a:noFill/>
        </p:spPr>
        <p:txBody>
          <a:bodyPr wrap="none" rtlCol="0">
            <a:spAutoFit/>
          </a:bodyPr>
          <a:lstStyle/>
          <a:p>
            <a:pPr algn="ctr"/>
            <a:r>
              <a:rPr lang="en-US" sz="1000" i="1">
                <a:solidFill>
                  <a:schemeClr val="bg1">
                    <a:lumMod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Manager Direktor</a:t>
            </a:r>
            <a:endParaRPr lang="en-ID" sz="1000" i="1">
              <a:solidFill>
                <a:schemeClr val="bg1">
                  <a:lumMod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5" name="TextBox 34">
            <a:extLst>
              <a:ext uri="{FF2B5EF4-FFF2-40B4-BE49-F238E27FC236}">
                <a16:creationId xmlns:a16="http://schemas.microsoft.com/office/drawing/2014/main" id="{D5988B2E-B574-4942-9782-5D2A75EBAE86}"/>
              </a:ext>
            </a:extLst>
          </p:cNvPr>
          <p:cNvSpPr txBox="1"/>
          <p:nvPr/>
        </p:nvSpPr>
        <p:spPr>
          <a:xfrm>
            <a:off x="6188659" y="5665858"/>
            <a:ext cx="2507082" cy="573106"/>
          </a:xfrm>
          <a:prstGeom prst="rect">
            <a:avLst/>
          </a:prstGeom>
          <a:noFill/>
        </p:spPr>
        <p:txBody>
          <a:bodyPr wrap="square" rtlCol="0">
            <a:spAutoFit/>
          </a:bodyPr>
          <a:lstStyle/>
          <a:p>
            <a:pPr algn="ctr">
              <a:lnSpc>
                <a:spcPct val="150000"/>
              </a:lnSpc>
            </a:pPr>
            <a:r>
              <a:rPr lang="en-US" sz="11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 adipiscing elit. deni Sediniatin lorei</a:t>
            </a:r>
          </a:p>
        </p:txBody>
      </p:sp>
      <p:sp>
        <p:nvSpPr>
          <p:cNvPr id="40" name="TextBox 39">
            <a:extLst>
              <a:ext uri="{FF2B5EF4-FFF2-40B4-BE49-F238E27FC236}">
                <a16:creationId xmlns:a16="http://schemas.microsoft.com/office/drawing/2014/main" id="{862EB112-AB1C-4038-B88C-86347FAF299B}"/>
              </a:ext>
            </a:extLst>
          </p:cNvPr>
          <p:cNvSpPr txBox="1"/>
          <p:nvPr/>
        </p:nvSpPr>
        <p:spPr>
          <a:xfrm>
            <a:off x="9095012" y="4583771"/>
            <a:ext cx="2079176" cy="276999"/>
          </a:xfrm>
          <a:prstGeom prst="rect">
            <a:avLst/>
          </a:prstGeom>
          <a:noFill/>
        </p:spPr>
        <p:txBody>
          <a:bodyPr wrap="square" rtlCol="0">
            <a:spAutoFit/>
          </a:bodyPr>
          <a:lstStyle/>
          <a:p>
            <a:pPr algn="ctr"/>
            <a:r>
              <a:rPr lang="en-US" sz="1200" b="1">
                <a:solidFill>
                  <a:srgbClr val="203864"/>
                </a:solidFill>
                <a:latin typeface="Open Sans" panose="020B0606030504020204" pitchFamily="34" charset="0"/>
                <a:ea typeface="Open Sans" panose="020B0606030504020204" pitchFamily="34" charset="0"/>
                <a:cs typeface="Open Sans" panose="020B0606030504020204" pitchFamily="34" charset="0"/>
              </a:rPr>
              <a:t>Patrick Shafer Dean</a:t>
            </a:r>
          </a:p>
        </p:txBody>
      </p:sp>
      <p:grpSp>
        <p:nvGrpSpPr>
          <p:cNvPr id="41" name="Group 40">
            <a:extLst>
              <a:ext uri="{FF2B5EF4-FFF2-40B4-BE49-F238E27FC236}">
                <a16:creationId xmlns:a16="http://schemas.microsoft.com/office/drawing/2014/main" id="{52BEAF20-1043-4278-A4C2-0DD9C39C2564}"/>
              </a:ext>
            </a:extLst>
          </p:cNvPr>
          <p:cNvGrpSpPr/>
          <p:nvPr/>
        </p:nvGrpSpPr>
        <p:grpSpPr>
          <a:xfrm>
            <a:off x="9695505" y="5290655"/>
            <a:ext cx="878190" cy="186090"/>
            <a:chOff x="9534163" y="2873309"/>
            <a:chExt cx="878190" cy="186090"/>
          </a:xfrm>
          <a:solidFill>
            <a:srgbClr val="ECB400"/>
          </a:solidFill>
        </p:grpSpPr>
        <p:sp>
          <p:nvSpPr>
            <p:cNvPr id="44" name="Freeform 303">
              <a:extLst>
                <a:ext uri="{FF2B5EF4-FFF2-40B4-BE49-F238E27FC236}">
                  <a16:creationId xmlns:a16="http://schemas.microsoft.com/office/drawing/2014/main" id="{79CBA4C6-07D3-46D8-91C3-7352A2359C7E}"/>
                </a:ext>
              </a:extLst>
            </p:cNvPr>
            <p:cNvSpPr>
              <a:spLocks/>
            </p:cNvSpPr>
            <p:nvPr/>
          </p:nvSpPr>
          <p:spPr bwMode="auto">
            <a:xfrm>
              <a:off x="9534163" y="2877253"/>
              <a:ext cx="94900" cy="182146"/>
            </a:xfrm>
            <a:custGeom>
              <a:avLst/>
              <a:gdLst>
                <a:gd name="T0" fmla="*/ 325 w 325"/>
                <a:gd name="T1" fmla="*/ 104 h 626"/>
                <a:gd name="T2" fmla="*/ 266 w 325"/>
                <a:gd name="T3" fmla="*/ 104 h 626"/>
                <a:gd name="T4" fmla="*/ 211 w 325"/>
                <a:gd name="T5" fmla="*/ 158 h 626"/>
                <a:gd name="T6" fmla="*/ 211 w 325"/>
                <a:gd name="T7" fmla="*/ 229 h 626"/>
                <a:gd name="T8" fmla="*/ 321 w 325"/>
                <a:gd name="T9" fmla="*/ 229 h 626"/>
                <a:gd name="T10" fmla="*/ 321 w 325"/>
                <a:gd name="T11" fmla="*/ 340 h 626"/>
                <a:gd name="T12" fmla="*/ 211 w 325"/>
                <a:gd name="T13" fmla="*/ 340 h 626"/>
                <a:gd name="T14" fmla="*/ 211 w 325"/>
                <a:gd name="T15" fmla="*/ 626 h 626"/>
                <a:gd name="T16" fmla="*/ 96 w 325"/>
                <a:gd name="T17" fmla="*/ 626 h 626"/>
                <a:gd name="T18" fmla="*/ 96 w 325"/>
                <a:gd name="T19" fmla="*/ 340 h 626"/>
                <a:gd name="T20" fmla="*/ 0 w 325"/>
                <a:gd name="T21" fmla="*/ 340 h 626"/>
                <a:gd name="T22" fmla="*/ 0 w 325"/>
                <a:gd name="T23" fmla="*/ 229 h 626"/>
                <a:gd name="T24" fmla="*/ 96 w 325"/>
                <a:gd name="T25" fmla="*/ 229 h 626"/>
                <a:gd name="T26" fmla="*/ 96 w 325"/>
                <a:gd name="T27" fmla="*/ 147 h 626"/>
                <a:gd name="T28" fmla="*/ 239 w 325"/>
                <a:gd name="T29" fmla="*/ 0 h 626"/>
                <a:gd name="T30" fmla="*/ 325 w 325"/>
                <a:gd name="T31" fmla="*/ 0 h 626"/>
                <a:gd name="T32" fmla="*/ 325 w 325"/>
                <a:gd name="T33" fmla="*/ 104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626">
                  <a:moveTo>
                    <a:pt x="325" y="104"/>
                  </a:moveTo>
                  <a:lnTo>
                    <a:pt x="266" y="104"/>
                  </a:lnTo>
                  <a:cubicBezTo>
                    <a:pt x="220" y="104"/>
                    <a:pt x="211" y="126"/>
                    <a:pt x="211" y="158"/>
                  </a:cubicBezTo>
                  <a:lnTo>
                    <a:pt x="211" y="229"/>
                  </a:lnTo>
                  <a:lnTo>
                    <a:pt x="321" y="229"/>
                  </a:lnTo>
                  <a:lnTo>
                    <a:pt x="321" y="340"/>
                  </a:lnTo>
                  <a:lnTo>
                    <a:pt x="211" y="340"/>
                  </a:lnTo>
                  <a:lnTo>
                    <a:pt x="211" y="626"/>
                  </a:lnTo>
                  <a:lnTo>
                    <a:pt x="96" y="626"/>
                  </a:lnTo>
                  <a:lnTo>
                    <a:pt x="96" y="340"/>
                  </a:lnTo>
                  <a:lnTo>
                    <a:pt x="0" y="340"/>
                  </a:lnTo>
                  <a:lnTo>
                    <a:pt x="0" y="229"/>
                  </a:lnTo>
                  <a:lnTo>
                    <a:pt x="96" y="229"/>
                  </a:lnTo>
                  <a:lnTo>
                    <a:pt x="96" y="147"/>
                  </a:lnTo>
                  <a:cubicBezTo>
                    <a:pt x="96" y="52"/>
                    <a:pt x="154" y="0"/>
                    <a:pt x="239" y="0"/>
                  </a:cubicBezTo>
                  <a:lnTo>
                    <a:pt x="325" y="0"/>
                  </a:lnTo>
                  <a:lnTo>
                    <a:pt x="325" y="104"/>
                  </a:lnTo>
                  <a:close/>
                </a:path>
              </a:pathLst>
            </a:custGeom>
            <a:grpFill/>
            <a:ln>
              <a:noFill/>
            </a:ln>
          </p:spPr>
          <p:txBody>
            <a:bodyPr vert="horz" wrap="square" lIns="146078" tIns="73039" rIns="146078" bIns="73039" numCol="1" anchor="t" anchorCtr="0" compatLnSpc="1">
              <a:prstTxWarp prst="textNoShape">
                <a:avLst/>
              </a:prstTxWarp>
            </a:bodyPr>
            <a:lstStyle/>
            <a:p>
              <a:pPr algn="ctr"/>
              <a:endParaRPr lang="en-US" sz="2876"/>
            </a:p>
          </p:txBody>
        </p:sp>
        <p:sp>
          <p:nvSpPr>
            <p:cNvPr id="45" name="Freeform 304">
              <a:extLst>
                <a:ext uri="{FF2B5EF4-FFF2-40B4-BE49-F238E27FC236}">
                  <a16:creationId xmlns:a16="http://schemas.microsoft.com/office/drawing/2014/main" id="{489F2ED1-C3EC-4DD9-9C01-442D581B72C4}"/>
                </a:ext>
              </a:extLst>
            </p:cNvPr>
            <p:cNvSpPr>
              <a:spLocks/>
            </p:cNvSpPr>
            <p:nvPr/>
          </p:nvSpPr>
          <p:spPr bwMode="auto">
            <a:xfrm>
              <a:off x="9849274" y="2894855"/>
              <a:ext cx="179086" cy="146942"/>
            </a:xfrm>
            <a:custGeom>
              <a:avLst/>
              <a:gdLst>
                <a:gd name="T0" fmla="*/ 616 w 616"/>
                <a:gd name="T1" fmla="*/ 60 h 503"/>
                <a:gd name="T2" fmla="*/ 613 w 616"/>
                <a:gd name="T3" fmla="*/ 59 h 503"/>
                <a:gd name="T4" fmla="*/ 555 w 616"/>
                <a:gd name="T5" fmla="*/ 77 h 503"/>
                <a:gd name="T6" fmla="*/ 600 w 616"/>
                <a:gd name="T7" fmla="*/ 14 h 503"/>
                <a:gd name="T8" fmla="*/ 599 w 616"/>
                <a:gd name="T9" fmla="*/ 10 h 503"/>
                <a:gd name="T10" fmla="*/ 595 w 616"/>
                <a:gd name="T11" fmla="*/ 10 h 503"/>
                <a:gd name="T12" fmla="*/ 518 w 616"/>
                <a:gd name="T13" fmla="*/ 40 h 503"/>
                <a:gd name="T14" fmla="*/ 426 w 616"/>
                <a:gd name="T15" fmla="*/ 0 h 503"/>
                <a:gd name="T16" fmla="*/ 297 w 616"/>
                <a:gd name="T17" fmla="*/ 129 h 503"/>
                <a:gd name="T18" fmla="*/ 300 w 616"/>
                <a:gd name="T19" fmla="*/ 154 h 503"/>
                <a:gd name="T20" fmla="*/ 48 w 616"/>
                <a:gd name="T21" fmla="*/ 25 h 503"/>
                <a:gd name="T22" fmla="*/ 45 w 616"/>
                <a:gd name="T23" fmla="*/ 23 h 503"/>
                <a:gd name="T24" fmla="*/ 43 w 616"/>
                <a:gd name="T25" fmla="*/ 25 h 503"/>
                <a:gd name="T26" fmla="*/ 25 w 616"/>
                <a:gd name="T27" fmla="*/ 89 h 503"/>
                <a:gd name="T28" fmla="*/ 74 w 616"/>
                <a:gd name="T29" fmla="*/ 190 h 503"/>
                <a:gd name="T30" fmla="*/ 29 w 616"/>
                <a:gd name="T31" fmla="*/ 175 h 503"/>
                <a:gd name="T32" fmla="*/ 26 w 616"/>
                <a:gd name="T33" fmla="*/ 176 h 503"/>
                <a:gd name="T34" fmla="*/ 24 w 616"/>
                <a:gd name="T35" fmla="*/ 178 h 503"/>
                <a:gd name="T36" fmla="*/ 24 w 616"/>
                <a:gd name="T37" fmla="*/ 180 h 503"/>
                <a:gd name="T38" fmla="*/ 115 w 616"/>
                <a:gd name="T39" fmla="*/ 302 h 503"/>
                <a:gd name="T40" fmla="*/ 72 w 616"/>
                <a:gd name="T41" fmla="*/ 302 h 503"/>
                <a:gd name="T42" fmla="*/ 69 w 616"/>
                <a:gd name="T43" fmla="*/ 303 h 503"/>
                <a:gd name="T44" fmla="*/ 68 w 616"/>
                <a:gd name="T45" fmla="*/ 306 h 503"/>
                <a:gd name="T46" fmla="*/ 180 w 616"/>
                <a:gd name="T47" fmla="*/ 395 h 503"/>
                <a:gd name="T48" fmla="*/ 33 w 616"/>
                <a:gd name="T49" fmla="*/ 443 h 503"/>
                <a:gd name="T50" fmla="*/ 3 w 616"/>
                <a:gd name="T51" fmla="*/ 441 h 503"/>
                <a:gd name="T52" fmla="*/ 0 w 616"/>
                <a:gd name="T53" fmla="*/ 443 h 503"/>
                <a:gd name="T54" fmla="*/ 1 w 616"/>
                <a:gd name="T55" fmla="*/ 446 h 503"/>
                <a:gd name="T56" fmla="*/ 195 w 616"/>
                <a:gd name="T57" fmla="*/ 503 h 503"/>
                <a:gd name="T58" fmla="*/ 555 w 616"/>
                <a:gd name="T59" fmla="*/ 143 h 503"/>
                <a:gd name="T60" fmla="*/ 555 w 616"/>
                <a:gd name="T61" fmla="*/ 129 h 503"/>
                <a:gd name="T62" fmla="*/ 616 w 616"/>
                <a:gd name="T63" fmla="*/ 64 h 503"/>
                <a:gd name="T64" fmla="*/ 616 w 616"/>
                <a:gd name="T65" fmla="*/ 60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6" h="503">
                  <a:moveTo>
                    <a:pt x="616" y="60"/>
                  </a:moveTo>
                  <a:lnTo>
                    <a:pt x="613" y="59"/>
                  </a:lnTo>
                  <a:cubicBezTo>
                    <a:pt x="594" y="68"/>
                    <a:pt x="575" y="74"/>
                    <a:pt x="555" y="77"/>
                  </a:cubicBezTo>
                  <a:cubicBezTo>
                    <a:pt x="576" y="61"/>
                    <a:pt x="592" y="39"/>
                    <a:pt x="600" y="14"/>
                  </a:cubicBezTo>
                  <a:lnTo>
                    <a:pt x="599" y="10"/>
                  </a:lnTo>
                  <a:lnTo>
                    <a:pt x="595" y="10"/>
                  </a:lnTo>
                  <a:cubicBezTo>
                    <a:pt x="572" y="24"/>
                    <a:pt x="546" y="34"/>
                    <a:pt x="518" y="40"/>
                  </a:cubicBezTo>
                  <a:cubicBezTo>
                    <a:pt x="494" y="15"/>
                    <a:pt x="461" y="0"/>
                    <a:pt x="426" y="0"/>
                  </a:cubicBezTo>
                  <a:cubicBezTo>
                    <a:pt x="355" y="0"/>
                    <a:pt x="297" y="58"/>
                    <a:pt x="297" y="129"/>
                  </a:cubicBezTo>
                  <a:cubicBezTo>
                    <a:pt x="297" y="137"/>
                    <a:pt x="298" y="146"/>
                    <a:pt x="300" y="154"/>
                  </a:cubicBezTo>
                  <a:cubicBezTo>
                    <a:pt x="202" y="148"/>
                    <a:pt x="110" y="101"/>
                    <a:pt x="48" y="25"/>
                  </a:cubicBezTo>
                  <a:lnTo>
                    <a:pt x="45" y="23"/>
                  </a:lnTo>
                  <a:lnTo>
                    <a:pt x="43" y="25"/>
                  </a:lnTo>
                  <a:cubicBezTo>
                    <a:pt x="31" y="44"/>
                    <a:pt x="25" y="67"/>
                    <a:pt x="25" y="89"/>
                  </a:cubicBezTo>
                  <a:cubicBezTo>
                    <a:pt x="25" y="129"/>
                    <a:pt x="43" y="166"/>
                    <a:pt x="74" y="190"/>
                  </a:cubicBezTo>
                  <a:cubicBezTo>
                    <a:pt x="58" y="188"/>
                    <a:pt x="43" y="183"/>
                    <a:pt x="29" y="175"/>
                  </a:cubicBezTo>
                  <a:lnTo>
                    <a:pt x="26" y="176"/>
                  </a:lnTo>
                  <a:lnTo>
                    <a:pt x="24" y="178"/>
                  </a:lnTo>
                  <a:lnTo>
                    <a:pt x="24" y="180"/>
                  </a:lnTo>
                  <a:cubicBezTo>
                    <a:pt x="24" y="236"/>
                    <a:pt x="61" y="286"/>
                    <a:pt x="115" y="302"/>
                  </a:cubicBezTo>
                  <a:cubicBezTo>
                    <a:pt x="101" y="305"/>
                    <a:pt x="86" y="305"/>
                    <a:pt x="72" y="302"/>
                  </a:cubicBezTo>
                  <a:lnTo>
                    <a:pt x="69" y="303"/>
                  </a:lnTo>
                  <a:lnTo>
                    <a:pt x="68" y="306"/>
                  </a:lnTo>
                  <a:cubicBezTo>
                    <a:pt x="84" y="355"/>
                    <a:pt x="128" y="390"/>
                    <a:pt x="180" y="395"/>
                  </a:cubicBezTo>
                  <a:cubicBezTo>
                    <a:pt x="137" y="426"/>
                    <a:pt x="86" y="443"/>
                    <a:pt x="33" y="443"/>
                  </a:cubicBezTo>
                  <a:cubicBezTo>
                    <a:pt x="23" y="443"/>
                    <a:pt x="13" y="442"/>
                    <a:pt x="3" y="441"/>
                  </a:cubicBezTo>
                  <a:cubicBezTo>
                    <a:pt x="2" y="441"/>
                    <a:pt x="0" y="442"/>
                    <a:pt x="0" y="443"/>
                  </a:cubicBezTo>
                  <a:lnTo>
                    <a:pt x="1" y="446"/>
                  </a:lnTo>
                  <a:cubicBezTo>
                    <a:pt x="59" y="484"/>
                    <a:pt x="126" y="503"/>
                    <a:pt x="195" y="503"/>
                  </a:cubicBezTo>
                  <a:cubicBezTo>
                    <a:pt x="420" y="503"/>
                    <a:pt x="555" y="320"/>
                    <a:pt x="555" y="143"/>
                  </a:cubicBezTo>
                  <a:cubicBezTo>
                    <a:pt x="555" y="138"/>
                    <a:pt x="555" y="134"/>
                    <a:pt x="555" y="129"/>
                  </a:cubicBezTo>
                  <a:cubicBezTo>
                    <a:pt x="579" y="111"/>
                    <a:pt x="600" y="89"/>
                    <a:pt x="616" y="64"/>
                  </a:cubicBezTo>
                  <a:lnTo>
                    <a:pt x="616" y="60"/>
                  </a:lnTo>
                  <a:close/>
                </a:path>
              </a:pathLst>
            </a:custGeom>
            <a:grpFill/>
            <a:ln>
              <a:noFill/>
            </a:ln>
          </p:spPr>
          <p:txBody>
            <a:bodyPr vert="horz" wrap="square" lIns="146078" tIns="73039" rIns="146078" bIns="73039" numCol="1" anchor="t" anchorCtr="0" compatLnSpc="1">
              <a:prstTxWarp prst="textNoShape">
                <a:avLst/>
              </a:prstTxWarp>
            </a:bodyPr>
            <a:lstStyle/>
            <a:p>
              <a:pPr algn="ctr"/>
              <a:endParaRPr lang="en-US" sz="2876"/>
            </a:p>
          </p:txBody>
        </p:sp>
        <p:sp>
          <p:nvSpPr>
            <p:cNvPr id="46" name="Freeform 336">
              <a:extLst>
                <a:ext uri="{FF2B5EF4-FFF2-40B4-BE49-F238E27FC236}">
                  <a16:creationId xmlns:a16="http://schemas.microsoft.com/office/drawing/2014/main" id="{85562EA0-D996-4655-ACEB-986F78ED2414}"/>
                </a:ext>
              </a:extLst>
            </p:cNvPr>
            <p:cNvSpPr>
              <a:spLocks noEditPoints="1"/>
            </p:cNvSpPr>
            <p:nvPr/>
          </p:nvSpPr>
          <p:spPr bwMode="auto">
            <a:xfrm>
              <a:off x="10248571" y="2873309"/>
              <a:ext cx="163782" cy="165312"/>
            </a:xfrm>
            <a:custGeom>
              <a:avLst/>
              <a:gdLst>
                <a:gd name="T0" fmla="*/ 283 w 564"/>
                <a:gd name="T1" fmla="*/ 171 h 564"/>
                <a:gd name="T2" fmla="*/ 170 w 564"/>
                <a:gd name="T3" fmla="*/ 281 h 564"/>
                <a:gd name="T4" fmla="*/ 283 w 564"/>
                <a:gd name="T5" fmla="*/ 391 h 564"/>
                <a:gd name="T6" fmla="*/ 396 w 564"/>
                <a:gd name="T7" fmla="*/ 281 h 564"/>
                <a:gd name="T8" fmla="*/ 283 w 564"/>
                <a:gd name="T9" fmla="*/ 171 h 564"/>
                <a:gd name="T10" fmla="*/ 500 w 564"/>
                <a:gd name="T11" fmla="*/ 239 h 564"/>
                <a:gd name="T12" fmla="*/ 451 w 564"/>
                <a:gd name="T13" fmla="*/ 239 h 564"/>
                <a:gd name="T14" fmla="*/ 458 w 564"/>
                <a:gd name="T15" fmla="*/ 287 h 564"/>
                <a:gd name="T16" fmla="*/ 283 w 564"/>
                <a:gd name="T17" fmla="*/ 457 h 564"/>
                <a:gd name="T18" fmla="*/ 108 w 564"/>
                <a:gd name="T19" fmla="*/ 287 h 564"/>
                <a:gd name="T20" fmla="*/ 115 w 564"/>
                <a:gd name="T21" fmla="*/ 239 h 564"/>
                <a:gd name="T22" fmla="*/ 63 w 564"/>
                <a:gd name="T23" fmla="*/ 239 h 564"/>
                <a:gd name="T24" fmla="*/ 63 w 564"/>
                <a:gd name="T25" fmla="*/ 477 h 564"/>
                <a:gd name="T26" fmla="*/ 86 w 564"/>
                <a:gd name="T27" fmla="*/ 499 h 564"/>
                <a:gd name="T28" fmla="*/ 478 w 564"/>
                <a:gd name="T29" fmla="*/ 499 h 564"/>
                <a:gd name="T30" fmla="*/ 500 w 564"/>
                <a:gd name="T31" fmla="*/ 477 h 564"/>
                <a:gd name="T32" fmla="*/ 500 w 564"/>
                <a:gd name="T33" fmla="*/ 239 h 564"/>
                <a:gd name="T34" fmla="*/ 411 w 564"/>
                <a:gd name="T35" fmla="*/ 63 h 564"/>
                <a:gd name="T36" fmla="*/ 386 w 564"/>
                <a:gd name="T37" fmla="*/ 88 h 564"/>
                <a:gd name="T38" fmla="*/ 386 w 564"/>
                <a:gd name="T39" fmla="*/ 149 h 564"/>
                <a:gd name="T40" fmla="*/ 411 w 564"/>
                <a:gd name="T41" fmla="*/ 175 h 564"/>
                <a:gd name="T42" fmla="*/ 475 w 564"/>
                <a:gd name="T43" fmla="*/ 175 h 564"/>
                <a:gd name="T44" fmla="*/ 500 w 564"/>
                <a:gd name="T45" fmla="*/ 149 h 564"/>
                <a:gd name="T46" fmla="*/ 500 w 564"/>
                <a:gd name="T47" fmla="*/ 88 h 564"/>
                <a:gd name="T48" fmla="*/ 475 w 564"/>
                <a:gd name="T49" fmla="*/ 63 h 564"/>
                <a:gd name="T50" fmla="*/ 411 w 564"/>
                <a:gd name="T51" fmla="*/ 63 h 564"/>
                <a:gd name="T52" fmla="*/ 73 w 564"/>
                <a:gd name="T53" fmla="*/ 0 h 564"/>
                <a:gd name="T54" fmla="*/ 492 w 564"/>
                <a:gd name="T55" fmla="*/ 0 h 564"/>
                <a:gd name="T56" fmla="*/ 564 w 564"/>
                <a:gd name="T57" fmla="*/ 73 h 564"/>
                <a:gd name="T58" fmla="*/ 564 w 564"/>
                <a:gd name="T59" fmla="*/ 492 h 564"/>
                <a:gd name="T60" fmla="*/ 492 w 564"/>
                <a:gd name="T61" fmla="*/ 564 h 564"/>
                <a:gd name="T62" fmla="*/ 73 w 564"/>
                <a:gd name="T63" fmla="*/ 564 h 564"/>
                <a:gd name="T64" fmla="*/ 0 w 564"/>
                <a:gd name="T65" fmla="*/ 492 h 564"/>
                <a:gd name="T66" fmla="*/ 0 w 564"/>
                <a:gd name="T67" fmla="*/ 73 h 564"/>
                <a:gd name="T68" fmla="*/ 73 w 564"/>
                <a:gd name="T69"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4" h="564">
                  <a:moveTo>
                    <a:pt x="283" y="171"/>
                  </a:moveTo>
                  <a:cubicBezTo>
                    <a:pt x="220" y="171"/>
                    <a:pt x="170" y="220"/>
                    <a:pt x="170" y="281"/>
                  </a:cubicBezTo>
                  <a:cubicBezTo>
                    <a:pt x="170" y="342"/>
                    <a:pt x="220" y="391"/>
                    <a:pt x="283" y="391"/>
                  </a:cubicBezTo>
                  <a:cubicBezTo>
                    <a:pt x="345" y="391"/>
                    <a:pt x="396" y="342"/>
                    <a:pt x="396" y="281"/>
                  </a:cubicBezTo>
                  <a:cubicBezTo>
                    <a:pt x="396" y="220"/>
                    <a:pt x="345" y="171"/>
                    <a:pt x="283" y="171"/>
                  </a:cubicBezTo>
                  <a:close/>
                  <a:moveTo>
                    <a:pt x="500" y="239"/>
                  </a:moveTo>
                  <a:lnTo>
                    <a:pt x="451" y="239"/>
                  </a:lnTo>
                  <a:cubicBezTo>
                    <a:pt x="456" y="254"/>
                    <a:pt x="458" y="270"/>
                    <a:pt x="458" y="287"/>
                  </a:cubicBezTo>
                  <a:cubicBezTo>
                    <a:pt x="458" y="381"/>
                    <a:pt x="380" y="457"/>
                    <a:pt x="283" y="457"/>
                  </a:cubicBezTo>
                  <a:cubicBezTo>
                    <a:pt x="186" y="457"/>
                    <a:pt x="108" y="381"/>
                    <a:pt x="108" y="287"/>
                  </a:cubicBezTo>
                  <a:cubicBezTo>
                    <a:pt x="108" y="270"/>
                    <a:pt x="110" y="254"/>
                    <a:pt x="115" y="239"/>
                  </a:cubicBezTo>
                  <a:lnTo>
                    <a:pt x="63" y="239"/>
                  </a:lnTo>
                  <a:lnTo>
                    <a:pt x="63" y="477"/>
                  </a:lnTo>
                  <a:cubicBezTo>
                    <a:pt x="63" y="489"/>
                    <a:pt x="73" y="499"/>
                    <a:pt x="86" y="499"/>
                  </a:cubicBezTo>
                  <a:lnTo>
                    <a:pt x="478" y="499"/>
                  </a:lnTo>
                  <a:cubicBezTo>
                    <a:pt x="490" y="499"/>
                    <a:pt x="500" y="489"/>
                    <a:pt x="500" y="477"/>
                  </a:cubicBezTo>
                  <a:lnTo>
                    <a:pt x="500" y="239"/>
                  </a:lnTo>
                  <a:close/>
                  <a:moveTo>
                    <a:pt x="411" y="63"/>
                  </a:moveTo>
                  <a:cubicBezTo>
                    <a:pt x="397" y="63"/>
                    <a:pt x="386" y="74"/>
                    <a:pt x="386" y="88"/>
                  </a:cubicBezTo>
                  <a:lnTo>
                    <a:pt x="386" y="149"/>
                  </a:lnTo>
                  <a:cubicBezTo>
                    <a:pt x="386" y="163"/>
                    <a:pt x="397" y="175"/>
                    <a:pt x="411" y="175"/>
                  </a:cubicBezTo>
                  <a:lnTo>
                    <a:pt x="475" y="175"/>
                  </a:lnTo>
                  <a:cubicBezTo>
                    <a:pt x="489" y="175"/>
                    <a:pt x="500" y="163"/>
                    <a:pt x="500" y="149"/>
                  </a:cubicBezTo>
                  <a:lnTo>
                    <a:pt x="500" y="88"/>
                  </a:lnTo>
                  <a:cubicBezTo>
                    <a:pt x="500" y="74"/>
                    <a:pt x="489" y="63"/>
                    <a:pt x="475" y="63"/>
                  </a:cubicBezTo>
                  <a:lnTo>
                    <a:pt x="411" y="63"/>
                  </a:lnTo>
                  <a:close/>
                  <a:moveTo>
                    <a:pt x="73" y="0"/>
                  </a:moveTo>
                  <a:lnTo>
                    <a:pt x="492" y="0"/>
                  </a:lnTo>
                  <a:cubicBezTo>
                    <a:pt x="532" y="0"/>
                    <a:pt x="564" y="33"/>
                    <a:pt x="564" y="73"/>
                  </a:cubicBezTo>
                  <a:lnTo>
                    <a:pt x="564" y="492"/>
                  </a:lnTo>
                  <a:cubicBezTo>
                    <a:pt x="564" y="532"/>
                    <a:pt x="532" y="564"/>
                    <a:pt x="492" y="564"/>
                  </a:cubicBezTo>
                  <a:lnTo>
                    <a:pt x="73" y="564"/>
                  </a:lnTo>
                  <a:cubicBezTo>
                    <a:pt x="33" y="564"/>
                    <a:pt x="0" y="532"/>
                    <a:pt x="0" y="492"/>
                  </a:cubicBezTo>
                  <a:lnTo>
                    <a:pt x="0" y="73"/>
                  </a:lnTo>
                  <a:cubicBezTo>
                    <a:pt x="0" y="33"/>
                    <a:pt x="33" y="0"/>
                    <a:pt x="73" y="0"/>
                  </a:cubicBezTo>
                  <a:close/>
                </a:path>
              </a:pathLst>
            </a:custGeom>
            <a:grpFill/>
            <a:ln>
              <a:noFill/>
            </a:ln>
          </p:spPr>
          <p:txBody>
            <a:bodyPr vert="horz" wrap="square" lIns="146078" tIns="73039" rIns="146078" bIns="73039" numCol="1" anchor="t" anchorCtr="0" compatLnSpc="1">
              <a:prstTxWarp prst="textNoShape">
                <a:avLst/>
              </a:prstTxWarp>
            </a:bodyPr>
            <a:lstStyle/>
            <a:p>
              <a:pPr algn="ctr"/>
              <a:endParaRPr lang="en-US" sz="2876"/>
            </a:p>
          </p:txBody>
        </p:sp>
      </p:grpSp>
      <p:sp>
        <p:nvSpPr>
          <p:cNvPr id="42" name="TextBox 41">
            <a:extLst>
              <a:ext uri="{FF2B5EF4-FFF2-40B4-BE49-F238E27FC236}">
                <a16:creationId xmlns:a16="http://schemas.microsoft.com/office/drawing/2014/main" id="{459F33B6-7CF6-45F8-9047-9D9C080C40CD}"/>
              </a:ext>
            </a:extLst>
          </p:cNvPr>
          <p:cNvSpPr txBox="1"/>
          <p:nvPr/>
        </p:nvSpPr>
        <p:spPr>
          <a:xfrm>
            <a:off x="9523696" y="4885306"/>
            <a:ext cx="1221809" cy="246221"/>
          </a:xfrm>
          <a:prstGeom prst="rect">
            <a:avLst/>
          </a:prstGeom>
          <a:noFill/>
        </p:spPr>
        <p:txBody>
          <a:bodyPr wrap="none" rtlCol="0">
            <a:spAutoFit/>
          </a:bodyPr>
          <a:lstStyle/>
          <a:p>
            <a:pPr algn="ctr"/>
            <a:r>
              <a:rPr lang="en-US" sz="1000" i="1">
                <a:solidFill>
                  <a:schemeClr val="bg1">
                    <a:lumMod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Manager Direktor</a:t>
            </a:r>
            <a:endParaRPr lang="en-ID" sz="1000" i="1">
              <a:solidFill>
                <a:schemeClr val="bg1">
                  <a:lumMod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3" name="TextBox 42">
            <a:extLst>
              <a:ext uri="{FF2B5EF4-FFF2-40B4-BE49-F238E27FC236}">
                <a16:creationId xmlns:a16="http://schemas.microsoft.com/office/drawing/2014/main" id="{0EFF5632-4207-4274-96DF-AEEC3899AA47}"/>
              </a:ext>
            </a:extLst>
          </p:cNvPr>
          <p:cNvSpPr txBox="1"/>
          <p:nvPr/>
        </p:nvSpPr>
        <p:spPr>
          <a:xfrm>
            <a:off x="8881059" y="5665858"/>
            <a:ext cx="2507082" cy="573106"/>
          </a:xfrm>
          <a:prstGeom prst="rect">
            <a:avLst/>
          </a:prstGeom>
          <a:noFill/>
        </p:spPr>
        <p:txBody>
          <a:bodyPr wrap="square" rtlCol="0">
            <a:spAutoFit/>
          </a:bodyPr>
          <a:lstStyle/>
          <a:p>
            <a:pPr algn="ctr">
              <a:lnSpc>
                <a:spcPct val="150000"/>
              </a:lnSpc>
            </a:pPr>
            <a:r>
              <a:rPr lang="en-US" sz="11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 adipiscing elit. deni Sediniatin lorei</a:t>
            </a:r>
          </a:p>
        </p:txBody>
      </p:sp>
      <p:sp>
        <p:nvSpPr>
          <p:cNvPr id="3" name="Picture Placeholder 2">
            <a:extLst>
              <a:ext uri="{FF2B5EF4-FFF2-40B4-BE49-F238E27FC236}">
                <a16:creationId xmlns:a16="http://schemas.microsoft.com/office/drawing/2014/main" id="{972477C6-F47B-4899-92A7-074D78ACBF73}"/>
              </a:ext>
            </a:extLst>
          </p:cNvPr>
          <p:cNvSpPr>
            <a:spLocks noGrp="1"/>
          </p:cNvSpPr>
          <p:nvPr>
            <p:ph type="pic" sz="quarter" idx="13"/>
          </p:nvPr>
        </p:nvSpPr>
        <p:spPr/>
      </p:sp>
      <p:sp>
        <p:nvSpPr>
          <p:cNvPr id="5" name="Picture Placeholder 4">
            <a:extLst>
              <a:ext uri="{FF2B5EF4-FFF2-40B4-BE49-F238E27FC236}">
                <a16:creationId xmlns:a16="http://schemas.microsoft.com/office/drawing/2014/main" id="{5735DC56-4761-465F-98DB-EDEA4CB7BD22}"/>
              </a:ext>
            </a:extLst>
          </p:cNvPr>
          <p:cNvSpPr>
            <a:spLocks noGrp="1"/>
          </p:cNvSpPr>
          <p:nvPr>
            <p:ph type="pic" sz="quarter" idx="12"/>
          </p:nvPr>
        </p:nvSpPr>
        <p:spPr/>
      </p:sp>
      <p:sp>
        <p:nvSpPr>
          <p:cNvPr id="7" name="Picture Placeholder 6">
            <a:extLst>
              <a:ext uri="{FF2B5EF4-FFF2-40B4-BE49-F238E27FC236}">
                <a16:creationId xmlns:a16="http://schemas.microsoft.com/office/drawing/2014/main" id="{CA5CD726-7F19-4A11-B18F-4554EFF8A80A}"/>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FADFB2AE-D471-41EE-9435-4F0F01E9D055}"/>
              </a:ext>
            </a:extLst>
          </p:cNvPr>
          <p:cNvSpPr>
            <a:spLocks noGrp="1"/>
          </p:cNvSpPr>
          <p:nvPr>
            <p:ph type="pic" sz="quarter" idx="10"/>
          </p:nvPr>
        </p:nvSpPr>
        <p:spPr/>
      </p:sp>
    </p:spTree>
    <p:extLst>
      <p:ext uri="{BB962C8B-B14F-4D97-AF65-F5344CB8AC3E}">
        <p14:creationId xmlns:p14="http://schemas.microsoft.com/office/powerpoint/2010/main" val="2628484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B35A9062-5986-4D7C-9598-0C6D5532C372}"/>
              </a:ext>
            </a:extLst>
          </p:cNvPr>
          <p:cNvSpPr>
            <a:spLocks noGrp="1"/>
          </p:cNvSpPr>
          <p:nvPr>
            <p:ph type="pic" sz="quarter" idx="11"/>
          </p:nvPr>
        </p:nvSpPr>
        <p:spPr/>
      </p:sp>
      <p:sp>
        <p:nvSpPr>
          <p:cNvPr id="16" name="Oval 15">
            <a:extLst>
              <a:ext uri="{FF2B5EF4-FFF2-40B4-BE49-F238E27FC236}">
                <a16:creationId xmlns:a16="http://schemas.microsoft.com/office/drawing/2014/main" id="{E359A320-DD80-4973-96D4-41F972BFBECE}"/>
              </a:ext>
            </a:extLst>
          </p:cNvPr>
          <p:cNvSpPr/>
          <p:nvPr/>
        </p:nvSpPr>
        <p:spPr>
          <a:xfrm>
            <a:off x="4723196" y="2050256"/>
            <a:ext cx="2757488" cy="2757488"/>
          </a:xfrm>
          <a:prstGeom prst="ellipse">
            <a:avLst/>
          </a:prstGeom>
          <a:solidFill>
            <a:srgbClr val="20386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TextBox 16">
            <a:extLst>
              <a:ext uri="{FF2B5EF4-FFF2-40B4-BE49-F238E27FC236}">
                <a16:creationId xmlns:a16="http://schemas.microsoft.com/office/drawing/2014/main" id="{7141BF96-776E-4A25-946B-14A3DAB5D175}"/>
              </a:ext>
            </a:extLst>
          </p:cNvPr>
          <p:cNvSpPr txBox="1"/>
          <p:nvPr/>
        </p:nvSpPr>
        <p:spPr>
          <a:xfrm>
            <a:off x="4844903" y="2551837"/>
            <a:ext cx="2514074" cy="1754326"/>
          </a:xfrm>
          <a:prstGeom prst="rect">
            <a:avLst/>
          </a:prstGeom>
          <a:noFill/>
        </p:spPr>
        <p:txBody>
          <a:bodyPr wrap="square" rtlCol="0">
            <a:spAutoFit/>
          </a:bodyPr>
          <a:lstStyle/>
          <a:p>
            <a:pPr algn="ctr"/>
            <a:r>
              <a:rPr lang="en-GB" sz="3600" b="1">
                <a:solidFill>
                  <a:schemeClr val="bg1"/>
                </a:solidFill>
                <a:latin typeface="Inter" panose="020B0502030000000004" pitchFamily="34" charset="0"/>
                <a:ea typeface="Inter" panose="020B0502030000000004" pitchFamily="34" charset="0"/>
                <a:cs typeface="Open Sans" panose="020B0606030504020204" pitchFamily="34" charset="0"/>
              </a:rPr>
              <a:t>Our Company Staff</a:t>
            </a:r>
          </a:p>
        </p:txBody>
      </p:sp>
      <p:sp>
        <p:nvSpPr>
          <p:cNvPr id="18" name="TextBox 17">
            <a:extLst>
              <a:ext uri="{FF2B5EF4-FFF2-40B4-BE49-F238E27FC236}">
                <a16:creationId xmlns:a16="http://schemas.microsoft.com/office/drawing/2014/main" id="{75B8C5AE-FA38-4A45-9F43-778FAD8103DB}"/>
              </a:ext>
            </a:extLst>
          </p:cNvPr>
          <p:cNvSpPr txBox="1"/>
          <p:nvPr/>
        </p:nvSpPr>
        <p:spPr>
          <a:xfrm>
            <a:off x="9246046" y="953883"/>
            <a:ext cx="1260281" cy="307777"/>
          </a:xfrm>
          <a:prstGeom prst="rect">
            <a:avLst/>
          </a:prstGeom>
          <a:noFill/>
        </p:spPr>
        <p:txBody>
          <a:bodyPr wrap="non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Bryn Zuniga</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84F72E69-0D39-4831-85A6-B40A59B04A50}"/>
              </a:ext>
            </a:extLst>
          </p:cNvPr>
          <p:cNvSpPr txBox="1"/>
          <p:nvPr/>
        </p:nvSpPr>
        <p:spPr>
          <a:xfrm>
            <a:off x="9246046" y="1261660"/>
            <a:ext cx="1940449" cy="573106"/>
          </a:xfrm>
          <a:prstGeom prst="rect">
            <a:avLst/>
          </a:prstGeom>
          <a:noFill/>
        </p:spPr>
        <p:txBody>
          <a:bodyPr wrap="square" rtlCol="0">
            <a:spAutoFit/>
          </a:bodyPr>
          <a:lstStyle/>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sitam amet, consectetur adian</a:t>
            </a:r>
          </a:p>
        </p:txBody>
      </p:sp>
      <p:sp>
        <p:nvSpPr>
          <p:cNvPr id="20" name="TextBox 19">
            <a:extLst>
              <a:ext uri="{FF2B5EF4-FFF2-40B4-BE49-F238E27FC236}">
                <a16:creationId xmlns:a16="http://schemas.microsoft.com/office/drawing/2014/main" id="{8E316049-7F84-48A3-B4D9-31993A1A32A6}"/>
              </a:ext>
            </a:extLst>
          </p:cNvPr>
          <p:cNvSpPr txBox="1"/>
          <p:nvPr/>
        </p:nvSpPr>
        <p:spPr>
          <a:xfrm>
            <a:off x="9817125" y="3005568"/>
            <a:ext cx="1375698" cy="307777"/>
          </a:xfrm>
          <a:prstGeom prst="rect">
            <a:avLst/>
          </a:prstGeom>
          <a:noFill/>
        </p:spPr>
        <p:txBody>
          <a:bodyPr wrap="non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Aleeza Morse</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TextBox 20">
            <a:extLst>
              <a:ext uri="{FF2B5EF4-FFF2-40B4-BE49-F238E27FC236}">
                <a16:creationId xmlns:a16="http://schemas.microsoft.com/office/drawing/2014/main" id="{F146A2C2-28B2-4FA9-A693-20A5789B9C83}"/>
              </a:ext>
            </a:extLst>
          </p:cNvPr>
          <p:cNvSpPr txBox="1"/>
          <p:nvPr/>
        </p:nvSpPr>
        <p:spPr>
          <a:xfrm>
            <a:off x="9817125" y="3313345"/>
            <a:ext cx="1940449" cy="573106"/>
          </a:xfrm>
          <a:prstGeom prst="rect">
            <a:avLst/>
          </a:prstGeom>
          <a:noFill/>
        </p:spPr>
        <p:txBody>
          <a:bodyPr wrap="square" rtlCol="0">
            <a:spAutoFit/>
          </a:bodyPr>
          <a:lstStyle/>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sitam amet, consectetur adian</a:t>
            </a:r>
          </a:p>
        </p:txBody>
      </p:sp>
      <p:sp>
        <p:nvSpPr>
          <p:cNvPr id="22" name="TextBox 21">
            <a:extLst>
              <a:ext uri="{FF2B5EF4-FFF2-40B4-BE49-F238E27FC236}">
                <a16:creationId xmlns:a16="http://schemas.microsoft.com/office/drawing/2014/main" id="{11784644-7493-4C31-AFFA-D6A9E9836AA0}"/>
              </a:ext>
            </a:extLst>
          </p:cNvPr>
          <p:cNvSpPr txBox="1"/>
          <p:nvPr/>
        </p:nvSpPr>
        <p:spPr>
          <a:xfrm>
            <a:off x="9246046" y="5023235"/>
            <a:ext cx="1483098" cy="307777"/>
          </a:xfrm>
          <a:prstGeom prst="rect">
            <a:avLst/>
          </a:prstGeom>
          <a:noFill/>
        </p:spPr>
        <p:txBody>
          <a:bodyPr wrap="none" rtlCol="0">
            <a:spAutoFit/>
          </a:bodyPr>
          <a:lstStyle/>
          <a:p>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Theo Mackhay</a:t>
            </a:r>
            <a:endParaRPr lang="en-ID" sz="1400" b="1">
              <a:solidFill>
                <a:srgbClr val="2038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TextBox 22">
            <a:extLst>
              <a:ext uri="{FF2B5EF4-FFF2-40B4-BE49-F238E27FC236}">
                <a16:creationId xmlns:a16="http://schemas.microsoft.com/office/drawing/2014/main" id="{15A787BA-AA04-435B-8F84-C79D44AEE1EE}"/>
              </a:ext>
            </a:extLst>
          </p:cNvPr>
          <p:cNvSpPr txBox="1"/>
          <p:nvPr/>
        </p:nvSpPr>
        <p:spPr>
          <a:xfrm>
            <a:off x="9246046" y="5331012"/>
            <a:ext cx="1940449" cy="573106"/>
          </a:xfrm>
          <a:prstGeom prst="rect">
            <a:avLst/>
          </a:prstGeom>
          <a:noFill/>
        </p:spPr>
        <p:txBody>
          <a:bodyPr wrap="square" rtlCol="0">
            <a:spAutoFit/>
          </a:bodyPr>
          <a:lstStyle/>
          <a:p>
            <a:pP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sitam amet, consectetur adian</a:t>
            </a:r>
          </a:p>
        </p:txBody>
      </p:sp>
      <p:sp>
        <p:nvSpPr>
          <p:cNvPr id="24" name="TextBox 23">
            <a:extLst>
              <a:ext uri="{FF2B5EF4-FFF2-40B4-BE49-F238E27FC236}">
                <a16:creationId xmlns:a16="http://schemas.microsoft.com/office/drawing/2014/main" id="{BFF94476-73D8-46BB-97C3-E967F386CF86}"/>
              </a:ext>
            </a:extLst>
          </p:cNvPr>
          <p:cNvSpPr txBox="1"/>
          <p:nvPr/>
        </p:nvSpPr>
        <p:spPr>
          <a:xfrm>
            <a:off x="1245506" y="936874"/>
            <a:ext cx="1712328" cy="307777"/>
          </a:xfrm>
          <a:prstGeom prst="rect">
            <a:avLst/>
          </a:prstGeom>
          <a:noFill/>
        </p:spPr>
        <p:txBody>
          <a:bodyPr wrap="none" rtlCol="0">
            <a:spAutoFit/>
          </a:bodyPr>
          <a:lstStyle/>
          <a:p>
            <a:pPr algn="r"/>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Brady Macgregor</a:t>
            </a:r>
          </a:p>
        </p:txBody>
      </p:sp>
      <p:sp>
        <p:nvSpPr>
          <p:cNvPr id="25" name="TextBox 24">
            <a:extLst>
              <a:ext uri="{FF2B5EF4-FFF2-40B4-BE49-F238E27FC236}">
                <a16:creationId xmlns:a16="http://schemas.microsoft.com/office/drawing/2014/main" id="{BA02BDB4-C7DA-4CEA-982F-5DF110C2A990}"/>
              </a:ext>
            </a:extLst>
          </p:cNvPr>
          <p:cNvSpPr txBox="1"/>
          <p:nvPr/>
        </p:nvSpPr>
        <p:spPr>
          <a:xfrm>
            <a:off x="1017384" y="1244651"/>
            <a:ext cx="1940450" cy="573106"/>
          </a:xfrm>
          <a:prstGeom prst="rect">
            <a:avLst/>
          </a:prstGeom>
          <a:noFill/>
        </p:spPr>
        <p:txBody>
          <a:bodyPr wrap="square" rtlCol="0">
            <a:spAutoFit/>
          </a:bodyPr>
          <a:lstStyle/>
          <a:p>
            <a:pPr algn="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sitam amet, consectetur adian</a:t>
            </a:r>
          </a:p>
        </p:txBody>
      </p:sp>
      <p:sp>
        <p:nvSpPr>
          <p:cNvPr id="26" name="TextBox 25">
            <a:extLst>
              <a:ext uri="{FF2B5EF4-FFF2-40B4-BE49-F238E27FC236}">
                <a16:creationId xmlns:a16="http://schemas.microsoft.com/office/drawing/2014/main" id="{7EAA439A-9750-49CF-A3A8-DC22E980CADA}"/>
              </a:ext>
            </a:extLst>
          </p:cNvPr>
          <p:cNvSpPr txBox="1"/>
          <p:nvPr/>
        </p:nvSpPr>
        <p:spPr>
          <a:xfrm>
            <a:off x="1072917" y="2988559"/>
            <a:ext cx="1301959" cy="307777"/>
          </a:xfrm>
          <a:prstGeom prst="rect">
            <a:avLst/>
          </a:prstGeom>
          <a:noFill/>
        </p:spPr>
        <p:txBody>
          <a:bodyPr wrap="none" rtlCol="0">
            <a:spAutoFit/>
          </a:bodyPr>
          <a:lstStyle/>
          <a:p>
            <a:pPr algn="r"/>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Raan Mayer</a:t>
            </a:r>
          </a:p>
        </p:txBody>
      </p:sp>
      <p:sp>
        <p:nvSpPr>
          <p:cNvPr id="27" name="TextBox 26">
            <a:extLst>
              <a:ext uri="{FF2B5EF4-FFF2-40B4-BE49-F238E27FC236}">
                <a16:creationId xmlns:a16="http://schemas.microsoft.com/office/drawing/2014/main" id="{35126A3B-A775-4389-BD9B-F5E214CA0F23}"/>
              </a:ext>
            </a:extLst>
          </p:cNvPr>
          <p:cNvSpPr txBox="1"/>
          <p:nvPr/>
        </p:nvSpPr>
        <p:spPr>
          <a:xfrm>
            <a:off x="434426" y="3296336"/>
            <a:ext cx="1940449" cy="573106"/>
          </a:xfrm>
          <a:prstGeom prst="rect">
            <a:avLst/>
          </a:prstGeom>
          <a:noFill/>
        </p:spPr>
        <p:txBody>
          <a:bodyPr wrap="square" rtlCol="0">
            <a:spAutoFit/>
          </a:bodyPr>
          <a:lstStyle/>
          <a:p>
            <a:pPr algn="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sitam amet, consectetur adian</a:t>
            </a:r>
          </a:p>
        </p:txBody>
      </p:sp>
      <p:sp>
        <p:nvSpPr>
          <p:cNvPr id="28" name="TextBox 27">
            <a:extLst>
              <a:ext uri="{FF2B5EF4-FFF2-40B4-BE49-F238E27FC236}">
                <a16:creationId xmlns:a16="http://schemas.microsoft.com/office/drawing/2014/main" id="{ADA93A64-1F75-41EE-9E66-D75B70949AFB}"/>
              </a:ext>
            </a:extLst>
          </p:cNvPr>
          <p:cNvSpPr txBox="1"/>
          <p:nvPr/>
        </p:nvSpPr>
        <p:spPr>
          <a:xfrm>
            <a:off x="1528428" y="5040244"/>
            <a:ext cx="1500732" cy="307777"/>
          </a:xfrm>
          <a:prstGeom prst="rect">
            <a:avLst/>
          </a:prstGeom>
          <a:noFill/>
        </p:spPr>
        <p:txBody>
          <a:bodyPr wrap="none" rtlCol="0">
            <a:spAutoFit/>
          </a:bodyPr>
          <a:lstStyle/>
          <a:p>
            <a:pPr algn="r"/>
            <a:r>
              <a:rPr lang="en-US" sz="1400" b="1">
                <a:solidFill>
                  <a:srgbClr val="203864"/>
                </a:solidFill>
                <a:latin typeface="Open Sans" panose="020B0606030504020204" pitchFamily="34" charset="0"/>
                <a:ea typeface="Open Sans" panose="020B0606030504020204" pitchFamily="34" charset="0"/>
                <a:cs typeface="Open Sans" panose="020B0606030504020204" pitchFamily="34" charset="0"/>
              </a:rPr>
              <a:t>Patrick Shafer</a:t>
            </a:r>
          </a:p>
        </p:txBody>
      </p:sp>
      <p:sp>
        <p:nvSpPr>
          <p:cNvPr id="29" name="TextBox 28">
            <a:extLst>
              <a:ext uri="{FF2B5EF4-FFF2-40B4-BE49-F238E27FC236}">
                <a16:creationId xmlns:a16="http://schemas.microsoft.com/office/drawing/2014/main" id="{B3C3BE5A-31B4-4866-95F2-C5AD0D7032E8}"/>
              </a:ext>
            </a:extLst>
          </p:cNvPr>
          <p:cNvSpPr txBox="1"/>
          <p:nvPr/>
        </p:nvSpPr>
        <p:spPr>
          <a:xfrm>
            <a:off x="1088710" y="5348021"/>
            <a:ext cx="1940449" cy="573106"/>
          </a:xfrm>
          <a:prstGeom prst="rect">
            <a:avLst/>
          </a:prstGeom>
          <a:noFill/>
        </p:spPr>
        <p:txBody>
          <a:bodyPr wrap="square" rtlCol="0">
            <a:spAutoFit/>
          </a:bodyPr>
          <a:lstStyle/>
          <a:p>
            <a:pPr algn="r">
              <a:lnSpc>
                <a:spcPct val="150000"/>
              </a:lnSpc>
            </a:pPr>
            <a:r>
              <a:rPr lang="en-US" sz="11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sitam amet, consectetur adian</a:t>
            </a:r>
          </a:p>
        </p:txBody>
      </p:sp>
      <p:sp>
        <p:nvSpPr>
          <p:cNvPr id="3" name="Picture Placeholder 2">
            <a:extLst>
              <a:ext uri="{FF2B5EF4-FFF2-40B4-BE49-F238E27FC236}">
                <a16:creationId xmlns:a16="http://schemas.microsoft.com/office/drawing/2014/main" id="{349FDF23-D924-4D32-B9D3-7DC83B014CD6}"/>
              </a:ext>
            </a:extLst>
          </p:cNvPr>
          <p:cNvSpPr>
            <a:spLocks noGrp="1"/>
          </p:cNvSpPr>
          <p:nvPr>
            <p:ph type="pic" sz="quarter" idx="12"/>
          </p:nvPr>
        </p:nvSpPr>
        <p:spPr/>
      </p:sp>
      <p:sp>
        <p:nvSpPr>
          <p:cNvPr id="5" name="Picture Placeholder 4">
            <a:extLst>
              <a:ext uri="{FF2B5EF4-FFF2-40B4-BE49-F238E27FC236}">
                <a16:creationId xmlns:a16="http://schemas.microsoft.com/office/drawing/2014/main" id="{18D39FA2-FB40-433E-A91B-B45AFF91B408}"/>
              </a:ext>
            </a:extLst>
          </p:cNvPr>
          <p:cNvSpPr>
            <a:spLocks noGrp="1"/>
          </p:cNvSpPr>
          <p:nvPr>
            <p:ph type="pic" sz="quarter" idx="16"/>
          </p:nvPr>
        </p:nvSpPr>
        <p:spPr/>
      </p:sp>
      <p:sp>
        <p:nvSpPr>
          <p:cNvPr id="7" name="Picture Placeholder 6">
            <a:extLst>
              <a:ext uri="{FF2B5EF4-FFF2-40B4-BE49-F238E27FC236}">
                <a16:creationId xmlns:a16="http://schemas.microsoft.com/office/drawing/2014/main" id="{91A619FF-FCBC-4BEB-86E1-56AD311279D1}"/>
              </a:ext>
            </a:extLst>
          </p:cNvPr>
          <p:cNvSpPr>
            <a:spLocks noGrp="1"/>
          </p:cNvSpPr>
          <p:nvPr>
            <p:ph type="pic" sz="quarter" idx="15"/>
          </p:nvPr>
        </p:nvSpPr>
        <p:spPr/>
      </p:sp>
      <p:sp>
        <p:nvSpPr>
          <p:cNvPr id="9" name="Picture Placeholder 8">
            <a:extLst>
              <a:ext uri="{FF2B5EF4-FFF2-40B4-BE49-F238E27FC236}">
                <a16:creationId xmlns:a16="http://schemas.microsoft.com/office/drawing/2014/main" id="{B5267D4A-0F8F-4699-B280-CB60DEC29A4C}"/>
              </a:ext>
            </a:extLst>
          </p:cNvPr>
          <p:cNvSpPr>
            <a:spLocks noGrp="1"/>
          </p:cNvSpPr>
          <p:nvPr>
            <p:ph type="pic" sz="quarter" idx="13"/>
          </p:nvPr>
        </p:nvSpPr>
        <p:spPr/>
      </p:sp>
      <p:sp>
        <p:nvSpPr>
          <p:cNvPr id="11" name="Picture Placeholder 10">
            <a:extLst>
              <a:ext uri="{FF2B5EF4-FFF2-40B4-BE49-F238E27FC236}">
                <a16:creationId xmlns:a16="http://schemas.microsoft.com/office/drawing/2014/main" id="{BD235238-D960-4C80-8F6A-66886FF65688}"/>
              </a:ext>
            </a:extLst>
          </p:cNvPr>
          <p:cNvSpPr>
            <a:spLocks noGrp="1"/>
          </p:cNvSpPr>
          <p:nvPr>
            <p:ph type="pic" sz="quarter" idx="14"/>
          </p:nvPr>
        </p:nvSpPr>
        <p:spPr/>
      </p:sp>
      <p:sp>
        <p:nvSpPr>
          <p:cNvPr id="13" name="Picture Placeholder 12">
            <a:extLst>
              <a:ext uri="{FF2B5EF4-FFF2-40B4-BE49-F238E27FC236}">
                <a16:creationId xmlns:a16="http://schemas.microsoft.com/office/drawing/2014/main" id="{98585058-AA39-4B46-9937-4DCEC9F8ECB7}"/>
              </a:ext>
            </a:extLst>
          </p:cNvPr>
          <p:cNvSpPr>
            <a:spLocks noGrp="1"/>
          </p:cNvSpPr>
          <p:nvPr>
            <p:ph type="pic" sz="quarter" idx="10"/>
          </p:nvPr>
        </p:nvSpPr>
        <p:spPr/>
      </p:sp>
    </p:spTree>
    <p:extLst>
      <p:ext uri="{BB962C8B-B14F-4D97-AF65-F5344CB8AC3E}">
        <p14:creationId xmlns:p14="http://schemas.microsoft.com/office/powerpoint/2010/main" val="1094428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23811</TotalTime>
  <Words>2335</Words>
  <Application>Microsoft Office PowerPoint</Application>
  <PresentationFormat>Widescreen</PresentationFormat>
  <Paragraphs>309</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Calibri</vt:lpstr>
      <vt:lpstr>Inter</vt:lpstr>
      <vt:lpstr>Inter Medium</vt:lpstr>
      <vt:lpstr>Inter SemiBold</vt:lpstr>
      <vt:lpstr>Open Sans</vt:lpstr>
      <vt:lpstr>Open Sans SemiBold</vt:lpstr>
      <vt:lpstr>Playfair Display</vt:lpstr>
      <vt:lpstr>Playfair Display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Bff 3214</dc:creator>
  <cp:lastModifiedBy>Bff 3214</cp:lastModifiedBy>
  <cp:revision>430</cp:revision>
  <dcterms:created xsi:type="dcterms:W3CDTF">2021-04-02T18:21:01Z</dcterms:created>
  <dcterms:modified xsi:type="dcterms:W3CDTF">2021-06-17T15:43:50Z</dcterms:modified>
</cp:coreProperties>
</file>