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476" r:id="rId2"/>
    <p:sldId id="456" r:id="rId3"/>
    <p:sldId id="438" r:id="rId4"/>
    <p:sldId id="458" r:id="rId5"/>
    <p:sldId id="457" r:id="rId6"/>
    <p:sldId id="372" r:id="rId7"/>
    <p:sldId id="461" r:id="rId8"/>
    <p:sldId id="436" r:id="rId9"/>
    <p:sldId id="441" r:id="rId10"/>
    <p:sldId id="437" r:id="rId11"/>
    <p:sldId id="444" r:id="rId12"/>
    <p:sldId id="435" r:id="rId13"/>
    <p:sldId id="439" r:id="rId14"/>
    <p:sldId id="442" r:id="rId15"/>
    <p:sldId id="462" r:id="rId16"/>
    <p:sldId id="440" r:id="rId17"/>
    <p:sldId id="451" r:id="rId18"/>
    <p:sldId id="299" r:id="rId19"/>
    <p:sldId id="298" r:id="rId20"/>
    <p:sldId id="446" r:id="rId21"/>
    <p:sldId id="449" r:id="rId22"/>
    <p:sldId id="447" r:id="rId23"/>
    <p:sldId id="450" r:id="rId24"/>
    <p:sldId id="443" r:id="rId25"/>
    <p:sldId id="40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FD1C34-8F08-4903-9DB6-7EB72C2065F7}">
          <p14:sldIdLst>
            <p14:sldId id="476"/>
            <p14:sldId id="456"/>
            <p14:sldId id="438"/>
            <p14:sldId id="458"/>
            <p14:sldId id="457"/>
            <p14:sldId id="372"/>
            <p14:sldId id="461"/>
            <p14:sldId id="436"/>
            <p14:sldId id="441"/>
            <p14:sldId id="437"/>
            <p14:sldId id="444"/>
            <p14:sldId id="435"/>
            <p14:sldId id="439"/>
            <p14:sldId id="442"/>
            <p14:sldId id="462"/>
            <p14:sldId id="440"/>
            <p14:sldId id="451"/>
            <p14:sldId id="299"/>
            <p14:sldId id="298"/>
            <p14:sldId id="446"/>
            <p14:sldId id="449"/>
            <p14:sldId id="447"/>
            <p14:sldId id="450"/>
            <p14:sldId id="443"/>
            <p14:sldId id="4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D Design" initials="GD" lastIdx="3" clrIdx="0">
    <p:extLst>
      <p:ext uri="{19B8F6BF-5375-455C-9EA6-DF929625EA0E}">
        <p15:presenceInfo xmlns:p15="http://schemas.microsoft.com/office/powerpoint/2012/main" userId="GD Desig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4DB1"/>
    <a:srgbClr val="F66569"/>
    <a:srgbClr val="323C46"/>
    <a:srgbClr val="3CAFA4"/>
    <a:srgbClr val="2474B2"/>
    <a:srgbClr val="F95706"/>
    <a:srgbClr val="313848"/>
    <a:srgbClr val="F7D4CD"/>
    <a:srgbClr val="DE5236"/>
    <a:srgbClr val="D34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3" autoAdjust="0"/>
    <p:restoredTop sz="96210" autoAdjust="0"/>
  </p:normalViewPr>
  <p:slideViewPr>
    <p:cSldViewPr snapToGrid="0">
      <p:cViewPr>
        <p:scale>
          <a:sx n="100" d="100"/>
          <a:sy n="100" d="100"/>
        </p:scale>
        <p:origin x="21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06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47000">
                    <a:srgbClr val="C45A8A"/>
                  </a:gs>
                  <a:gs pos="0">
                    <a:srgbClr val="F66569"/>
                  </a:gs>
                  <a:gs pos="100000">
                    <a:srgbClr val="894DB1"/>
                  </a:gs>
                </a:gsLst>
                <a:lin ang="2700000" scaled="1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9A96-4F0D-9B29-E431E90AEFCA}"/>
              </c:ext>
            </c:extLst>
          </c:dPt>
          <c:dPt>
            <c:idx val="1"/>
            <c:bubble3D val="0"/>
            <c:spPr>
              <a:solidFill>
                <a:srgbClr val="F6656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A96-4F0D-9B29-E431E90AEFCA}"/>
              </c:ext>
            </c:extLst>
          </c:dPt>
          <c:dPt>
            <c:idx val="2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9A96-4F0D-9B29-E431E90AEFCA}"/>
              </c:ext>
            </c:extLst>
          </c:dPt>
          <c:dPt>
            <c:idx val="3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A96-4F0D-9B29-E431E90AEFCA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96-4F0D-9B29-E431E90AEF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8A79DF1-F6F3-4C7A-B999-061899A6FE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6663E1-9CBE-4871-B9ED-0057BB589F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4347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7CC0C-1C80-47D1-BF0A-6074C3817624}" type="datetimeFigureOut">
              <a:rPr lang="en-ID" smtClean="0"/>
              <a:t>11/10/2021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49EF7-E82C-4276-9101-E06CBF5FBD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6030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49EF7-E82C-4276-9101-E06CBF5FBD2C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8955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49EF7-E82C-4276-9101-E06CBF5FBD2C}" type="slidenum">
              <a:rPr lang="en-ID" smtClean="0"/>
              <a:t>22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1413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49EF7-E82C-4276-9101-E06CBF5FBD2C}" type="slidenum">
              <a:rPr lang="en-ID" smtClean="0"/>
              <a:t>25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733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49EF7-E82C-4276-9101-E06CBF5FBD2C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97523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49EF7-E82C-4276-9101-E06CBF5FBD2C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20501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49EF7-E82C-4276-9101-E06CBF5FBD2C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6836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49EF7-E82C-4276-9101-E06CBF5FBD2C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98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49EF7-E82C-4276-9101-E06CBF5FBD2C}" type="slidenum">
              <a:rPr lang="en-ID" smtClean="0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34806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49EF7-E82C-4276-9101-E06CBF5FBD2C}" type="slidenum">
              <a:rPr lang="en-ID" smtClean="0"/>
              <a:t>18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5800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49EF7-E82C-4276-9101-E06CBF5FBD2C}" type="slidenum">
              <a:rPr lang="en-ID" smtClean="0"/>
              <a:t>19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0566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49EF7-E82C-4276-9101-E06CBF5FBD2C}" type="slidenum">
              <a:rPr lang="en-ID" smtClean="0"/>
              <a:t>21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8245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529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02F4483-D40E-4AAD-9874-7B8639782C1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45853" y="1847849"/>
            <a:ext cx="3595688" cy="2162175"/>
          </a:xfrm>
          <a:prstGeom prst="roundRect">
            <a:avLst>
              <a:gd name="adj" fmla="val 3786"/>
            </a:avLst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109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8D51EE10-41A4-4F33-A07B-F40BBA2204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46262" y="1233425"/>
            <a:ext cx="2231716" cy="4391149"/>
          </a:xfrm>
          <a:prstGeom prst="roundRect">
            <a:avLst>
              <a:gd name="adj" fmla="val 6150"/>
            </a:avLst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25119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8475007-5D38-44E4-A474-54496034024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51775" y="1123949"/>
            <a:ext cx="2319338" cy="4562475"/>
          </a:xfrm>
          <a:prstGeom prst="roundRect">
            <a:avLst>
              <a:gd name="adj" fmla="val 6150"/>
            </a:avLst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0380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1FFD7105-A8A0-49B1-8947-8A34AB558A1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53079" y="2230436"/>
            <a:ext cx="2740896" cy="1639890"/>
          </a:xfrm>
          <a:prstGeom prst="roundRect">
            <a:avLst>
              <a:gd name="adj" fmla="val 2431"/>
            </a:avLst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945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EED863-29AE-44C9-A9B7-1993C2AC7AB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2519265" y="915696"/>
            <a:ext cx="5321559" cy="3329732"/>
          </a:xfrm>
          <a:prstGeom prst="roundRect">
            <a:avLst>
              <a:gd name="adj" fmla="val 6109"/>
            </a:avLst>
          </a:prstGeom>
          <a:pattFill prst="pct20">
            <a:fgClr>
              <a:srgbClr val="363636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3914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789A9A5-9AFF-4433-B97A-0997E8C305D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76779" y="848596"/>
            <a:ext cx="5356061" cy="5160808"/>
          </a:xfrm>
          <a:custGeom>
            <a:avLst/>
            <a:gdLst>
              <a:gd name="connsiteX0" fmla="*/ 3216545 w 5356061"/>
              <a:gd name="connsiteY0" fmla="*/ 883624 h 5160808"/>
              <a:gd name="connsiteX1" fmla="*/ 5356061 w 5356061"/>
              <a:gd name="connsiteY1" fmla="*/ 3022216 h 5160808"/>
              <a:gd name="connsiteX2" fmla="*/ 3216545 w 5356061"/>
              <a:gd name="connsiteY2" fmla="*/ 5160808 h 5160808"/>
              <a:gd name="connsiteX3" fmla="*/ 1077029 w 5356061"/>
              <a:gd name="connsiteY3" fmla="*/ 3022216 h 5160808"/>
              <a:gd name="connsiteX4" fmla="*/ 3216545 w 5356061"/>
              <a:gd name="connsiteY4" fmla="*/ 883624 h 5160808"/>
              <a:gd name="connsiteX5" fmla="*/ 884006 w 5356061"/>
              <a:gd name="connsiteY5" fmla="*/ 0 h 5160808"/>
              <a:gd name="connsiteX6" fmla="*/ 1768012 w 5356061"/>
              <a:gd name="connsiteY6" fmla="*/ 883624 h 5160808"/>
              <a:gd name="connsiteX7" fmla="*/ 884006 w 5356061"/>
              <a:gd name="connsiteY7" fmla="*/ 1767248 h 5160808"/>
              <a:gd name="connsiteX8" fmla="*/ 0 w 5356061"/>
              <a:gd name="connsiteY8" fmla="*/ 883624 h 5160808"/>
              <a:gd name="connsiteX9" fmla="*/ 884006 w 5356061"/>
              <a:gd name="connsiteY9" fmla="*/ 0 h 5160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56061" h="5160808">
                <a:moveTo>
                  <a:pt x="3216545" y="883624"/>
                </a:moveTo>
                <a:cubicBezTo>
                  <a:pt x="4398167" y="883624"/>
                  <a:pt x="5356061" y="1841104"/>
                  <a:pt x="5356061" y="3022216"/>
                </a:cubicBezTo>
                <a:cubicBezTo>
                  <a:pt x="5356061" y="4203328"/>
                  <a:pt x="4398167" y="5160808"/>
                  <a:pt x="3216545" y="5160808"/>
                </a:cubicBezTo>
                <a:cubicBezTo>
                  <a:pt x="2034923" y="5160808"/>
                  <a:pt x="1077029" y="4203328"/>
                  <a:pt x="1077029" y="3022216"/>
                </a:cubicBezTo>
                <a:cubicBezTo>
                  <a:pt x="1077029" y="1841104"/>
                  <a:pt x="2034923" y="883624"/>
                  <a:pt x="3216545" y="883624"/>
                </a:cubicBezTo>
                <a:close/>
                <a:moveTo>
                  <a:pt x="884006" y="0"/>
                </a:moveTo>
                <a:cubicBezTo>
                  <a:pt x="1372229" y="0"/>
                  <a:pt x="1768012" y="395612"/>
                  <a:pt x="1768012" y="883624"/>
                </a:cubicBezTo>
                <a:cubicBezTo>
                  <a:pt x="1768012" y="1371636"/>
                  <a:pt x="1372229" y="1767248"/>
                  <a:pt x="884006" y="1767248"/>
                </a:cubicBezTo>
                <a:cubicBezTo>
                  <a:pt x="395783" y="1767248"/>
                  <a:pt x="0" y="1371636"/>
                  <a:pt x="0" y="883624"/>
                </a:cubicBezTo>
                <a:cubicBezTo>
                  <a:pt x="0" y="395612"/>
                  <a:pt x="395783" y="0"/>
                  <a:pt x="884006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4960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7816A7-1C9C-43A0-8B98-074D6C339D2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052734" y="0"/>
            <a:ext cx="4444741" cy="6857999"/>
          </a:xfrm>
          <a:prstGeom prst="roundRect">
            <a:avLst>
              <a:gd name="adj" fmla="val 0"/>
            </a:avLst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596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4A0D2BE-35B6-4405-ADC3-B622CE0789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87320" y="960858"/>
            <a:ext cx="4908680" cy="4936283"/>
          </a:xfrm>
          <a:custGeom>
            <a:avLst/>
            <a:gdLst>
              <a:gd name="connsiteX0" fmla="*/ 611155 w 4908680"/>
              <a:gd name="connsiteY0" fmla="*/ 1903445 h 4936283"/>
              <a:gd name="connsiteX1" fmla="*/ 1073021 w 4908680"/>
              <a:gd name="connsiteY1" fmla="*/ 2365311 h 4936283"/>
              <a:gd name="connsiteX2" fmla="*/ 611155 w 4908680"/>
              <a:gd name="connsiteY2" fmla="*/ 2827177 h 4936283"/>
              <a:gd name="connsiteX3" fmla="*/ 149289 w 4908680"/>
              <a:gd name="connsiteY3" fmla="*/ 2365311 h 4936283"/>
              <a:gd name="connsiteX4" fmla="*/ 611155 w 4908680"/>
              <a:gd name="connsiteY4" fmla="*/ 1903445 h 4936283"/>
              <a:gd name="connsiteX5" fmla="*/ 2990850 w 4908680"/>
              <a:gd name="connsiteY5" fmla="*/ 1100623 h 4936283"/>
              <a:gd name="connsiteX6" fmla="*/ 4908680 w 4908680"/>
              <a:gd name="connsiteY6" fmla="*/ 3018453 h 4936283"/>
              <a:gd name="connsiteX7" fmla="*/ 2990850 w 4908680"/>
              <a:gd name="connsiteY7" fmla="*/ 4936283 h 4936283"/>
              <a:gd name="connsiteX8" fmla="*/ 1073020 w 4908680"/>
              <a:gd name="connsiteY8" fmla="*/ 3018453 h 4936283"/>
              <a:gd name="connsiteX9" fmla="*/ 2990850 w 4908680"/>
              <a:gd name="connsiteY9" fmla="*/ 1100623 h 4936283"/>
              <a:gd name="connsiteX10" fmla="*/ 919066 w 4908680"/>
              <a:gd name="connsiteY10" fmla="*/ 0 h 4936283"/>
              <a:gd name="connsiteX11" fmla="*/ 1838132 w 4908680"/>
              <a:gd name="connsiteY11" fmla="*/ 919066 h 4936283"/>
              <a:gd name="connsiteX12" fmla="*/ 919066 w 4908680"/>
              <a:gd name="connsiteY12" fmla="*/ 1838132 h 4936283"/>
              <a:gd name="connsiteX13" fmla="*/ 0 w 4908680"/>
              <a:gd name="connsiteY13" fmla="*/ 919066 h 4936283"/>
              <a:gd name="connsiteX14" fmla="*/ 919066 w 4908680"/>
              <a:gd name="connsiteY14" fmla="*/ 0 h 4936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908680" h="4936283">
                <a:moveTo>
                  <a:pt x="611155" y="1903445"/>
                </a:moveTo>
                <a:cubicBezTo>
                  <a:pt x="866237" y="1903445"/>
                  <a:pt x="1073021" y="2110229"/>
                  <a:pt x="1073021" y="2365311"/>
                </a:cubicBezTo>
                <a:cubicBezTo>
                  <a:pt x="1073021" y="2620393"/>
                  <a:pt x="866237" y="2827177"/>
                  <a:pt x="611155" y="2827177"/>
                </a:cubicBezTo>
                <a:cubicBezTo>
                  <a:pt x="356073" y="2827177"/>
                  <a:pt x="149289" y="2620393"/>
                  <a:pt x="149289" y="2365311"/>
                </a:cubicBezTo>
                <a:cubicBezTo>
                  <a:pt x="149289" y="2110229"/>
                  <a:pt x="356073" y="1903445"/>
                  <a:pt x="611155" y="1903445"/>
                </a:cubicBezTo>
                <a:close/>
                <a:moveTo>
                  <a:pt x="2990850" y="1100623"/>
                </a:moveTo>
                <a:cubicBezTo>
                  <a:pt x="4050038" y="1100623"/>
                  <a:pt x="4908680" y="1959265"/>
                  <a:pt x="4908680" y="3018453"/>
                </a:cubicBezTo>
                <a:cubicBezTo>
                  <a:pt x="4908680" y="4077641"/>
                  <a:pt x="4050038" y="4936283"/>
                  <a:pt x="2990850" y="4936283"/>
                </a:cubicBezTo>
                <a:cubicBezTo>
                  <a:pt x="1931662" y="4936283"/>
                  <a:pt x="1073020" y="4077641"/>
                  <a:pt x="1073020" y="3018453"/>
                </a:cubicBezTo>
                <a:cubicBezTo>
                  <a:pt x="1073020" y="1959265"/>
                  <a:pt x="1931662" y="1100623"/>
                  <a:pt x="2990850" y="1100623"/>
                </a:cubicBezTo>
                <a:close/>
                <a:moveTo>
                  <a:pt x="919066" y="0"/>
                </a:moveTo>
                <a:cubicBezTo>
                  <a:pt x="1426652" y="0"/>
                  <a:pt x="1838132" y="411480"/>
                  <a:pt x="1838132" y="919066"/>
                </a:cubicBezTo>
                <a:cubicBezTo>
                  <a:pt x="1838132" y="1426652"/>
                  <a:pt x="1426652" y="1838132"/>
                  <a:pt x="919066" y="1838132"/>
                </a:cubicBezTo>
                <a:cubicBezTo>
                  <a:pt x="411480" y="1838132"/>
                  <a:pt x="0" y="1426652"/>
                  <a:pt x="0" y="919066"/>
                </a:cubicBezTo>
                <a:cubicBezTo>
                  <a:pt x="0" y="411480"/>
                  <a:pt x="411480" y="0"/>
                  <a:pt x="919066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682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05C5E26-C566-4925-81A6-4CD8BAE28D7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816221" y="1017036"/>
            <a:ext cx="3816220" cy="4823927"/>
          </a:xfrm>
          <a:prstGeom prst="roundRect">
            <a:avLst>
              <a:gd name="adj" fmla="val 5048"/>
            </a:avLst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271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6282A2-7FBC-4466-AA98-8A88F1079F3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870580" y="0"/>
            <a:ext cx="4497355" cy="6858000"/>
          </a:xfrm>
          <a:prstGeom prst="roundRect">
            <a:avLst>
              <a:gd name="adj" fmla="val 0"/>
            </a:avLst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54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0BEBFB-705F-4BDB-A4F4-7A716B1D29F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096000" y="1"/>
            <a:ext cx="6096000" cy="3429000"/>
          </a:xfrm>
          <a:prstGeom prst="roundRect">
            <a:avLst>
              <a:gd name="adj" fmla="val 0"/>
            </a:avLst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ID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4A86201D-8A61-4118-9357-60AAA0B480C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573624" y="3429000"/>
            <a:ext cx="2522376" cy="2383971"/>
          </a:xfrm>
          <a:prstGeom prst="roundRect">
            <a:avLst>
              <a:gd name="adj" fmla="val 0"/>
            </a:avLst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7418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AE35B8B-B3BA-4D4E-8569-13AE5F758C6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4525347" y="429206"/>
            <a:ext cx="7237445" cy="4338736"/>
          </a:xfrm>
          <a:prstGeom prst="roundRect">
            <a:avLst>
              <a:gd name="adj" fmla="val 5371"/>
            </a:avLst>
          </a:prstGeom>
          <a:pattFill prst="pct20">
            <a:fgClr>
              <a:srgbClr val="363636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464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573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897" r:id="rId2"/>
    <p:sldLayoutId id="2147483867" r:id="rId3"/>
    <p:sldLayoutId id="2147483908" r:id="rId4"/>
    <p:sldLayoutId id="2147483891" r:id="rId5"/>
    <p:sldLayoutId id="2147483884" r:id="rId6"/>
    <p:sldLayoutId id="2147483902" r:id="rId7"/>
    <p:sldLayoutId id="2147483894" r:id="rId8"/>
    <p:sldLayoutId id="2147483906" r:id="rId9"/>
    <p:sldLayoutId id="2147483821" r:id="rId10"/>
    <p:sldLayoutId id="2147483838" r:id="rId11"/>
    <p:sldLayoutId id="2147483913" r:id="rId12"/>
    <p:sldLayoutId id="214748391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7000">
              <a:srgbClr val="C45A8A"/>
            </a:gs>
            <a:gs pos="0">
              <a:srgbClr val="F66569"/>
            </a:gs>
            <a:gs pos="100000">
              <a:srgbClr val="894DB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813807C-28D2-4241-A906-5E91CFAC2F6B}"/>
              </a:ext>
            </a:extLst>
          </p:cNvPr>
          <p:cNvSpPr/>
          <p:nvPr/>
        </p:nvSpPr>
        <p:spPr>
          <a:xfrm>
            <a:off x="6812034" y="938198"/>
            <a:ext cx="3582186" cy="4279769"/>
          </a:xfrm>
          <a:custGeom>
            <a:avLst/>
            <a:gdLst>
              <a:gd name="connsiteX0" fmla="*/ 1791093 w 3582186"/>
              <a:gd name="connsiteY0" fmla="*/ 697583 h 4279769"/>
              <a:gd name="connsiteX1" fmla="*/ 3582186 w 3582186"/>
              <a:gd name="connsiteY1" fmla="*/ 2488676 h 4279769"/>
              <a:gd name="connsiteX2" fmla="*/ 1791093 w 3582186"/>
              <a:gd name="connsiteY2" fmla="*/ 4279769 h 4279769"/>
              <a:gd name="connsiteX3" fmla="*/ 0 w 3582186"/>
              <a:gd name="connsiteY3" fmla="*/ 2488676 h 4279769"/>
              <a:gd name="connsiteX4" fmla="*/ 1791093 w 3582186"/>
              <a:gd name="connsiteY4" fmla="*/ 697583 h 4279769"/>
              <a:gd name="connsiteX5" fmla="*/ 3112826 w 3582186"/>
              <a:gd name="connsiteY5" fmla="*/ 0 h 4279769"/>
              <a:gd name="connsiteX6" fmla="*/ 3582186 w 3582186"/>
              <a:gd name="connsiteY6" fmla="*/ 469360 h 4279769"/>
              <a:gd name="connsiteX7" fmla="*/ 3112826 w 3582186"/>
              <a:gd name="connsiteY7" fmla="*/ 938720 h 4279769"/>
              <a:gd name="connsiteX8" fmla="*/ 2643466 w 3582186"/>
              <a:gd name="connsiteY8" fmla="*/ 469360 h 4279769"/>
              <a:gd name="connsiteX9" fmla="*/ 3112826 w 3582186"/>
              <a:gd name="connsiteY9" fmla="*/ 0 h 4279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2186" h="4279769">
                <a:moveTo>
                  <a:pt x="1791093" y="697583"/>
                </a:moveTo>
                <a:cubicBezTo>
                  <a:pt x="2780286" y="697583"/>
                  <a:pt x="3582186" y="1499483"/>
                  <a:pt x="3582186" y="2488676"/>
                </a:cubicBezTo>
                <a:cubicBezTo>
                  <a:pt x="3582186" y="3477869"/>
                  <a:pt x="2780286" y="4279769"/>
                  <a:pt x="1791093" y="4279769"/>
                </a:cubicBezTo>
                <a:cubicBezTo>
                  <a:pt x="801900" y="4279769"/>
                  <a:pt x="0" y="3477869"/>
                  <a:pt x="0" y="2488676"/>
                </a:cubicBezTo>
                <a:cubicBezTo>
                  <a:pt x="0" y="1499483"/>
                  <a:pt x="801900" y="697583"/>
                  <a:pt x="1791093" y="697583"/>
                </a:cubicBezTo>
                <a:close/>
                <a:moveTo>
                  <a:pt x="3112826" y="0"/>
                </a:moveTo>
                <a:cubicBezTo>
                  <a:pt x="3372046" y="0"/>
                  <a:pt x="3582186" y="210140"/>
                  <a:pt x="3582186" y="469360"/>
                </a:cubicBezTo>
                <a:cubicBezTo>
                  <a:pt x="3582186" y="728580"/>
                  <a:pt x="3372046" y="938720"/>
                  <a:pt x="3112826" y="938720"/>
                </a:cubicBezTo>
                <a:cubicBezTo>
                  <a:pt x="2853606" y="938720"/>
                  <a:pt x="2643466" y="728580"/>
                  <a:pt x="2643466" y="469360"/>
                </a:cubicBezTo>
                <a:cubicBezTo>
                  <a:pt x="2643466" y="210140"/>
                  <a:pt x="2853606" y="0"/>
                  <a:pt x="3112826" y="0"/>
                </a:cubicBezTo>
                <a:close/>
              </a:path>
            </a:pathLst>
          </a:custGeom>
          <a:gradFill>
            <a:gsLst>
              <a:gs pos="16000">
                <a:srgbClr val="CD5C84"/>
              </a:gs>
              <a:gs pos="52000">
                <a:srgbClr val="B05598"/>
              </a:gs>
              <a:gs pos="0">
                <a:srgbClr val="F66569"/>
              </a:gs>
              <a:gs pos="100000">
                <a:srgbClr val="894DB1"/>
              </a:gs>
            </a:gsLst>
            <a:lin ang="2700000" scaled="1"/>
          </a:gradFill>
          <a:ln>
            <a:noFill/>
          </a:ln>
          <a:effectLst>
            <a:outerShdw blurRad="2032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3C753E-AF60-40B1-B32A-A2B29C99C3AF}"/>
              </a:ext>
            </a:extLst>
          </p:cNvPr>
          <p:cNvSpPr txBox="1"/>
          <p:nvPr/>
        </p:nvSpPr>
        <p:spPr>
          <a:xfrm>
            <a:off x="3438041" y="6372909"/>
            <a:ext cx="5315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b="1" i="1" spc="300" dirty="0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Business idea new and improved.</a:t>
            </a:r>
            <a:endParaRPr lang="en-ID" sz="900" b="1" i="1" spc="3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6436BB-B6F1-4280-80F4-A1B1C1473544}"/>
              </a:ext>
            </a:extLst>
          </p:cNvPr>
          <p:cNvGrpSpPr/>
          <p:nvPr/>
        </p:nvGrpSpPr>
        <p:grpSpPr>
          <a:xfrm>
            <a:off x="3691791" y="2832682"/>
            <a:ext cx="4808417" cy="1192635"/>
            <a:chOff x="3382479" y="2704088"/>
            <a:chExt cx="4808417" cy="119263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90963F-13B0-48A7-B774-0004D7BABDF6}"/>
                </a:ext>
              </a:extLst>
            </p:cNvPr>
            <p:cNvSpPr txBox="1"/>
            <p:nvPr/>
          </p:nvSpPr>
          <p:spPr>
            <a:xfrm>
              <a:off x="3382479" y="2704088"/>
              <a:ext cx="480841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55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Business </a:t>
              </a:r>
              <a:r>
                <a:rPr lang="en-US" altLang="en-US" sz="55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Idea</a:t>
              </a:r>
              <a:endParaRPr kumimoji="0" lang="en-US" altLang="en-US" sz="55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3F5769-72DF-4D90-8369-D32C18D13AAC}"/>
                </a:ext>
              </a:extLst>
            </p:cNvPr>
            <p:cNvSpPr txBox="1"/>
            <p:nvPr/>
          </p:nvSpPr>
          <p:spPr>
            <a:xfrm>
              <a:off x="3382480" y="3642807"/>
              <a:ext cx="48084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50" b="1" i="0" spc="3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EVERYTHING IS SIMPLE WITH COMPACT WORK</a:t>
              </a:r>
              <a:endParaRPr kumimoji="0" lang="en-US" altLang="en-US" sz="1050" b="1" i="1" u="none" cap="none" spc="300" normalizeH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3FC7B0E-138D-4972-8445-9F9340F75CB5}"/>
              </a:ext>
            </a:extLst>
          </p:cNvPr>
          <p:cNvSpPr/>
          <p:nvPr/>
        </p:nvSpPr>
        <p:spPr>
          <a:xfrm>
            <a:off x="5250527" y="2610624"/>
            <a:ext cx="1690942" cy="290960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i="0" spc="3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BUSINESS IDEA</a:t>
            </a:r>
            <a:endParaRPr lang="en-US" sz="800" b="1" spc="3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104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7000">
              <a:srgbClr val="C45A8A"/>
            </a:gs>
            <a:gs pos="0">
              <a:srgbClr val="F66569"/>
            </a:gs>
            <a:gs pos="100000">
              <a:srgbClr val="894DB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1B41E1C-5341-42CC-AECE-80FB16009E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5B239BA-540A-4D30-BFF3-1DAEBAF12470}"/>
              </a:ext>
            </a:extLst>
          </p:cNvPr>
          <p:cNvGrpSpPr/>
          <p:nvPr/>
        </p:nvGrpSpPr>
        <p:grpSpPr>
          <a:xfrm>
            <a:off x="6711636" y="879676"/>
            <a:ext cx="4452996" cy="5098648"/>
            <a:chOff x="5863224" y="248181"/>
            <a:chExt cx="4452996" cy="509864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0D28DD4-205B-4FD2-8F18-7E109B6E6E97}"/>
                </a:ext>
              </a:extLst>
            </p:cNvPr>
            <p:cNvGrpSpPr/>
            <p:nvPr/>
          </p:nvGrpSpPr>
          <p:grpSpPr>
            <a:xfrm>
              <a:off x="5863224" y="3308234"/>
              <a:ext cx="4452996" cy="2038595"/>
              <a:chOff x="1184232" y="4634189"/>
              <a:chExt cx="4452996" cy="203859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A7E3CE6-2172-410E-8740-5A209219AB4F}"/>
                  </a:ext>
                </a:extLst>
              </p:cNvPr>
              <p:cNvSpPr txBox="1"/>
              <p:nvPr/>
            </p:nvSpPr>
            <p:spPr>
              <a:xfrm>
                <a:off x="1184233" y="5016450"/>
                <a:ext cx="4452995" cy="484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900" dirty="0">
                    <a:solidFill>
                      <a:schemeClr val="bg1"/>
                    </a:solidFill>
                    <a:effectLst/>
                    <a:latin typeface="Roboto" pitchFamily="2" charset="0"/>
                    <a:ea typeface="Roboto" pitchFamily="2" charset="0"/>
                  </a:rPr>
                  <a:t>Lorem Ipsum is simply dummy text of the printing and typesetting industry. Lorem Ipsum has been the industry's standard dummy text ever since the 1500s</a:t>
                </a:r>
                <a:r>
                  <a:rPr lang="en-US" sz="900" dirty="0">
                    <a:solidFill>
                      <a:schemeClr val="bg1"/>
                    </a:solidFill>
                    <a:latin typeface="Roboto" pitchFamily="2" charset="0"/>
                    <a:ea typeface="Roboto" pitchFamily="2" charset="0"/>
                  </a:rPr>
                  <a:t>.</a:t>
                </a:r>
                <a:endParaRPr lang="en-ID" sz="9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1B6756-2B96-474E-B1B5-6AB1E206CC14}"/>
                  </a:ext>
                </a:extLst>
              </p:cNvPr>
              <p:cNvSpPr txBox="1"/>
              <p:nvPr/>
            </p:nvSpPr>
            <p:spPr>
              <a:xfrm>
                <a:off x="1184232" y="4634189"/>
                <a:ext cx="38680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050" b="1" i="0" spc="100" dirty="0">
                    <a:solidFill>
                      <a:schemeClr val="bg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Business idea</a:t>
                </a:r>
                <a:endParaRPr kumimoji="0" lang="en-US" altLang="en-US" sz="1050" b="1" i="1" u="none" cap="none" spc="100" normalizeH="0" dirty="0">
                  <a:ln>
                    <a:noFill/>
                  </a:ln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B13181-067C-4208-A962-C4F0B1A92DB5}"/>
                  </a:ext>
                </a:extLst>
              </p:cNvPr>
              <p:cNvSpPr txBox="1"/>
              <p:nvPr/>
            </p:nvSpPr>
            <p:spPr>
              <a:xfrm>
                <a:off x="1184233" y="5564788"/>
                <a:ext cx="445299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900" dirty="0">
                    <a:solidFill>
                      <a:schemeClr val="bg1"/>
                    </a:solidFill>
                    <a:effectLst/>
                    <a:latin typeface="Roboto" pitchFamily="2" charset="0"/>
                    <a:ea typeface="Roboto" pitchFamily="2" charset="0"/>
                  </a:rPr>
                  <a:t>Lorem Ipsum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    </a:r>
                <a:endParaRPr lang="en-ID" sz="9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0A00A5A-709B-42FA-9B7B-9E3DF7EFE1DA}"/>
                </a:ext>
              </a:extLst>
            </p:cNvPr>
            <p:cNvGrpSpPr/>
            <p:nvPr/>
          </p:nvGrpSpPr>
          <p:grpSpPr>
            <a:xfrm>
              <a:off x="5863224" y="248181"/>
              <a:ext cx="4260970" cy="2667165"/>
              <a:chOff x="1184232" y="-335754"/>
              <a:chExt cx="4260970" cy="2667165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C1B6036-080C-43CD-B4C3-A5072C92B2D1}"/>
                  </a:ext>
                </a:extLst>
              </p:cNvPr>
              <p:cNvSpPr txBox="1"/>
              <p:nvPr/>
            </p:nvSpPr>
            <p:spPr>
              <a:xfrm>
                <a:off x="1184234" y="-335754"/>
                <a:ext cx="1690942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900" b="1" i="1" dirty="0">
                    <a:solidFill>
                      <a:schemeClr val="bg1"/>
                    </a:solidFill>
                    <a:effectLst/>
                    <a:latin typeface="Roboto" pitchFamily="2" charset="0"/>
                    <a:ea typeface="Roboto" pitchFamily="2" charset="0"/>
                  </a:rPr>
                  <a:t>“Lorem Ipsum is simply dummy text of the printing and typesetting industry.“</a:t>
                </a:r>
                <a:endParaRPr lang="en-ID" sz="900" b="1" i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3F2A859-3CE0-4EE4-B15A-564DA1C4753C}"/>
                  </a:ext>
                </a:extLst>
              </p:cNvPr>
              <p:cNvSpPr txBox="1"/>
              <p:nvPr/>
            </p:nvSpPr>
            <p:spPr>
              <a:xfrm>
                <a:off x="1184232" y="474195"/>
                <a:ext cx="414848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3200" b="1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Best Profile -</a:t>
                </a:r>
                <a:r>
                  <a:rPr lang="en-US" altLang="en-US" sz="32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Business Idea</a:t>
                </a:r>
                <a:endParaRPr kumimoji="0" lang="en-US" altLang="en-US" sz="32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F23F2DA-1941-4C61-872C-72C47C61412C}"/>
                  </a:ext>
                </a:extLst>
              </p:cNvPr>
              <p:cNvSpPr txBox="1"/>
              <p:nvPr/>
            </p:nvSpPr>
            <p:spPr>
              <a:xfrm>
                <a:off x="1184232" y="1621822"/>
                <a:ext cx="426097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050" b="1" i="0" spc="100" dirty="0">
                    <a:solidFill>
                      <a:schemeClr val="bg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Business idea new and improved.</a:t>
                </a:r>
                <a:endParaRPr kumimoji="0" lang="en-US" altLang="en-US" sz="1050" b="1" i="1" u="none" cap="none" spc="100" normalizeH="0" dirty="0">
                  <a:ln>
                    <a:noFill/>
                  </a:ln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7731A7BE-C1AE-4EB7-BA6A-B0107FFD4D1B}"/>
                  </a:ext>
                </a:extLst>
              </p:cNvPr>
              <p:cNvSpPr/>
              <p:nvPr/>
            </p:nvSpPr>
            <p:spPr>
              <a:xfrm>
                <a:off x="1184233" y="2040451"/>
                <a:ext cx="1690942" cy="290960"/>
              </a:xfrm>
              <a:prstGeom prst="roundRect">
                <a:avLst>
                  <a:gd name="adj" fmla="val 50000"/>
                </a:avLst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i="0" spc="300" dirty="0">
                    <a:solidFill>
                      <a:schemeClr val="bg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BUSINESS IDEA</a:t>
                </a:r>
                <a:endParaRPr lang="en-US" sz="800" b="1" spc="3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FD32C1F-A4DD-49E6-937B-3D065EE1196A}"/>
              </a:ext>
            </a:extLst>
          </p:cNvPr>
          <p:cNvSpPr txBox="1"/>
          <p:nvPr/>
        </p:nvSpPr>
        <p:spPr>
          <a:xfrm>
            <a:off x="762699" y="4654332"/>
            <a:ext cx="169094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i="1" dirty="0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“Lorem Ipsum is simply dummy text of the printing and typesetting industry.“</a:t>
            </a:r>
            <a:endParaRPr lang="en-ID" sz="900" b="1" i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665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7000">
              <a:srgbClr val="C45A8A"/>
            </a:gs>
            <a:gs pos="0">
              <a:srgbClr val="F66569"/>
            </a:gs>
            <a:gs pos="100000">
              <a:srgbClr val="894DB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F74C7ED-1291-4ED1-9A37-07B480B9571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A13B4A-D7DA-4CB3-8ADB-57101C02DEB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5016332-4B1E-4FE4-B558-AC3135740271}"/>
              </a:ext>
            </a:extLst>
          </p:cNvPr>
          <p:cNvGrpSpPr/>
          <p:nvPr/>
        </p:nvGrpSpPr>
        <p:grpSpPr>
          <a:xfrm>
            <a:off x="6777624" y="3774376"/>
            <a:ext cx="4452996" cy="2038595"/>
            <a:chOff x="1184232" y="4634189"/>
            <a:chExt cx="4452996" cy="203859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D6E203-814B-483A-AFB2-10F729253997}"/>
                </a:ext>
              </a:extLst>
            </p:cNvPr>
            <p:cNvSpPr txBox="1"/>
            <p:nvPr/>
          </p:nvSpPr>
          <p:spPr>
            <a:xfrm>
              <a:off x="1184233" y="5016450"/>
              <a:ext cx="4452995" cy="48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>
                  <a:solidFill>
                    <a:schemeClr val="bg1"/>
                  </a:solidFill>
                  <a:effectLst/>
                  <a:latin typeface="Roboto" pitchFamily="2" charset="0"/>
                  <a:ea typeface="Roboto" pitchFamily="2" charset="0"/>
                </a:rPr>
                <a:t>Lorem Ipsum is simply dummy text of the printing and typesetting industry. Lorem Ipsum has been the industry's standard dummy text ever since the 1500s</a:t>
              </a:r>
              <a:r>
                <a:rPr lang="en-US" sz="9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.</a:t>
              </a:r>
              <a:endParaRPr lang="en-ID" sz="9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E0510E1-3113-40CF-A25B-C97757DC25CE}"/>
                </a:ext>
              </a:extLst>
            </p:cNvPr>
            <p:cNvSpPr txBox="1"/>
            <p:nvPr/>
          </p:nvSpPr>
          <p:spPr>
            <a:xfrm>
              <a:off x="1184232" y="4634189"/>
              <a:ext cx="38680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50" b="1" i="0" spc="1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Business idea</a:t>
              </a:r>
              <a:endParaRPr kumimoji="0" lang="en-US" altLang="en-US" sz="1050" b="1" i="1" u="none" cap="none" spc="100" normalizeH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26DC5E1-F19B-496B-9E5A-04F65792F7BA}"/>
                </a:ext>
              </a:extLst>
            </p:cNvPr>
            <p:cNvSpPr txBox="1"/>
            <p:nvPr/>
          </p:nvSpPr>
          <p:spPr>
            <a:xfrm>
              <a:off x="1184233" y="5564788"/>
              <a:ext cx="445299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>
                  <a:solidFill>
                    <a:schemeClr val="bg1"/>
                  </a:solidFill>
                  <a:effectLst/>
                  <a:latin typeface="Roboto" pitchFamily="2" charset="0"/>
                  <a:ea typeface="Roboto" pitchFamily="2" charset="0"/>
                </a:rPr>
                <a:t>Lorem Ipsum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  </a:r>
              <a:endParaRPr lang="en-ID" sz="9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894EDAF-9D6E-4E0A-AE70-621A37A7B2F0}"/>
              </a:ext>
            </a:extLst>
          </p:cNvPr>
          <p:cNvGrpSpPr/>
          <p:nvPr/>
        </p:nvGrpSpPr>
        <p:grpSpPr>
          <a:xfrm>
            <a:off x="877530" y="832242"/>
            <a:ext cx="4260970" cy="2596757"/>
            <a:chOff x="1184232" y="-265346"/>
            <a:chExt cx="4260970" cy="259675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C5C47C1-6CA1-4A54-9426-164C8A7382A8}"/>
                </a:ext>
              </a:extLst>
            </p:cNvPr>
            <p:cNvSpPr txBox="1"/>
            <p:nvPr/>
          </p:nvSpPr>
          <p:spPr>
            <a:xfrm>
              <a:off x="1184234" y="-265346"/>
              <a:ext cx="1690942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b="1" i="1" dirty="0">
                  <a:solidFill>
                    <a:schemeClr val="bg1"/>
                  </a:solidFill>
                  <a:effectLst/>
                  <a:latin typeface="Roboto" pitchFamily="2" charset="0"/>
                  <a:ea typeface="Roboto" pitchFamily="2" charset="0"/>
                </a:rPr>
                <a:t>“Lorem Ipsum is simply dummy text of the printing and typesetting industry.“</a:t>
              </a:r>
              <a:endParaRPr lang="en-ID" sz="900" b="1" i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925C22B-B881-41BE-AA44-C89E6546E4DD}"/>
                </a:ext>
              </a:extLst>
            </p:cNvPr>
            <p:cNvSpPr txBox="1"/>
            <p:nvPr/>
          </p:nvSpPr>
          <p:spPr>
            <a:xfrm>
              <a:off x="1184232" y="544603"/>
              <a:ext cx="414848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32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Best Profile -</a:t>
              </a:r>
              <a:r>
                <a:rPr lang="en-US" altLang="en-US" sz="3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Business Idea</a:t>
              </a:r>
              <a:endPara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1A08214-64C7-45A8-A417-E287ED9EB1A3}"/>
                </a:ext>
              </a:extLst>
            </p:cNvPr>
            <p:cNvSpPr txBox="1"/>
            <p:nvPr/>
          </p:nvSpPr>
          <p:spPr>
            <a:xfrm>
              <a:off x="1184232" y="1621822"/>
              <a:ext cx="42609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50" b="1" i="0" spc="1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Business idea new and improved.</a:t>
              </a:r>
              <a:endParaRPr kumimoji="0" lang="en-US" altLang="en-US" sz="1050" b="1" i="1" u="none" cap="none" spc="100" normalizeH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5DDFA4E-3B27-413B-8CB7-FE1425D925FD}"/>
                </a:ext>
              </a:extLst>
            </p:cNvPr>
            <p:cNvSpPr/>
            <p:nvPr/>
          </p:nvSpPr>
          <p:spPr>
            <a:xfrm>
              <a:off x="1184233" y="2040451"/>
              <a:ext cx="1690942" cy="290960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i="0" spc="3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BUSINESS IDEA</a:t>
              </a:r>
              <a:endParaRPr lang="en-US" sz="800" b="1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628189F-D8E9-4517-8D5A-272316A6457D}"/>
              </a:ext>
            </a:extLst>
          </p:cNvPr>
          <p:cNvSpPr txBox="1"/>
          <p:nvPr/>
        </p:nvSpPr>
        <p:spPr>
          <a:xfrm>
            <a:off x="877531" y="3948888"/>
            <a:ext cx="242185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Lorem Ipsum is simply dummy text of the printing and typesetting industry. Lorem Ipsum has been the industry's standard dummy text ever since the 1500s</a:t>
            </a:r>
            <a:r>
              <a:rPr lang="en-US" sz="9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.</a:t>
            </a:r>
            <a:endParaRPr lang="en-ID" sz="9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650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8EDACBF-1B0B-4188-825D-9CE0C4A39FA9}"/>
              </a:ext>
            </a:extLst>
          </p:cNvPr>
          <p:cNvGrpSpPr/>
          <p:nvPr/>
        </p:nvGrpSpPr>
        <p:grpSpPr>
          <a:xfrm>
            <a:off x="872123" y="2275009"/>
            <a:ext cx="3652251" cy="3727898"/>
            <a:chOff x="950118" y="2513134"/>
            <a:chExt cx="3652251" cy="372789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2DA5545-01A9-4C42-AD8B-8F07C84AC9AF}"/>
                </a:ext>
              </a:extLst>
            </p:cNvPr>
            <p:cNvGrpSpPr/>
            <p:nvPr/>
          </p:nvGrpSpPr>
          <p:grpSpPr>
            <a:xfrm>
              <a:off x="950118" y="2513134"/>
              <a:ext cx="2619375" cy="1831730"/>
              <a:chOff x="2035968" y="2513134"/>
              <a:chExt cx="2619375" cy="1831730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9D82965D-7C42-4F4B-AEBD-5F81B85F0FDA}"/>
                  </a:ext>
                </a:extLst>
              </p:cNvPr>
              <p:cNvSpPr/>
              <p:nvPr/>
            </p:nvSpPr>
            <p:spPr>
              <a:xfrm>
                <a:off x="2559843" y="2513134"/>
                <a:ext cx="2095500" cy="1831730"/>
              </a:xfrm>
              <a:custGeom>
                <a:avLst/>
                <a:gdLst>
                  <a:gd name="connsiteX0" fmla="*/ 0 w 2095500"/>
                  <a:gd name="connsiteY0" fmla="*/ 274760 h 1831730"/>
                  <a:gd name="connsiteX1" fmla="*/ 1179635 w 2095500"/>
                  <a:gd name="connsiteY1" fmla="*/ 274760 h 1831730"/>
                  <a:gd name="connsiteX2" fmla="*/ 1179635 w 2095500"/>
                  <a:gd name="connsiteY2" fmla="*/ 0 h 1831730"/>
                  <a:gd name="connsiteX3" fmla="*/ 2095500 w 2095500"/>
                  <a:gd name="connsiteY3" fmla="*/ 915865 h 1831730"/>
                  <a:gd name="connsiteX4" fmla="*/ 1179635 w 2095500"/>
                  <a:gd name="connsiteY4" fmla="*/ 1831730 h 1831730"/>
                  <a:gd name="connsiteX5" fmla="*/ 1179635 w 2095500"/>
                  <a:gd name="connsiteY5" fmla="*/ 1556971 h 1831730"/>
                  <a:gd name="connsiteX6" fmla="*/ 0 w 2095500"/>
                  <a:gd name="connsiteY6" fmla="*/ 1556971 h 1831730"/>
                  <a:gd name="connsiteX7" fmla="*/ 0 w 2095500"/>
                  <a:gd name="connsiteY7" fmla="*/ 274760 h 1831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5500" h="1831730">
                    <a:moveTo>
                      <a:pt x="0" y="274760"/>
                    </a:moveTo>
                    <a:lnTo>
                      <a:pt x="1179635" y="274760"/>
                    </a:lnTo>
                    <a:lnTo>
                      <a:pt x="1179635" y="0"/>
                    </a:lnTo>
                    <a:lnTo>
                      <a:pt x="2095500" y="915865"/>
                    </a:lnTo>
                    <a:lnTo>
                      <a:pt x="1179635" y="1831730"/>
                    </a:lnTo>
                    <a:lnTo>
                      <a:pt x="1179635" y="1556971"/>
                    </a:lnTo>
                    <a:lnTo>
                      <a:pt x="0" y="1556971"/>
                    </a:lnTo>
                    <a:lnTo>
                      <a:pt x="0" y="274760"/>
                    </a:lnTo>
                    <a:close/>
                  </a:path>
                </a:pathLst>
              </a:custGeom>
              <a:solidFill>
                <a:srgbClr val="894DB1">
                  <a:alpha val="36000"/>
                </a:srgbClr>
              </a:solidFill>
              <a:ln>
                <a:noFill/>
              </a:ln>
            </p:spPr>
            <p:style>
              <a:ln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84835" tIns="290000" rIns="580549" bIns="289999" numCol="1" spcCol="1270" anchor="ctr" anchorCtr="0">
                <a:noAutofit/>
              </a:bodyPr>
              <a:lstStyle/>
              <a:p>
                <a:pPr marL="228600" lvl="1" indent="-228600" algn="l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en-ID" sz="2400" kern="1200"/>
              </a:p>
              <a:p>
                <a:pPr marL="228600" lvl="1" indent="-228600" algn="l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en-ID" sz="2400" kern="12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CC715D8F-E580-4A49-B93A-F974AD296D53}"/>
                  </a:ext>
                </a:extLst>
              </p:cNvPr>
              <p:cNvSpPr/>
              <p:nvPr/>
            </p:nvSpPr>
            <p:spPr>
              <a:xfrm>
                <a:off x="2035968" y="2905124"/>
                <a:ext cx="1047750" cy="1047750"/>
              </a:xfrm>
              <a:custGeom>
                <a:avLst/>
                <a:gdLst>
                  <a:gd name="connsiteX0" fmla="*/ 0 w 1047750"/>
                  <a:gd name="connsiteY0" fmla="*/ 523875 h 1047750"/>
                  <a:gd name="connsiteX1" fmla="*/ 523875 w 1047750"/>
                  <a:gd name="connsiteY1" fmla="*/ 0 h 1047750"/>
                  <a:gd name="connsiteX2" fmla="*/ 1047750 w 1047750"/>
                  <a:gd name="connsiteY2" fmla="*/ 523875 h 1047750"/>
                  <a:gd name="connsiteX3" fmla="*/ 523875 w 1047750"/>
                  <a:gd name="connsiteY3" fmla="*/ 1047750 h 1047750"/>
                  <a:gd name="connsiteX4" fmla="*/ 0 w 1047750"/>
                  <a:gd name="connsiteY4" fmla="*/ 523875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0" h="1047750">
                    <a:moveTo>
                      <a:pt x="0" y="523875"/>
                    </a:moveTo>
                    <a:cubicBezTo>
                      <a:pt x="0" y="234547"/>
                      <a:pt x="234547" y="0"/>
                      <a:pt x="523875" y="0"/>
                    </a:cubicBezTo>
                    <a:cubicBezTo>
                      <a:pt x="813203" y="0"/>
                      <a:pt x="1047750" y="234547"/>
                      <a:pt x="1047750" y="523875"/>
                    </a:cubicBezTo>
                    <a:cubicBezTo>
                      <a:pt x="1047750" y="813203"/>
                      <a:pt x="813203" y="1047750"/>
                      <a:pt x="523875" y="1047750"/>
                    </a:cubicBezTo>
                    <a:cubicBezTo>
                      <a:pt x="234547" y="1047750"/>
                      <a:pt x="0" y="813203"/>
                      <a:pt x="0" y="523875"/>
                    </a:cubicBezTo>
                    <a:close/>
                  </a:path>
                </a:pathLst>
              </a:custGeom>
              <a:gradFill>
                <a:gsLst>
                  <a:gs pos="47000">
                    <a:srgbClr val="C45A8A"/>
                  </a:gs>
                  <a:gs pos="0">
                    <a:srgbClr val="F66569"/>
                  </a:gs>
                  <a:gs pos="100000">
                    <a:srgbClr val="894DB1"/>
                  </a:gs>
                </a:gsLst>
                <a:lin ang="2700000" scaled="1"/>
              </a:gradFill>
              <a:ln>
                <a:noFill/>
              </a:ln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68679" tIns="168679" rIns="168679" bIns="168679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b="1" kern="12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01</a:t>
                </a:r>
                <a:endParaRPr lang="en-ID" sz="2400" b="1" kern="12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F04278C-D6F6-48D3-9E0B-FE8097911360}"/>
                </a:ext>
              </a:extLst>
            </p:cNvPr>
            <p:cNvGrpSpPr/>
            <p:nvPr/>
          </p:nvGrpSpPr>
          <p:grpSpPr>
            <a:xfrm>
              <a:off x="1473993" y="4440114"/>
              <a:ext cx="3128376" cy="1800918"/>
              <a:chOff x="1184232" y="5287364"/>
              <a:chExt cx="3128376" cy="1800918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9247B78-7279-4975-B210-AB4C5779F039}"/>
                  </a:ext>
                </a:extLst>
              </p:cNvPr>
              <p:cNvSpPr txBox="1"/>
              <p:nvPr/>
            </p:nvSpPr>
            <p:spPr>
              <a:xfrm>
                <a:off x="1184232" y="5287364"/>
                <a:ext cx="31283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050" b="1" i="0" spc="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Business idea</a:t>
                </a:r>
                <a:endParaRPr kumimoji="0" lang="en-US" altLang="en-US" sz="1050" b="1" i="1" u="none" cap="none" spc="100" normalizeH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F0B44ED-7BEB-4F24-9913-A4D2F3D0F062}"/>
                  </a:ext>
                </a:extLst>
              </p:cNvPr>
              <p:cNvSpPr txBox="1"/>
              <p:nvPr/>
            </p:nvSpPr>
            <p:spPr>
              <a:xfrm>
                <a:off x="1184233" y="5564788"/>
                <a:ext cx="3128375" cy="1523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Roboto" pitchFamily="2" charset="0"/>
                    <a:ea typeface="Roboto" pitchFamily="2" charset="0"/>
                  </a:rPr>
                  <a:t>Lorem Ipsum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    </a:r>
                <a:endParaRPr lang="en-ID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265AC6F-05B6-442E-BB00-827D410B487D}"/>
                </a:ext>
              </a:extLst>
            </p:cNvPr>
            <p:cNvSpPr txBox="1"/>
            <p:nvPr/>
          </p:nvSpPr>
          <p:spPr>
            <a:xfrm>
              <a:off x="2138361" y="3244333"/>
              <a:ext cx="1381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i="0" spc="1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Business</a:t>
              </a:r>
              <a:endParaRPr kumimoji="0" lang="en-US" altLang="en-US" b="1" i="1" u="none" cap="none" spc="100" normalizeH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C7DB7CA-637A-4809-8DBA-F2FD06172EE6}"/>
              </a:ext>
            </a:extLst>
          </p:cNvPr>
          <p:cNvGrpSpPr/>
          <p:nvPr/>
        </p:nvGrpSpPr>
        <p:grpSpPr>
          <a:xfrm>
            <a:off x="4269874" y="2275009"/>
            <a:ext cx="3652251" cy="3727898"/>
            <a:chOff x="950118" y="2513134"/>
            <a:chExt cx="3652251" cy="372789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4D9576D-38AB-4BDC-9206-DB018B3541B8}"/>
                </a:ext>
              </a:extLst>
            </p:cNvPr>
            <p:cNvGrpSpPr/>
            <p:nvPr/>
          </p:nvGrpSpPr>
          <p:grpSpPr>
            <a:xfrm>
              <a:off x="950118" y="2513134"/>
              <a:ext cx="2619375" cy="1831730"/>
              <a:chOff x="2035968" y="2513134"/>
              <a:chExt cx="2619375" cy="1831730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7892BC3-2BD4-4CCB-B768-A40C47C8EA02}"/>
                  </a:ext>
                </a:extLst>
              </p:cNvPr>
              <p:cNvSpPr/>
              <p:nvPr/>
            </p:nvSpPr>
            <p:spPr>
              <a:xfrm>
                <a:off x="2559843" y="2513134"/>
                <a:ext cx="2095500" cy="1831730"/>
              </a:xfrm>
              <a:custGeom>
                <a:avLst/>
                <a:gdLst>
                  <a:gd name="connsiteX0" fmla="*/ 0 w 2095500"/>
                  <a:gd name="connsiteY0" fmla="*/ 274760 h 1831730"/>
                  <a:gd name="connsiteX1" fmla="*/ 1179635 w 2095500"/>
                  <a:gd name="connsiteY1" fmla="*/ 274760 h 1831730"/>
                  <a:gd name="connsiteX2" fmla="*/ 1179635 w 2095500"/>
                  <a:gd name="connsiteY2" fmla="*/ 0 h 1831730"/>
                  <a:gd name="connsiteX3" fmla="*/ 2095500 w 2095500"/>
                  <a:gd name="connsiteY3" fmla="*/ 915865 h 1831730"/>
                  <a:gd name="connsiteX4" fmla="*/ 1179635 w 2095500"/>
                  <a:gd name="connsiteY4" fmla="*/ 1831730 h 1831730"/>
                  <a:gd name="connsiteX5" fmla="*/ 1179635 w 2095500"/>
                  <a:gd name="connsiteY5" fmla="*/ 1556971 h 1831730"/>
                  <a:gd name="connsiteX6" fmla="*/ 0 w 2095500"/>
                  <a:gd name="connsiteY6" fmla="*/ 1556971 h 1831730"/>
                  <a:gd name="connsiteX7" fmla="*/ 0 w 2095500"/>
                  <a:gd name="connsiteY7" fmla="*/ 274760 h 1831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5500" h="1831730">
                    <a:moveTo>
                      <a:pt x="0" y="274760"/>
                    </a:moveTo>
                    <a:lnTo>
                      <a:pt x="1179635" y="274760"/>
                    </a:lnTo>
                    <a:lnTo>
                      <a:pt x="1179635" y="0"/>
                    </a:lnTo>
                    <a:lnTo>
                      <a:pt x="2095500" y="915865"/>
                    </a:lnTo>
                    <a:lnTo>
                      <a:pt x="1179635" y="1831730"/>
                    </a:lnTo>
                    <a:lnTo>
                      <a:pt x="1179635" y="1556971"/>
                    </a:lnTo>
                    <a:lnTo>
                      <a:pt x="0" y="1556971"/>
                    </a:lnTo>
                    <a:lnTo>
                      <a:pt x="0" y="274760"/>
                    </a:lnTo>
                    <a:close/>
                  </a:path>
                </a:pathLst>
              </a:custGeom>
              <a:solidFill>
                <a:srgbClr val="894DB1">
                  <a:alpha val="36000"/>
                </a:srgbClr>
              </a:solidFill>
              <a:ln>
                <a:noFill/>
              </a:ln>
            </p:spPr>
            <p:style>
              <a:ln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84835" tIns="290000" rIns="580549" bIns="289999" numCol="1" spcCol="1270" anchor="ctr" anchorCtr="0">
                <a:noAutofit/>
              </a:bodyPr>
              <a:lstStyle/>
              <a:p>
                <a:pPr marL="228600" lvl="1" indent="-228600" algn="l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en-ID" sz="2400" kern="1200"/>
              </a:p>
              <a:p>
                <a:pPr marL="228600" lvl="1" indent="-228600" algn="l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en-ID" sz="2400" kern="120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F8E5B48E-BCAA-4C06-9653-2FE8F94690EF}"/>
                  </a:ext>
                </a:extLst>
              </p:cNvPr>
              <p:cNvSpPr/>
              <p:nvPr/>
            </p:nvSpPr>
            <p:spPr>
              <a:xfrm>
                <a:off x="2035968" y="2905124"/>
                <a:ext cx="1047750" cy="1047750"/>
              </a:xfrm>
              <a:custGeom>
                <a:avLst/>
                <a:gdLst>
                  <a:gd name="connsiteX0" fmla="*/ 0 w 1047750"/>
                  <a:gd name="connsiteY0" fmla="*/ 523875 h 1047750"/>
                  <a:gd name="connsiteX1" fmla="*/ 523875 w 1047750"/>
                  <a:gd name="connsiteY1" fmla="*/ 0 h 1047750"/>
                  <a:gd name="connsiteX2" fmla="*/ 1047750 w 1047750"/>
                  <a:gd name="connsiteY2" fmla="*/ 523875 h 1047750"/>
                  <a:gd name="connsiteX3" fmla="*/ 523875 w 1047750"/>
                  <a:gd name="connsiteY3" fmla="*/ 1047750 h 1047750"/>
                  <a:gd name="connsiteX4" fmla="*/ 0 w 1047750"/>
                  <a:gd name="connsiteY4" fmla="*/ 523875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0" h="1047750">
                    <a:moveTo>
                      <a:pt x="0" y="523875"/>
                    </a:moveTo>
                    <a:cubicBezTo>
                      <a:pt x="0" y="234547"/>
                      <a:pt x="234547" y="0"/>
                      <a:pt x="523875" y="0"/>
                    </a:cubicBezTo>
                    <a:cubicBezTo>
                      <a:pt x="813203" y="0"/>
                      <a:pt x="1047750" y="234547"/>
                      <a:pt x="1047750" y="523875"/>
                    </a:cubicBezTo>
                    <a:cubicBezTo>
                      <a:pt x="1047750" y="813203"/>
                      <a:pt x="813203" y="1047750"/>
                      <a:pt x="523875" y="1047750"/>
                    </a:cubicBezTo>
                    <a:cubicBezTo>
                      <a:pt x="234547" y="1047750"/>
                      <a:pt x="0" y="813203"/>
                      <a:pt x="0" y="523875"/>
                    </a:cubicBezTo>
                    <a:close/>
                  </a:path>
                </a:pathLst>
              </a:custGeom>
              <a:gradFill>
                <a:gsLst>
                  <a:gs pos="47000">
                    <a:srgbClr val="C45A8A"/>
                  </a:gs>
                  <a:gs pos="0">
                    <a:srgbClr val="F66569"/>
                  </a:gs>
                  <a:gs pos="100000">
                    <a:srgbClr val="894DB1"/>
                  </a:gs>
                </a:gsLst>
                <a:lin ang="2700000" scaled="1"/>
              </a:gradFill>
              <a:ln>
                <a:noFill/>
              </a:ln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68679" tIns="168679" rIns="168679" bIns="168679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b="1" kern="12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02</a:t>
                </a:r>
                <a:endParaRPr lang="en-ID" sz="2400" b="1" kern="12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AAFF573-D2DD-4793-A7D1-39D6CA899914}"/>
                </a:ext>
              </a:extLst>
            </p:cNvPr>
            <p:cNvGrpSpPr/>
            <p:nvPr/>
          </p:nvGrpSpPr>
          <p:grpSpPr>
            <a:xfrm>
              <a:off x="1473993" y="4440114"/>
              <a:ext cx="3128376" cy="1800918"/>
              <a:chOff x="1184232" y="5287364"/>
              <a:chExt cx="3128376" cy="1800918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A14C834-3BF5-43DD-8BC1-6079018B16E5}"/>
                  </a:ext>
                </a:extLst>
              </p:cNvPr>
              <p:cNvSpPr txBox="1"/>
              <p:nvPr/>
            </p:nvSpPr>
            <p:spPr>
              <a:xfrm>
                <a:off x="1184232" y="5287364"/>
                <a:ext cx="31283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050" b="1" i="0" spc="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Business idea</a:t>
                </a:r>
                <a:endParaRPr kumimoji="0" lang="en-US" altLang="en-US" sz="1050" b="1" i="1" u="none" cap="none" spc="100" normalizeH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6339CD8-7C2B-4F7D-90D0-E4711A4CA1E0}"/>
                  </a:ext>
                </a:extLst>
              </p:cNvPr>
              <p:cNvSpPr txBox="1"/>
              <p:nvPr/>
            </p:nvSpPr>
            <p:spPr>
              <a:xfrm>
                <a:off x="1184233" y="5564788"/>
                <a:ext cx="3128375" cy="1523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Roboto" pitchFamily="2" charset="0"/>
                    <a:ea typeface="Roboto" pitchFamily="2" charset="0"/>
                  </a:rPr>
                  <a:t>Lorem Ipsum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    </a:r>
                <a:endParaRPr lang="en-ID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4474CCD-6D24-4D0E-9819-D84B2A3B09BB}"/>
                </a:ext>
              </a:extLst>
            </p:cNvPr>
            <p:cNvSpPr txBox="1"/>
            <p:nvPr/>
          </p:nvSpPr>
          <p:spPr>
            <a:xfrm>
              <a:off x="2138361" y="3244333"/>
              <a:ext cx="1381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i="0" spc="1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Business</a:t>
              </a:r>
              <a:endParaRPr kumimoji="0" lang="en-US" altLang="en-US" b="1" i="1" u="none" cap="none" spc="100" normalizeH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1ED98CF-DA8E-49E5-8619-7D9C52CB8EF5}"/>
              </a:ext>
            </a:extLst>
          </p:cNvPr>
          <p:cNvGrpSpPr/>
          <p:nvPr/>
        </p:nvGrpSpPr>
        <p:grpSpPr>
          <a:xfrm>
            <a:off x="7667628" y="2275009"/>
            <a:ext cx="3652251" cy="3727898"/>
            <a:chOff x="950118" y="2513134"/>
            <a:chExt cx="3652251" cy="3727898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461FDA5-0717-4250-8480-564E9B7BE00A}"/>
                </a:ext>
              </a:extLst>
            </p:cNvPr>
            <p:cNvGrpSpPr/>
            <p:nvPr/>
          </p:nvGrpSpPr>
          <p:grpSpPr>
            <a:xfrm>
              <a:off x="950118" y="2513134"/>
              <a:ext cx="2619375" cy="1831730"/>
              <a:chOff x="2035968" y="2513134"/>
              <a:chExt cx="2619375" cy="1831730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53B4F0DB-255B-49CB-81BF-5388BED8C5CD}"/>
                  </a:ext>
                </a:extLst>
              </p:cNvPr>
              <p:cNvSpPr/>
              <p:nvPr/>
            </p:nvSpPr>
            <p:spPr>
              <a:xfrm>
                <a:off x="2559843" y="2513134"/>
                <a:ext cx="2095500" cy="1831730"/>
              </a:xfrm>
              <a:custGeom>
                <a:avLst/>
                <a:gdLst>
                  <a:gd name="connsiteX0" fmla="*/ 0 w 2095500"/>
                  <a:gd name="connsiteY0" fmla="*/ 274760 h 1831730"/>
                  <a:gd name="connsiteX1" fmla="*/ 1179635 w 2095500"/>
                  <a:gd name="connsiteY1" fmla="*/ 274760 h 1831730"/>
                  <a:gd name="connsiteX2" fmla="*/ 1179635 w 2095500"/>
                  <a:gd name="connsiteY2" fmla="*/ 0 h 1831730"/>
                  <a:gd name="connsiteX3" fmla="*/ 2095500 w 2095500"/>
                  <a:gd name="connsiteY3" fmla="*/ 915865 h 1831730"/>
                  <a:gd name="connsiteX4" fmla="*/ 1179635 w 2095500"/>
                  <a:gd name="connsiteY4" fmla="*/ 1831730 h 1831730"/>
                  <a:gd name="connsiteX5" fmla="*/ 1179635 w 2095500"/>
                  <a:gd name="connsiteY5" fmla="*/ 1556971 h 1831730"/>
                  <a:gd name="connsiteX6" fmla="*/ 0 w 2095500"/>
                  <a:gd name="connsiteY6" fmla="*/ 1556971 h 1831730"/>
                  <a:gd name="connsiteX7" fmla="*/ 0 w 2095500"/>
                  <a:gd name="connsiteY7" fmla="*/ 274760 h 1831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5500" h="1831730">
                    <a:moveTo>
                      <a:pt x="0" y="274760"/>
                    </a:moveTo>
                    <a:lnTo>
                      <a:pt x="1179635" y="274760"/>
                    </a:lnTo>
                    <a:lnTo>
                      <a:pt x="1179635" y="0"/>
                    </a:lnTo>
                    <a:lnTo>
                      <a:pt x="2095500" y="915865"/>
                    </a:lnTo>
                    <a:lnTo>
                      <a:pt x="1179635" y="1831730"/>
                    </a:lnTo>
                    <a:lnTo>
                      <a:pt x="1179635" y="1556971"/>
                    </a:lnTo>
                    <a:lnTo>
                      <a:pt x="0" y="1556971"/>
                    </a:lnTo>
                    <a:lnTo>
                      <a:pt x="0" y="274760"/>
                    </a:lnTo>
                    <a:close/>
                  </a:path>
                </a:pathLst>
              </a:custGeom>
              <a:solidFill>
                <a:srgbClr val="894DB1">
                  <a:alpha val="36000"/>
                </a:srgbClr>
              </a:solidFill>
              <a:ln>
                <a:noFill/>
              </a:ln>
            </p:spPr>
            <p:style>
              <a:ln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84835" tIns="290000" rIns="580549" bIns="289999" numCol="1" spcCol="1270" anchor="ctr" anchorCtr="0">
                <a:noAutofit/>
              </a:bodyPr>
              <a:lstStyle/>
              <a:p>
                <a:pPr marL="228600" lvl="1" indent="-228600" algn="l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en-ID" sz="2400" kern="1200"/>
              </a:p>
              <a:p>
                <a:pPr marL="228600" lvl="1" indent="-228600" algn="l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en-ID" sz="2400" kern="120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79A84EC2-FFE7-48F3-8B23-4622DDB04A07}"/>
                  </a:ext>
                </a:extLst>
              </p:cNvPr>
              <p:cNvSpPr/>
              <p:nvPr/>
            </p:nvSpPr>
            <p:spPr>
              <a:xfrm>
                <a:off x="2035968" y="2905124"/>
                <a:ext cx="1047750" cy="1047750"/>
              </a:xfrm>
              <a:custGeom>
                <a:avLst/>
                <a:gdLst>
                  <a:gd name="connsiteX0" fmla="*/ 0 w 1047750"/>
                  <a:gd name="connsiteY0" fmla="*/ 523875 h 1047750"/>
                  <a:gd name="connsiteX1" fmla="*/ 523875 w 1047750"/>
                  <a:gd name="connsiteY1" fmla="*/ 0 h 1047750"/>
                  <a:gd name="connsiteX2" fmla="*/ 1047750 w 1047750"/>
                  <a:gd name="connsiteY2" fmla="*/ 523875 h 1047750"/>
                  <a:gd name="connsiteX3" fmla="*/ 523875 w 1047750"/>
                  <a:gd name="connsiteY3" fmla="*/ 1047750 h 1047750"/>
                  <a:gd name="connsiteX4" fmla="*/ 0 w 1047750"/>
                  <a:gd name="connsiteY4" fmla="*/ 523875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0" h="1047750">
                    <a:moveTo>
                      <a:pt x="0" y="523875"/>
                    </a:moveTo>
                    <a:cubicBezTo>
                      <a:pt x="0" y="234547"/>
                      <a:pt x="234547" y="0"/>
                      <a:pt x="523875" y="0"/>
                    </a:cubicBezTo>
                    <a:cubicBezTo>
                      <a:pt x="813203" y="0"/>
                      <a:pt x="1047750" y="234547"/>
                      <a:pt x="1047750" y="523875"/>
                    </a:cubicBezTo>
                    <a:cubicBezTo>
                      <a:pt x="1047750" y="813203"/>
                      <a:pt x="813203" y="1047750"/>
                      <a:pt x="523875" y="1047750"/>
                    </a:cubicBezTo>
                    <a:cubicBezTo>
                      <a:pt x="234547" y="1047750"/>
                      <a:pt x="0" y="813203"/>
                      <a:pt x="0" y="523875"/>
                    </a:cubicBezTo>
                    <a:close/>
                  </a:path>
                </a:pathLst>
              </a:custGeom>
              <a:gradFill>
                <a:gsLst>
                  <a:gs pos="47000">
                    <a:srgbClr val="C45A8A"/>
                  </a:gs>
                  <a:gs pos="0">
                    <a:srgbClr val="F66569"/>
                  </a:gs>
                  <a:gs pos="100000">
                    <a:srgbClr val="894DB1"/>
                  </a:gs>
                </a:gsLst>
                <a:lin ang="2700000" scaled="1"/>
              </a:gradFill>
              <a:ln>
                <a:noFill/>
              </a:ln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68679" tIns="168679" rIns="168679" bIns="168679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b="1" kern="12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03</a:t>
                </a:r>
                <a:endParaRPr lang="en-ID" sz="2400" b="1" kern="12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847818C-A361-4176-83B0-719CB499A556}"/>
                </a:ext>
              </a:extLst>
            </p:cNvPr>
            <p:cNvGrpSpPr/>
            <p:nvPr/>
          </p:nvGrpSpPr>
          <p:grpSpPr>
            <a:xfrm>
              <a:off x="1473993" y="4440114"/>
              <a:ext cx="3128376" cy="1800918"/>
              <a:chOff x="1184232" y="5287364"/>
              <a:chExt cx="3128376" cy="1800918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40C7CA2-C3DC-4F4A-B353-11EF3CF69E17}"/>
                  </a:ext>
                </a:extLst>
              </p:cNvPr>
              <p:cNvSpPr txBox="1"/>
              <p:nvPr/>
            </p:nvSpPr>
            <p:spPr>
              <a:xfrm>
                <a:off x="1184232" y="5287364"/>
                <a:ext cx="31283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050" b="1" i="0" spc="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Business idea</a:t>
                </a:r>
                <a:endParaRPr kumimoji="0" lang="en-US" altLang="en-US" sz="1050" b="1" i="1" u="none" cap="none" spc="100" normalizeH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A6BF754-8ACE-4E21-BC39-66A6B4BEA874}"/>
                  </a:ext>
                </a:extLst>
              </p:cNvPr>
              <p:cNvSpPr txBox="1"/>
              <p:nvPr/>
            </p:nvSpPr>
            <p:spPr>
              <a:xfrm>
                <a:off x="1184233" y="5564788"/>
                <a:ext cx="3128375" cy="1523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Roboto" pitchFamily="2" charset="0"/>
                    <a:ea typeface="Roboto" pitchFamily="2" charset="0"/>
                  </a:rPr>
                  <a:t>Lorem Ipsum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    </a:r>
                <a:endParaRPr lang="en-ID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9347F7E-B895-4A47-AFB7-B8E2FE2E346B}"/>
                </a:ext>
              </a:extLst>
            </p:cNvPr>
            <p:cNvSpPr txBox="1"/>
            <p:nvPr/>
          </p:nvSpPr>
          <p:spPr>
            <a:xfrm>
              <a:off x="2138361" y="3244333"/>
              <a:ext cx="1381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i="0" spc="1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Business</a:t>
              </a:r>
              <a:endParaRPr kumimoji="0" lang="en-US" altLang="en-US" b="1" i="1" u="none" cap="none" spc="100" normalizeH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FD6D2D8-58B3-404B-8A25-05BE397C30F5}"/>
              </a:ext>
            </a:extLst>
          </p:cNvPr>
          <p:cNvGrpSpPr/>
          <p:nvPr/>
        </p:nvGrpSpPr>
        <p:grpSpPr>
          <a:xfrm>
            <a:off x="1395998" y="677858"/>
            <a:ext cx="4898491" cy="1214819"/>
            <a:chOff x="1184231" y="1116592"/>
            <a:chExt cx="4898491" cy="1214819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5DA12DF-43D2-4AA6-BB41-3AF994533D15}"/>
                </a:ext>
              </a:extLst>
            </p:cNvPr>
            <p:cNvSpPr txBox="1"/>
            <p:nvPr/>
          </p:nvSpPr>
          <p:spPr>
            <a:xfrm>
              <a:off x="1184231" y="1116592"/>
              <a:ext cx="48984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Best Services -</a:t>
              </a:r>
              <a:r>
                <a:rPr lang="en-US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Business Idea</a:t>
              </a:r>
              <a:endPara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A74F8EF-804E-475C-B4B7-F69A2845650C}"/>
                </a:ext>
              </a:extLst>
            </p:cNvPr>
            <p:cNvSpPr txBox="1"/>
            <p:nvPr/>
          </p:nvSpPr>
          <p:spPr>
            <a:xfrm>
              <a:off x="1184232" y="1621822"/>
              <a:ext cx="28217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50" b="1" i="0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Business idea new and improved.</a:t>
              </a:r>
              <a:endParaRPr kumimoji="0" lang="en-US" altLang="en-US" sz="1050" b="1" i="1" u="none" cap="none" spc="100" normalizeH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E7C0CE30-1999-458A-A278-3AFD309989BD}"/>
                </a:ext>
              </a:extLst>
            </p:cNvPr>
            <p:cNvSpPr/>
            <p:nvPr/>
          </p:nvSpPr>
          <p:spPr>
            <a:xfrm>
              <a:off x="1184233" y="2040451"/>
              <a:ext cx="1690942" cy="290960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i="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BUSINESS IDEA</a:t>
              </a:r>
              <a:endParaRPr lang="en-US" sz="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9581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2">
            <a:extLst>
              <a:ext uri="{FF2B5EF4-FFF2-40B4-BE49-F238E27FC236}">
                <a16:creationId xmlns:a16="http://schemas.microsoft.com/office/drawing/2014/main" id="{98375022-1C2C-47F5-BFFF-F607DF1EA969}"/>
              </a:ext>
            </a:extLst>
          </p:cNvPr>
          <p:cNvSpPr txBox="1">
            <a:spLocks/>
          </p:cNvSpPr>
          <p:nvPr/>
        </p:nvSpPr>
        <p:spPr>
          <a:xfrm>
            <a:off x="0" y="3584161"/>
            <a:ext cx="5882326" cy="3273839"/>
          </a:xfrm>
          <a:prstGeom prst="roundRect">
            <a:avLst>
              <a:gd name="adj" fmla="val 0"/>
            </a:avLst>
          </a:prstGeom>
          <a:gradFill>
            <a:gsLst>
              <a:gs pos="47000">
                <a:srgbClr val="C45A8A"/>
              </a:gs>
              <a:gs pos="0">
                <a:srgbClr val="F66569"/>
              </a:gs>
              <a:gs pos="100000">
                <a:srgbClr val="894DB1"/>
              </a:gs>
            </a:gsLst>
            <a:lin ang="2700000" scaled="1"/>
          </a:gradFill>
        </p:spPr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DE7F11-44A7-49AA-81AF-1B92FF42C6D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F8AA7F4-C54C-4A34-AA83-B108275E3D34}"/>
              </a:ext>
            </a:extLst>
          </p:cNvPr>
          <p:cNvGrpSpPr/>
          <p:nvPr/>
        </p:nvGrpSpPr>
        <p:grpSpPr>
          <a:xfrm>
            <a:off x="8179334" y="1017036"/>
            <a:ext cx="2821747" cy="2567125"/>
            <a:chOff x="1184232" y="-235714"/>
            <a:chExt cx="2821747" cy="256712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C788DDF-8CF2-4FDB-B6FB-70DAA29A4E5A}"/>
                </a:ext>
              </a:extLst>
            </p:cNvPr>
            <p:cNvSpPr txBox="1"/>
            <p:nvPr/>
          </p:nvSpPr>
          <p:spPr>
            <a:xfrm>
              <a:off x="1184234" y="-235714"/>
              <a:ext cx="1690942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Roboto" pitchFamily="2" charset="0"/>
                  <a:ea typeface="Roboto" pitchFamily="2" charset="0"/>
                </a:rPr>
                <a:t>“Lorem Ipsum is simply dummy text of the printing and typesetting industry.“</a:t>
              </a:r>
              <a:endParaRPr lang="en-ID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255CD1F-9867-4C60-BB3C-024192F0BE23}"/>
                </a:ext>
              </a:extLst>
            </p:cNvPr>
            <p:cNvSpPr txBox="1"/>
            <p:nvPr/>
          </p:nvSpPr>
          <p:spPr>
            <a:xfrm>
              <a:off x="1184232" y="574235"/>
              <a:ext cx="274725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Best Profile -</a:t>
              </a:r>
              <a:r>
                <a:rPr lang="en-US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Business Idea</a:t>
              </a:r>
              <a:endPara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FCF53AB-0559-4529-B7C8-064A4D2D6C18}"/>
                </a:ext>
              </a:extLst>
            </p:cNvPr>
            <p:cNvSpPr txBox="1"/>
            <p:nvPr/>
          </p:nvSpPr>
          <p:spPr>
            <a:xfrm>
              <a:off x="1184232" y="1621822"/>
              <a:ext cx="28217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50" b="1" i="0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Business idea new and improved.</a:t>
              </a:r>
              <a:endParaRPr kumimoji="0" lang="en-US" altLang="en-US" sz="1050" b="1" i="1" u="none" cap="none" spc="100" normalizeH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B049EF1-9D89-4A16-89BF-5BE735BB05E6}"/>
                </a:ext>
              </a:extLst>
            </p:cNvPr>
            <p:cNvSpPr/>
            <p:nvPr/>
          </p:nvSpPr>
          <p:spPr>
            <a:xfrm>
              <a:off x="1184233" y="2040451"/>
              <a:ext cx="1690942" cy="290960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i="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BUSINESS IDEA</a:t>
              </a:r>
              <a:endParaRPr lang="en-US" sz="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9E1E845-9392-4991-B64A-64D70F061547}"/>
              </a:ext>
            </a:extLst>
          </p:cNvPr>
          <p:cNvGrpSpPr/>
          <p:nvPr/>
        </p:nvGrpSpPr>
        <p:grpSpPr>
          <a:xfrm>
            <a:off x="854707" y="3814592"/>
            <a:ext cx="2727480" cy="2026371"/>
            <a:chOff x="1184232" y="5534470"/>
            <a:chExt cx="2727480" cy="202637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6011D6-EED1-4492-8857-BA24D4217EC8}"/>
                </a:ext>
              </a:extLst>
            </p:cNvPr>
            <p:cNvSpPr txBox="1"/>
            <p:nvPr/>
          </p:nvSpPr>
          <p:spPr>
            <a:xfrm>
              <a:off x="1184232" y="5534470"/>
              <a:ext cx="27274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50" b="1" i="0" spc="1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Business idea</a:t>
              </a:r>
              <a:endParaRPr kumimoji="0" lang="en-US" altLang="en-US" sz="1050" b="1" i="1" u="none" cap="none" spc="100" normalizeH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DC660EF-5E4D-4608-A33C-1F839C02A622}"/>
                </a:ext>
              </a:extLst>
            </p:cNvPr>
            <p:cNvSpPr txBox="1"/>
            <p:nvPr/>
          </p:nvSpPr>
          <p:spPr>
            <a:xfrm>
              <a:off x="1184234" y="5829598"/>
              <a:ext cx="2727478" cy="1731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>
                  <a:solidFill>
                    <a:schemeClr val="bg1"/>
                  </a:solidFill>
                  <a:effectLst/>
                  <a:latin typeface="Roboto" pitchFamily="2" charset="0"/>
                  <a:ea typeface="Roboto" pitchFamily="2" charset="0"/>
                </a:rPr>
                <a:t>Lorem Ipsum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  </a:r>
              <a:endParaRPr lang="en-ID" sz="9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25EA739-6902-41C5-9B2D-AFA0B032D30B}"/>
              </a:ext>
            </a:extLst>
          </p:cNvPr>
          <p:cNvGrpSpPr/>
          <p:nvPr/>
        </p:nvGrpSpPr>
        <p:grpSpPr>
          <a:xfrm>
            <a:off x="854707" y="1017036"/>
            <a:ext cx="2727480" cy="2026371"/>
            <a:chOff x="1184232" y="5534470"/>
            <a:chExt cx="2727480" cy="202637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B869E92-AD7F-4EBD-82B4-B2C8D53EACB1}"/>
                </a:ext>
              </a:extLst>
            </p:cNvPr>
            <p:cNvSpPr txBox="1"/>
            <p:nvPr/>
          </p:nvSpPr>
          <p:spPr>
            <a:xfrm>
              <a:off x="1184232" y="5534470"/>
              <a:ext cx="27274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50" b="1" i="0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Business idea</a:t>
              </a:r>
              <a:endParaRPr kumimoji="0" lang="en-US" altLang="en-US" sz="1050" b="1" i="1" u="none" cap="none" spc="100" normalizeH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C43BDB4-5569-4B58-B000-4CF0D048D77D}"/>
                </a:ext>
              </a:extLst>
            </p:cNvPr>
            <p:cNvSpPr txBox="1"/>
            <p:nvPr/>
          </p:nvSpPr>
          <p:spPr>
            <a:xfrm>
              <a:off x="1184234" y="5829598"/>
              <a:ext cx="2727478" cy="1731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Roboto" pitchFamily="2" charset="0"/>
                  <a:ea typeface="Roboto" pitchFamily="2" charset="0"/>
                </a:rPr>
                <a:t>Lorem Ipsum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  </a:r>
              <a:endParaRPr lang="en-ID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4F5BC51-21EB-4CE6-89AE-3C09BA6D1F9D}"/>
              </a:ext>
            </a:extLst>
          </p:cNvPr>
          <p:cNvSpPr txBox="1"/>
          <p:nvPr/>
        </p:nvSpPr>
        <p:spPr>
          <a:xfrm>
            <a:off x="8179333" y="4109720"/>
            <a:ext cx="3575891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itchFamily="2" charset="0"/>
                <a:ea typeface="Roboto" pitchFamily="2" charset="0"/>
              </a:rPr>
              <a:t>Lorem Ipsum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  <a:endParaRPr lang="en-ID" sz="900" dirty="0">
              <a:solidFill>
                <a:schemeClr val="tx1">
                  <a:lumMod val="85000"/>
                  <a:lumOff val="1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463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7000">
              <a:srgbClr val="C45A8A"/>
            </a:gs>
            <a:gs pos="0">
              <a:srgbClr val="F66569"/>
            </a:gs>
            <a:gs pos="100000">
              <a:srgbClr val="894DB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58A4A2-464A-41C4-9935-E50706CCDE2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A29E486-98BE-4A31-B1C5-35B217D7EC42}"/>
              </a:ext>
            </a:extLst>
          </p:cNvPr>
          <p:cNvGrpSpPr/>
          <p:nvPr/>
        </p:nvGrpSpPr>
        <p:grpSpPr>
          <a:xfrm>
            <a:off x="1000078" y="729956"/>
            <a:ext cx="2959179" cy="2596757"/>
            <a:chOff x="1184232" y="-265346"/>
            <a:chExt cx="2959179" cy="25967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43817BE-C9D5-407A-B857-398053F2BE0A}"/>
                </a:ext>
              </a:extLst>
            </p:cNvPr>
            <p:cNvSpPr txBox="1"/>
            <p:nvPr/>
          </p:nvSpPr>
          <p:spPr>
            <a:xfrm>
              <a:off x="1184234" y="-265346"/>
              <a:ext cx="1690942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b="1" i="1" dirty="0">
                  <a:solidFill>
                    <a:schemeClr val="bg1"/>
                  </a:solidFill>
                  <a:effectLst/>
                  <a:latin typeface="Roboto" pitchFamily="2" charset="0"/>
                  <a:ea typeface="Roboto" pitchFamily="2" charset="0"/>
                </a:rPr>
                <a:t>“Lorem Ipsum is simply dummy text of the printing and typesetting industry.“</a:t>
              </a:r>
              <a:endParaRPr lang="en-ID" sz="900" b="1" i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AA79C64-4A21-4624-9F94-B0BEB593B694}"/>
                </a:ext>
              </a:extLst>
            </p:cNvPr>
            <p:cNvSpPr txBox="1"/>
            <p:nvPr/>
          </p:nvSpPr>
          <p:spPr>
            <a:xfrm>
              <a:off x="1184232" y="544603"/>
              <a:ext cx="28810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32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Best Gallery -</a:t>
              </a:r>
              <a:r>
                <a:rPr lang="en-US" altLang="en-US" sz="3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Business Idea</a:t>
              </a:r>
              <a:endPara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5F95B60-1889-41AA-8345-9E71D5B21459}"/>
                </a:ext>
              </a:extLst>
            </p:cNvPr>
            <p:cNvSpPr txBox="1"/>
            <p:nvPr/>
          </p:nvSpPr>
          <p:spPr>
            <a:xfrm>
              <a:off x="1184232" y="1621822"/>
              <a:ext cx="29591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50" b="1" i="0" spc="1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Business idea new and improved.</a:t>
              </a:r>
              <a:endParaRPr kumimoji="0" lang="en-US" altLang="en-US" sz="1050" b="1" i="1" u="none" cap="none" spc="100" normalizeH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AD23BEF-86A6-43EB-A806-3DC55D29C0BA}"/>
                </a:ext>
              </a:extLst>
            </p:cNvPr>
            <p:cNvSpPr/>
            <p:nvPr/>
          </p:nvSpPr>
          <p:spPr>
            <a:xfrm>
              <a:off x="1184233" y="2040451"/>
              <a:ext cx="1690942" cy="290960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i="0" spc="3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BUSINESS IDEA</a:t>
              </a:r>
              <a:endParaRPr lang="en-US" sz="800" b="1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02971B8-A990-421F-BD06-E6BEA5A87ABA}"/>
              </a:ext>
            </a:extLst>
          </p:cNvPr>
          <p:cNvSpPr txBox="1"/>
          <p:nvPr/>
        </p:nvSpPr>
        <p:spPr>
          <a:xfrm>
            <a:off x="1000079" y="3774695"/>
            <a:ext cx="316656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Lorem Ipsum is simply dummy text of the printing and typesetting industry. Lorem Ipsum has been the industry's standard dummy text ever since the 1500s</a:t>
            </a:r>
            <a:r>
              <a:rPr lang="en-US" sz="9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.</a:t>
            </a:r>
            <a:endParaRPr lang="en-ID" sz="9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BA935C-F618-45FE-B11E-975990DF1D44}"/>
              </a:ext>
            </a:extLst>
          </p:cNvPr>
          <p:cNvGrpSpPr/>
          <p:nvPr/>
        </p:nvGrpSpPr>
        <p:grpSpPr>
          <a:xfrm>
            <a:off x="4525347" y="5093777"/>
            <a:ext cx="6058284" cy="1195374"/>
            <a:chOff x="1184232" y="5534470"/>
            <a:chExt cx="6058284" cy="119537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193A1F-806F-4B60-9476-20AAE9228D2A}"/>
                </a:ext>
              </a:extLst>
            </p:cNvPr>
            <p:cNvSpPr txBox="1"/>
            <p:nvPr/>
          </p:nvSpPr>
          <p:spPr>
            <a:xfrm>
              <a:off x="1184232" y="5534470"/>
              <a:ext cx="27274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50" b="1" i="0" spc="1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Business idea</a:t>
              </a:r>
              <a:endParaRPr kumimoji="0" lang="en-US" altLang="en-US" sz="1050" b="1" i="1" u="none" cap="none" spc="100" normalizeH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9ED998C-978E-4075-856C-405CA2A7720E}"/>
                </a:ext>
              </a:extLst>
            </p:cNvPr>
            <p:cNvSpPr txBox="1"/>
            <p:nvPr/>
          </p:nvSpPr>
          <p:spPr>
            <a:xfrm>
              <a:off x="1184234" y="5829598"/>
              <a:ext cx="6058282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>
                  <a:solidFill>
                    <a:schemeClr val="bg1"/>
                  </a:solidFill>
                  <a:effectLst/>
                  <a:latin typeface="Roboto" pitchFamily="2" charset="0"/>
                  <a:ea typeface="Roboto" pitchFamily="2" charset="0"/>
                </a:rPr>
                <a:t>Lorem Ipsum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  </a:r>
              <a:endParaRPr lang="en-ID" sz="9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CA90A28-6AA9-4436-B51C-0B7AE8DAE592}"/>
              </a:ext>
            </a:extLst>
          </p:cNvPr>
          <p:cNvGrpSpPr/>
          <p:nvPr/>
        </p:nvGrpSpPr>
        <p:grpSpPr>
          <a:xfrm>
            <a:off x="1000078" y="5093777"/>
            <a:ext cx="3166569" cy="987625"/>
            <a:chOff x="1184232" y="5534470"/>
            <a:chExt cx="3166569" cy="98762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8F39F8-1755-4EF0-9BAE-FF1EB43882C8}"/>
                </a:ext>
              </a:extLst>
            </p:cNvPr>
            <p:cNvSpPr txBox="1"/>
            <p:nvPr/>
          </p:nvSpPr>
          <p:spPr>
            <a:xfrm>
              <a:off x="1184232" y="5534470"/>
              <a:ext cx="27274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50" b="1" i="0" spc="1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Business idea</a:t>
              </a:r>
              <a:endParaRPr kumimoji="0" lang="en-US" altLang="en-US" sz="1050" b="1" i="1" u="none" cap="none" spc="100" normalizeH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E449E7F-28F3-4B45-8EB5-2DE0C9D0BA3B}"/>
                </a:ext>
              </a:extLst>
            </p:cNvPr>
            <p:cNvSpPr txBox="1"/>
            <p:nvPr/>
          </p:nvSpPr>
          <p:spPr>
            <a:xfrm>
              <a:off x="1184234" y="5829598"/>
              <a:ext cx="3166567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>
                  <a:solidFill>
                    <a:schemeClr val="bg1"/>
                  </a:solidFill>
                  <a:effectLst/>
                  <a:latin typeface="Roboto" pitchFamily="2" charset="0"/>
                  <a:ea typeface="Roboto" pitchFamily="2" charset="0"/>
                </a:rPr>
                <a:t>Lorem Ipsum is simply dummy text of the printing and typesetting industry. Lorem Ipsum has been the industry's standard dummy text ever since the 1500s</a:t>
              </a:r>
              <a:r>
                <a:rPr lang="en-US" sz="9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.</a:t>
              </a:r>
              <a:endParaRPr lang="en-ID" sz="9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0860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7000">
              <a:srgbClr val="C45A8A"/>
            </a:gs>
            <a:gs pos="0">
              <a:srgbClr val="F66569"/>
            </a:gs>
            <a:gs pos="100000">
              <a:srgbClr val="894DB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445C8A4-8E90-4D3E-BC35-241E0F6B8F5B}"/>
              </a:ext>
            </a:extLst>
          </p:cNvPr>
          <p:cNvGrpSpPr/>
          <p:nvPr/>
        </p:nvGrpSpPr>
        <p:grpSpPr>
          <a:xfrm>
            <a:off x="2478488" y="2108669"/>
            <a:ext cx="7235023" cy="2640661"/>
            <a:chOff x="2888064" y="2833271"/>
            <a:chExt cx="7235023" cy="264066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776582E-09D6-4BD9-B135-28A259CAFDE3}"/>
                </a:ext>
              </a:extLst>
            </p:cNvPr>
            <p:cNvSpPr txBox="1"/>
            <p:nvPr/>
          </p:nvSpPr>
          <p:spPr>
            <a:xfrm>
              <a:off x="2888064" y="2833271"/>
              <a:ext cx="72350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 To </a:t>
              </a:r>
              <a:r>
                <a:rPr lang="en-US" sz="320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Break!</a:t>
              </a:r>
              <a:endParaRPr lang="en-US" sz="3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2D1EC6-4E29-45ED-89BD-12CDF2ECC569}"/>
                </a:ext>
              </a:extLst>
            </p:cNvPr>
            <p:cNvSpPr txBox="1"/>
            <p:nvPr/>
          </p:nvSpPr>
          <p:spPr>
            <a:xfrm>
              <a:off x="2888064" y="3671418"/>
              <a:ext cx="702910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bg1"/>
                  </a:solidFill>
                  <a:effectLst/>
                  <a:latin typeface="Roboto" pitchFamily="2" charset="0"/>
                  <a:ea typeface="Roboto" pitchFamily="2" charset="0"/>
                </a:rPr>
                <a:t>Lorem Ipsum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  </a:r>
              <a:r>
                <a:rPr lang="en-US" sz="900" dirty="0" err="1">
                  <a:solidFill>
                    <a:schemeClr val="bg1"/>
                  </a:solidFill>
                  <a:effectLst/>
                  <a:latin typeface="Roboto" pitchFamily="2" charset="0"/>
                  <a:ea typeface="Roboto" pitchFamily="2" charset="0"/>
                </a:rPr>
                <a:t>popularised</a:t>
              </a:r>
              <a:r>
                <a:rPr lang="en-US" sz="900" dirty="0">
                  <a:solidFill>
                    <a:schemeClr val="bg1"/>
                  </a:solidFill>
                  <a:effectLst/>
                  <a:latin typeface="Roboto" pitchFamily="2" charset="0"/>
                  <a:ea typeface="Roboto" pitchFamily="2" charset="0"/>
                </a:rPr>
                <a:t> in the 1960s with the release of Letraset sheets containing Lorem Ipsum passages, and more recently with desktop publishing software like Aldus PageMaker including versions of Lorem Ipsum.</a:t>
              </a:r>
              <a:endParaRPr lang="en-ID" sz="9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BE18F9-D236-4424-B48B-4083256ACCDE}"/>
                </a:ext>
              </a:extLst>
            </p:cNvPr>
            <p:cNvSpPr txBox="1"/>
            <p:nvPr/>
          </p:nvSpPr>
          <p:spPr>
            <a:xfrm>
              <a:off x="2888064" y="5032786"/>
              <a:ext cx="7029106" cy="441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800" b="1" i="1" dirty="0">
                  <a:solidFill>
                    <a:schemeClr val="bg1"/>
                  </a:solidFill>
                  <a:effectLst/>
                  <a:latin typeface="Roboto" pitchFamily="2" charset="0"/>
                  <a:ea typeface="Roboto" pitchFamily="2" charset="0"/>
                </a:rPr>
                <a:t>“Lorem Ipsum is simply dummy text of the printing and typesetting industry. Lorem Ipsum has been the industry's standard dummy text ever since the 1500s, when an unknown printer took a galley of type and scrambled it to make a type specimen book. “</a:t>
              </a:r>
              <a:endParaRPr lang="en-ID" sz="800" b="1" i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5873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C594ACC-43A7-4617-A619-E57D230EAC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5948953"/>
              </p:ext>
            </p:extLst>
          </p:nvPr>
        </p:nvGraphicFramePr>
        <p:xfrm>
          <a:off x="995052" y="359833"/>
          <a:ext cx="5584858" cy="6138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92B0300D-4617-4A81-888B-EF8CDECB307B}"/>
              </a:ext>
            </a:extLst>
          </p:cNvPr>
          <p:cNvGrpSpPr/>
          <p:nvPr/>
        </p:nvGrpSpPr>
        <p:grpSpPr>
          <a:xfrm>
            <a:off x="7111052" y="2223816"/>
            <a:ext cx="3986702" cy="2410365"/>
            <a:chOff x="1184232" y="-78954"/>
            <a:chExt cx="3986702" cy="241036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3E15D4-2757-4641-8F45-65FA264907E3}"/>
                </a:ext>
              </a:extLst>
            </p:cNvPr>
            <p:cNvSpPr txBox="1"/>
            <p:nvPr/>
          </p:nvSpPr>
          <p:spPr>
            <a:xfrm>
              <a:off x="1184234" y="-78954"/>
              <a:ext cx="1690942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Roboto" pitchFamily="2" charset="0"/>
                  <a:ea typeface="Roboto" pitchFamily="2" charset="0"/>
                </a:rPr>
                <a:t>“Lorem Ipsum is simply dummy text of the printing and typesetting industry.“</a:t>
              </a:r>
              <a:endParaRPr lang="en-ID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61D46E-A167-4F1A-9021-6B6847C667E4}"/>
                </a:ext>
              </a:extLst>
            </p:cNvPr>
            <p:cNvSpPr txBox="1"/>
            <p:nvPr/>
          </p:nvSpPr>
          <p:spPr>
            <a:xfrm>
              <a:off x="1184232" y="730995"/>
              <a:ext cx="398670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i="0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New And Improved business mockups.</a:t>
              </a:r>
              <a:endParaRPr kumimoji="0" lang="en-US" altLang="en-US" sz="3200" b="1" i="1" u="none" cap="none" spc="100" normalizeH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D331514-46FA-4EC1-B592-E6F849FE091E}"/>
                </a:ext>
              </a:extLst>
            </p:cNvPr>
            <p:cNvSpPr/>
            <p:nvPr/>
          </p:nvSpPr>
          <p:spPr>
            <a:xfrm>
              <a:off x="1184233" y="2040451"/>
              <a:ext cx="1690942" cy="290960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i="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BUSINESS IDEA</a:t>
              </a:r>
              <a:endParaRPr lang="en-US" sz="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3807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7000">
              <a:srgbClr val="C45A8A"/>
            </a:gs>
            <a:gs pos="0">
              <a:srgbClr val="F66569"/>
            </a:gs>
            <a:gs pos="100000">
              <a:srgbClr val="894DB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6645081-44B7-4AD5-9850-518C8173A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530" y="1103671"/>
            <a:ext cx="4650656" cy="4650656"/>
          </a:xfrm>
          <a:prstGeom prst="rect">
            <a:avLst/>
          </a:prstGeom>
        </p:spPr>
      </p:pic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65A38C5-8111-4C14-B26B-95A352D7C71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5EC792-A565-471F-B37C-E2AAA85760F9}"/>
              </a:ext>
            </a:extLst>
          </p:cNvPr>
          <p:cNvGrpSpPr/>
          <p:nvPr/>
        </p:nvGrpSpPr>
        <p:grpSpPr>
          <a:xfrm>
            <a:off x="7158186" y="2223816"/>
            <a:ext cx="3986702" cy="2410365"/>
            <a:chOff x="1184232" y="-78954"/>
            <a:chExt cx="3986702" cy="241036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C8D1AAC-4A20-4B8E-BF42-626597EF87C6}"/>
                </a:ext>
              </a:extLst>
            </p:cNvPr>
            <p:cNvSpPr txBox="1"/>
            <p:nvPr/>
          </p:nvSpPr>
          <p:spPr>
            <a:xfrm>
              <a:off x="1184234" y="-78954"/>
              <a:ext cx="1690942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b="1" i="1" dirty="0">
                  <a:solidFill>
                    <a:schemeClr val="bg1"/>
                  </a:solidFill>
                  <a:effectLst/>
                  <a:latin typeface="Roboto" pitchFamily="2" charset="0"/>
                  <a:ea typeface="Roboto" pitchFamily="2" charset="0"/>
                </a:rPr>
                <a:t>“Lorem Ipsum is simply dummy text of the printing and typesetting industry.“</a:t>
              </a:r>
              <a:endParaRPr lang="en-ID" sz="900" b="1" i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A2AA50-A4C7-49A7-928B-C461470C0E48}"/>
                </a:ext>
              </a:extLst>
            </p:cNvPr>
            <p:cNvSpPr txBox="1"/>
            <p:nvPr/>
          </p:nvSpPr>
          <p:spPr>
            <a:xfrm>
              <a:off x="1184232" y="730995"/>
              <a:ext cx="398670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i="0" spc="1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New And Improved business mockups.</a:t>
              </a:r>
              <a:endParaRPr kumimoji="0" lang="en-US" altLang="en-US" sz="3200" b="1" i="1" u="none" cap="none" spc="100" normalizeH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1AD5EF96-56B8-4A7A-AEB8-30771BF5299B}"/>
                </a:ext>
              </a:extLst>
            </p:cNvPr>
            <p:cNvSpPr/>
            <p:nvPr/>
          </p:nvSpPr>
          <p:spPr>
            <a:xfrm>
              <a:off x="1184233" y="2040451"/>
              <a:ext cx="1690942" cy="290960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i="0" spc="3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BUSINESS IDEA</a:t>
              </a:r>
              <a:endParaRPr lang="en-US" sz="800" b="1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AAD439B-D761-4538-8A81-F278839316D1}"/>
              </a:ext>
            </a:extLst>
          </p:cNvPr>
          <p:cNvGrpSpPr/>
          <p:nvPr/>
        </p:nvGrpSpPr>
        <p:grpSpPr>
          <a:xfrm>
            <a:off x="864173" y="4355936"/>
            <a:ext cx="3286713" cy="1818622"/>
            <a:chOff x="1184232" y="5534470"/>
            <a:chExt cx="3286713" cy="181862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2D2EFD1-3B80-41A1-BD71-92A3992B040D}"/>
                </a:ext>
              </a:extLst>
            </p:cNvPr>
            <p:cNvSpPr txBox="1"/>
            <p:nvPr/>
          </p:nvSpPr>
          <p:spPr>
            <a:xfrm>
              <a:off x="1184232" y="5534470"/>
              <a:ext cx="27274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50" b="1" i="0" spc="1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Business idea</a:t>
              </a:r>
              <a:endParaRPr kumimoji="0" lang="en-US" altLang="en-US" sz="1050" b="1" i="1" u="none" cap="none" spc="100" normalizeH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53A4BE3-776C-4884-BDF1-A4F7269741F6}"/>
                </a:ext>
              </a:extLst>
            </p:cNvPr>
            <p:cNvSpPr txBox="1"/>
            <p:nvPr/>
          </p:nvSpPr>
          <p:spPr>
            <a:xfrm>
              <a:off x="1184234" y="5829598"/>
              <a:ext cx="3286711" cy="1523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>
                  <a:solidFill>
                    <a:schemeClr val="bg1"/>
                  </a:solidFill>
                  <a:effectLst/>
                  <a:latin typeface="Roboto" pitchFamily="2" charset="0"/>
                  <a:ea typeface="Roboto" pitchFamily="2" charset="0"/>
                </a:rPr>
                <a:t>Lorem Ipsum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  </a:r>
              <a:endParaRPr lang="en-ID" sz="9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A9D14BB-9FB3-4354-8A32-9F8C2178C025}"/>
              </a:ext>
            </a:extLst>
          </p:cNvPr>
          <p:cNvGrpSpPr/>
          <p:nvPr/>
        </p:nvGrpSpPr>
        <p:grpSpPr>
          <a:xfrm>
            <a:off x="864173" y="607109"/>
            <a:ext cx="3286713" cy="1894956"/>
            <a:chOff x="1184232" y="5829598"/>
            <a:chExt cx="3286713" cy="189495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BEFFFA8-7FB7-46FA-A74F-9BB6C7494767}"/>
                </a:ext>
              </a:extLst>
            </p:cNvPr>
            <p:cNvSpPr txBox="1"/>
            <p:nvPr/>
          </p:nvSpPr>
          <p:spPr>
            <a:xfrm>
              <a:off x="1184232" y="7462944"/>
              <a:ext cx="27274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50" b="1" i="0" spc="1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Business idea</a:t>
              </a:r>
              <a:endParaRPr kumimoji="0" lang="en-US" altLang="en-US" sz="1050" b="1" i="1" u="none" cap="none" spc="100" normalizeH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8DB7FC5-C2F3-4DC3-BCF6-46662A51E470}"/>
                </a:ext>
              </a:extLst>
            </p:cNvPr>
            <p:cNvSpPr txBox="1"/>
            <p:nvPr/>
          </p:nvSpPr>
          <p:spPr>
            <a:xfrm>
              <a:off x="1184234" y="5829598"/>
              <a:ext cx="3286711" cy="1523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>
                  <a:solidFill>
                    <a:schemeClr val="bg1"/>
                  </a:solidFill>
                  <a:effectLst/>
                  <a:latin typeface="Roboto" pitchFamily="2" charset="0"/>
                  <a:ea typeface="Roboto" pitchFamily="2" charset="0"/>
                </a:rPr>
                <a:t>Lorem Ipsum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  </a:r>
              <a:endParaRPr lang="en-ID" sz="9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1731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7000">
              <a:srgbClr val="C45A8A"/>
            </a:gs>
            <a:gs pos="0">
              <a:srgbClr val="F66569"/>
            </a:gs>
            <a:gs pos="100000">
              <a:srgbClr val="894DB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10F4B80-4E8A-4A2C-93AC-FFD37F2B3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240" y="378543"/>
            <a:ext cx="6100915" cy="6100915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95250A-3AE6-43E3-BCC1-6369EABF272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F1BE7B3-036D-4C70-88EE-8E68EA846402}"/>
              </a:ext>
            </a:extLst>
          </p:cNvPr>
          <p:cNvGrpSpPr/>
          <p:nvPr/>
        </p:nvGrpSpPr>
        <p:grpSpPr>
          <a:xfrm>
            <a:off x="1304140" y="2223816"/>
            <a:ext cx="3986702" cy="2410365"/>
            <a:chOff x="1184232" y="-78954"/>
            <a:chExt cx="3986702" cy="24103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C631E0F-8642-4964-AE0C-80F156658E94}"/>
                </a:ext>
              </a:extLst>
            </p:cNvPr>
            <p:cNvSpPr txBox="1"/>
            <p:nvPr/>
          </p:nvSpPr>
          <p:spPr>
            <a:xfrm>
              <a:off x="1184234" y="-78954"/>
              <a:ext cx="1690942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b="1" i="1" dirty="0">
                  <a:solidFill>
                    <a:schemeClr val="bg1"/>
                  </a:solidFill>
                  <a:effectLst/>
                  <a:latin typeface="Roboto" pitchFamily="2" charset="0"/>
                  <a:ea typeface="Roboto" pitchFamily="2" charset="0"/>
                </a:rPr>
                <a:t>“Lorem Ipsum is simply dummy text of the printing and typesetting industry.“</a:t>
              </a:r>
              <a:endParaRPr lang="en-ID" sz="900" b="1" i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C59277-73E0-424F-BF4F-10C4F3991FCC}"/>
                </a:ext>
              </a:extLst>
            </p:cNvPr>
            <p:cNvSpPr txBox="1"/>
            <p:nvPr/>
          </p:nvSpPr>
          <p:spPr>
            <a:xfrm>
              <a:off x="1184232" y="730995"/>
              <a:ext cx="398670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i="0" spc="1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New And Improved business mockups.</a:t>
              </a:r>
              <a:endParaRPr kumimoji="0" lang="en-US" altLang="en-US" sz="3200" b="1" i="1" u="none" cap="none" spc="100" normalizeH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84F1886-0081-4067-AD3F-1EC855CE4898}"/>
                </a:ext>
              </a:extLst>
            </p:cNvPr>
            <p:cNvSpPr/>
            <p:nvPr/>
          </p:nvSpPr>
          <p:spPr>
            <a:xfrm>
              <a:off x="1184233" y="2040451"/>
              <a:ext cx="1690942" cy="290960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i="0" spc="3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BUSINESS IDEA</a:t>
              </a:r>
              <a:endParaRPr lang="en-US" sz="800" b="1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0AF4A6-CB46-475A-A1FD-8023236355D8}"/>
              </a:ext>
            </a:extLst>
          </p:cNvPr>
          <p:cNvGrpSpPr/>
          <p:nvPr/>
        </p:nvGrpSpPr>
        <p:grpSpPr>
          <a:xfrm>
            <a:off x="9495309" y="2104191"/>
            <a:ext cx="2076990" cy="2649619"/>
            <a:chOff x="1184233" y="5534470"/>
            <a:chExt cx="2076990" cy="264961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3F0CE4D-25F9-40BB-A316-45261AF761BA}"/>
                </a:ext>
              </a:extLst>
            </p:cNvPr>
            <p:cNvSpPr txBox="1"/>
            <p:nvPr/>
          </p:nvSpPr>
          <p:spPr>
            <a:xfrm>
              <a:off x="1184233" y="5534470"/>
              <a:ext cx="20769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50" b="1" i="0" spc="1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Business idea</a:t>
              </a:r>
              <a:endParaRPr kumimoji="0" lang="en-US" altLang="en-US" sz="1050" b="1" i="1" u="none" cap="none" spc="100" normalizeH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49651D-CDD3-41BC-B53F-2A07B9F49F4C}"/>
                </a:ext>
              </a:extLst>
            </p:cNvPr>
            <p:cNvSpPr txBox="1"/>
            <p:nvPr/>
          </p:nvSpPr>
          <p:spPr>
            <a:xfrm>
              <a:off x="1184235" y="5829598"/>
              <a:ext cx="2076988" cy="2354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>
                  <a:solidFill>
                    <a:schemeClr val="bg1"/>
                  </a:solidFill>
                  <a:effectLst/>
                  <a:latin typeface="Roboto" pitchFamily="2" charset="0"/>
                  <a:ea typeface="Roboto" pitchFamily="2" charset="0"/>
                </a:rPr>
                <a:t>Lorem Ipsum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  </a:r>
              <a:endParaRPr lang="en-ID" sz="9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4832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">
            <a:extLst>
              <a:ext uri="{FF2B5EF4-FFF2-40B4-BE49-F238E27FC236}">
                <a16:creationId xmlns:a16="http://schemas.microsoft.com/office/drawing/2014/main" id="{1C6E8F70-EBC8-4940-BDB0-6D600DC4DB80}"/>
              </a:ext>
            </a:extLst>
          </p:cNvPr>
          <p:cNvSpPr txBox="1">
            <a:spLocks/>
          </p:cNvSpPr>
          <p:nvPr/>
        </p:nvSpPr>
        <p:spPr>
          <a:xfrm>
            <a:off x="6462120" y="304570"/>
            <a:ext cx="5396800" cy="6248859"/>
          </a:xfrm>
          <a:prstGeom prst="roundRect">
            <a:avLst>
              <a:gd name="adj" fmla="val 5371"/>
            </a:avLst>
          </a:prstGeom>
          <a:gradFill>
            <a:gsLst>
              <a:gs pos="47000">
                <a:srgbClr val="C45A8A"/>
              </a:gs>
              <a:gs pos="0">
                <a:srgbClr val="F66569"/>
              </a:gs>
              <a:gs pos="100000">
                <a:srgbClr val="894DB1"/>
              </a:gs>
            </a:gsLst>
            <a:lin ang="2700000" scaled="1"/>
          </a:gradFill>
        </p:spPr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1842D8F-AC06-472C-93C8-8C3DDAD13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840" y="487172"/>
            <a:ext cx="5883655" cy="5883655"/>
          </a:xfrm>
          <a:prstGeom prst="rect">
            <a:avLst/>
          </a:prstGeom>
          <a:effectLst>
            <a:outerShdw blurRad="101600" dist="114300" dir="7380000" algn="tr" rotWithShape="0">
              <a:prstClr val="black">
                <a:alpha val="56000"/>
              </a:prstClr>
            </a:outerShdw>
          </a:effectLst>
        </p:spPr>
      </p:pic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ACF6BD1-285A-4A41-B543-AD00442D7A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4114857-6337-448A-981B-F2B06CEAE32E}"/>
              </a:ext>
            </a:extLst>
          </p:cNvPr>
          <p:cNvGrpSpPr/>
          <p:nvPr/>
        </p:nvGrpSpPr>
        <p:grpSpPr>
          <a:xfrm>
            <a:off x="983630" y="2223816"/>
            <a:ext cx="3986702" cy="2410365"/>
            <a:chOff x="1184232" y="-78954"/>
            <a:chExt cx="3986702" cy="241036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C8381A2-B2FA-4BC8-A6DB-A5A450BBAB4A}"/>
                </a:ext>
              </a:extLst>
            </p:cNvPr>
            <p:cNvSpPr txBox="1"/>
            <p:nvPr/>
          </p:nvSpPr>
          <p:spPr>
            <a:xfrm>
              <a:off x="1184234" y="-78954"/>
              <a:ext cx="1690942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Roboto" pitchFamily="2" charset="0"/>
                  <a:ea typeface="Roboto" pitchFamily="2" charset="0"/>
                </a:rPr>
                <a:t>“Lorem Ipsum is simply dummy text of the printing and typesetting industry.“</a:t>
              </a:r>
              <a:endParaRPr lang="en-ID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B982313-E82F-4DA8-A00E-BB87930E4F77}"/>
                </a:ext>
              </a:extLst>
            </p:cNvPr>
            <p:cNvSpPr txBox="1"/>
            <p:nvPr/>
          </p:nvSpPr>
          <p:spPr>
            <a:xfrm>
              <a:off x="1184232" y="730995"/>
              <a:ext cx="398670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i="0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New And Improved business mockups.</a:t>
              </a:r>
              <a:endParaRPr kumimoji="0" lang="en-US" altLang="en-US" sz="3200" b="1" i="1" u="none" cap="none" spc="100" normalizeH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77258228-A2C8-4AE7-9598-626410D5E8BD}"/>
                </a:ext>
              </a:extLst>
            </p:cNvPr>
            <p:cNvSpPr/>
            <p:nvPr/>
          </p:nvSpPr>
          <p:spPr>
            <a:xfrm>
              <a:off x="1184233" y="2040451"/>
              <a:ext cx="1690942" cy="290960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i="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BUSINESS IDEA</a:t>
              </a:r>
              <a:endParaRPr lang="en-US" sz="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4F64075-7EC8-447F-942A-ADB363C6BDB6}"/>
              </a:ext>
            </a:extLst>
          </p:cNvPr>
          <p:cNvGrpSpPr/>
          <p:nvPr/>
        </p:nvGrpSpPr>
        <p:grpSpPr>
          <a:xfrm>
            <a:off x="8294268" y="1245254"/>
            <a:ext cx="2076990" cy="2649619"/>
            <a:chOff x="1184233" y="5534470"/>
            <a:chExt cx="2076990" cy="264961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3B548A-C44E-4655-8211-6E254337786C}"/>
                </a:ext>
              </a:extLst>
            </p:cNvPr>
            <p:cNvSpPr txBox="1"/>
            <p:nvPr/>
          </p:nvSpPr>
          <p:spPr>
            <a:xfrm>
              <a:off x="1184233" y="5534470"/>
              <a:ext cx="20769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50" b="1" i="0" spc="1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Business idea</a:t>
              </a:r>
              <a:endParaRPr kumimoji="0" lang="en-US" altLang="en-US" sz="1050" b="1" i="1" u="none" cap="none" spc="100" normalizeH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5E84F6-1A9C-4F94-84CE-351E496D1F80}"/>
                </a:ext>
              </a:extLst>
            </p:cNvPr>
            <p:cNvSpPr txBox="1"/>
            <p:nvPr/>
          </p:nvSpPr>
          <p:spPr>
            <a:xfrm>
              <a:off x="1184235" y="5829598"/>
              <a:ext cx="2076988" cy="2354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>
                  <a:solidFill>
                    <a:schemeClr val="bg1"/>
                  </a:solidFill>
                  <a:effectLst/>
                  <a:latin typeface="Roboto" pitchFamily="2" charset="0"/>
                  <a:ea typeface="Roboto" pitchFamily="2" charset="0"/>
                </a:rPr>
                <a:t>Lorem Ipsum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  </a:r>
              <a:endParaRPr lang="en-ID" sz="9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1FB9FBB-75AD-4D6D-B445-1F2E5B4AF19E}"/>
              </a:ext>
            </a:extLst>
          </p:cNvPr>
          <p:cNvSpPr txBox="1"/>
          <p:nvPr/>
        </p:nvSpPr>
        <p:spPr>
          <a:xfrm>
            <a:off x="8294270" y="4047866"/>
            <a:ext cx="2076988" cy="173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Lorem Ipsum is simply dummy text of the printing and typesetting industry. Lorem Ipsum has been the industry's standard dummy text ever since the 1500s, when an unknown printer took a galley of type and scrambled it to make a type specimen book.</a:t>
            </a:r>
            <a:endParaRPr lang="en-ID" sz="9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762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7000">
              <a:srgbClr val="C45A8A"/>
            </a:gs>
            <a:gs pos="0">
              <a:srgbClr val="F66569"/>
            </a:gs>
            <a:gs pos="100000">
              <a:srgbClr val="894DB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DF855D7-75B1-4C48-99A8-9325D47F842E}"/>
              </a:ext>
            </a:extLst>
          </p:cNvPr>
          <p:cNvSpPr/>
          <p:nvPr/>
        </p:nvSpPr>
        <p:spPr>
          <a:xfrm>
            <a:off x="7764534" y="1938323"/>
            <a:ext cx="3582186" cy="4279769"/>
          </a:xfrm>
          <a:custGeom>
            <a:avLst/>
            <a:gdLst>
              <a:gd name="connsiteX0" fmla="*/ 1791093 w 3582186"/>
              <a:gd name="connsiteY0" fmla="*/ 697583 h 4279769"/>
              <a:gd name="connsiteX1" fmla="*/ 3582186 w 3582186"/>
              <a:gd name="connsiteY1" fmla="*/ 2488676 h 4279769"/>
              <a:gd name="connsiteX2" fmla="*/ 1791093 w 3582186"/>
              <a:gd name="connsiteY2" fmla="*/ 4279769 h 4279769"/>
              <a:gd name="connsiteX3" fmla="*/ 0 w 3582186"/>
              <a:gd name="connsiteY3" fmla="*/ 2488676 h 4279769"/>
              <a:gd name="connsiteX4" fmla="*/ 1791093 w 3582186"/>
              <a:gd name="connsiteY4" fmla="*/ 697583 h 4279769"/>
              <a:gd name="connsiteX5" fmla="*/ 3112826 w 3582186"/>
              <a:gd name="connsiteY5" fmla="*/ 0 h 4279769"/>
              <a:gd name="connsiteX6" fmla="*/ 3582186 w 3582186"/>
              <a:gd name="connsiteY6" fmla="*/ 469360 h 4279769"/>
              <a:gd name="connsiteX7" fmla="*/ 3112826 w 3582186"/>
              <a:gd name="connsiteY7" fmla="*/ 938720 h 4279769"/>
              <a:gd name="connsiteX8" fmla="*/ 2643466 w 3582186"/>
              <a:gd name="connsiteY8" fmla="*/ 469360 h 4279769"/>
              <a:gd name="connsiteX9" fmla="*/ 3112826 w 3582186"/>
              <a:gd name="connsiteY9" fmla="*/ 0 h 4279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2186" h="4279769">
                <a:moveTo>
                  <a:pt x="1791093" y="697583"/>
                </a:moveTo>
                <a:cubicBezTo>
                  <a:pt x="2780286" y="697583"/>
                  <a:pt x="3582186" y="1499483"/>
                  <a:pt x="3582186" y="2488676"/>
                </a:cubicBezTo>
                <a:cubicBezTo>
                  <a:pt x="3582186" y="3477869"/>
                  <a:pt x="2780286" y="4279769"/>
                  <a:pt x="1791093" y="4279769"/>
                </a:cubicBezTo>
                <a:cubicBezTo>
                  <a:pt x="801900" y="4279769"/>
                  <a:pt x="0" y="3477869"/>
                  <a:pt x="0" y="2488676"/>
                </a:cubicBezTo>
                <a:cubicBezTo>
                  <a:pt x="0" y="1499483"/>
                  <a:pt x="801900" y="697583"/>
                  <a:pt x="1791093" y="697583"/>
                </a:cubicBezTo>
                <a:close/>
                <a:moveTo>
                  <a:pt x="3112826" y="0"/>
                </a:moveTo>
                <a:cubicBezTo>
                  <a:pt x="3372046" y="0"/>
                  <a:pt x="3582186" y="210140"/>
                  <a:pt x="3582186" y="469360"/>
                </a:cubicBezTo>
                <a:cubicBezTo>
                  <a:pt x="3582186" y="728580"/>
                  <a:pt x="3372046" y="938720"/>
                  <a:pt x="3112826" y="938720"/>
                </a:cubicBezTo>
                <a:cubicBezTo>
                  <a:pt x="2853606" y="938720"/>
                  <a:pt x="2643466" y="728580"/>
                  <a:pt x="2643466" y="469360"/>
                </a:cubicBezTo>
                <a:cubicBezTo>
                  <a:pt x="2643466" y="210140"/>
                  <a:pt x="2853606" y="0"/>
                  <a:pt x="3112826" y="0"/>
                </a:cubicBezTo>
                <a:close/>
              </a:path>
            </a:pathLst>
          </a:custGeom>
          <a:gradFill>
            <a:gsLst>
              <a:gs pos="16000">
                <a:srgbClr val="CD5C84"/>
              </a:gs>
              <a:gs pos="52000">
                <a:srgbClr val="B05598"/>
              </a:gs>
              <a:gs pos="0">
                <a:srgbClr val="F66569"/>
              </a:gs>
              <a:gs pos="100000">
                <a:srgbClr val="894DB1"/>
              </a:gs>
            </a:gsLst>
            <a:lin ang="2700000" scaled="1"/>
          </a:gradFill>
          <a:ln>
            <a:noFill/>
          </a:ln>
          <a:effectLst>
            <a:outerShdw blurRad="2032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bg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41F22F9-2C42-47D5-A846-B2D94907082C}"/>
              </a:ext>
            </a:extLst>
          </p:cNvPr>
          <p:cNvGrpSpPr/>
          <p:nvPr/>
        </p:nvGrpSpPr>
        <p:grpSpPr>
          <a:xfrm>
            <a:off x="2168367" y="2441968"/>
            <a:ext cx="7855265" cy="1974064"/>
            <a:chOff x="4318156" y="3804554"/>
            <a:chExt cx="7855265" cy="197406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2E148E5-B7FD-48F0-9B94-73EFB32AB677}"/>
                </a:ext>
              </a:extLst>
            </p:cNvPr>
            <p:cNvSpPr txBox="1"/>
            <p:nvPr/>
          </p:nvSpPr>
          <p:spPr>
            <a:xfrm>
              <a:off x="5457823" y="3804554"/>
              <a:ext cx="55759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Welcome </a:t>
              </a:r>
              <a:r>
                <a:rPr lang="en-US" sz="28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Message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1DDB007-9DBF-4A26-A5D2-46A4B5F1259E}"/>
                </a:ext>
              </a:extLst>
            </p:cNvPr>
            <p:cNvSpPr txBox="1"/>
            <p:nvPr/>
          </p:nvSpPr>
          <p:spPr>
            <a:xfrm>
              <a:off x="5457823" y="5517008"/>
              <a:ext cx="55759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100" b="1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Business idea new and improved.</a:t>
              </a:r>
              <a:endParaRPr kumimoji="0" lang="en-US" altLang="en-US" sz="1100" b="1" i="1" u="none" cap="none" spc="100" normalizeH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440AE7A-535F-458D-A54E-5E1EA431A644}"/>
                </a:ext>
              </a:extLst>
            </p:cNvPr>
            <p:cNvSpPr txBox="1"/>
            <p:nvPr/>
          </p:nvSpPr>
          <p:spPr>
            <a:xfrm>
              <a:off x="4318156" y="4432910"/>
              <a:ext cx="7855265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bg1"/>
                  </a:solidFill>
                  <a:effectLst/>
                  <a:latin typeface="Roboto" pitchFamily="2" charset="0"/>
                  <a:ea typeface="Roboto" pitchFamily="2" charset="0"/>
                </a:rPr>
                <a:t>Lorem Ipsum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  </a:r>
              <a:r>
                <a:rPr lang="en-US" sz="900" dirty="0" err="1">
                  <a:solidFill>
                    <a:schemeClr val="bg1"/>
                  </a:solidFill>
                  <a:effectLst/>
                  <a:latin typeface="Roboto" pitchFamily="2" charset="0"/>
                  <a:ea typeface="Roboto" pitchFamily="2" charset="0"/>
                </a:rPr>
                <a:t>popularised</a:t>
              </a:r>
              <a:r>
                <a:rPr lang="en-US" sz="900" dirty="0">
                  <a:solidFill>
                    <a:schemeClr val="bg1"/>
                  </a:solidFill>
                  <a:effectLst/>
                  <a:latin typeface="Roboto" pitchFamily="2" charset="0"/>
                  <a:ea typeface="Roboto" pitchFamily="2" charset="0"/>
                </a:rPr>
                <a:t> in the 1960s with the release of Letraset sheets containing Lorem Ipsum passages, and more recently with desktop publishing software like Aldus PageMaker including versions of Lorem Ipsum.</a:t>
              </a:r>
              <a:endParaRPr lang="en-ID" sz="9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955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">
            <a:extLst>
              <a:ext uri="{FF2B5EF4-FFF2-40B4-BE49-F238E27FC236}">
                <a16:creationId xmlns:a16="http://schemas.microsoft.com/office/drawing/2014/main" id="{E9300142-73EA-4826-B500-4A66DDD10882}"/>
              </a:ext>
            </a:extLst>
          </p:cNvPr>
          <p:cNvSpPr txBox="1">
            <a:spLocks/>
          </p:cNvSpPr>
          <p:nvPr/>
        </p:nvSpPr>
        <p:spPr>
          <a:xfrm>
            <a:off x="571656" y="304570"/>
            <a:ext cx="4251686" cy="6248859"/>
          </a:xfrm>
          <a:prstGeom prst="roundRect">
            <a:avLst>
              <a:gd name="adj" fmla="val 5371"/>
            </a:avLst>
          </a:prstGeom>
          <a:gradFill>
            <a:gsLst>
              <a:gs pos="47000">
                <a:srgbClr val="C45A8A"/>
              </a:gs>
              <a:gs pos="0">
                <a:srgbClr val="F66569"/>
              </a:gs>
              <a:gs pos="100000">
                <a:srgbClr val="894DB1"/>
              </a:gs>
            </a:gsLst>
            <a:lin ang="2700000" scaled="1"/>
          </a:gradFill>
        </p:spPr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D8359E7-399D-4215-A1A1-1E4583481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612" y="376238"/>
            <a:ext cx="6105524" cy="6105524"/>
          </a:xfrm>
          <a:prstGeom prst="rect">
            <a:avLst/>
          </a:prstGeom>
          <a:effectLst>
            <a:outerShdw blurRad="101600" dist="114300" dir="7380000" algn="tr" rotWithShape="0">
              <a:prstClr val="black">
                <a:alpha val="56000"/>
              </a:prstClr>
            </a:outerShdw>
          </a:effectLst>
        </p:spPr>
      </p:pic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3656387-F2E8-487C-BE04-180A94CF0B2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40CEC56-CB99-4BE0-BA56-732019F6D97C}"/>
              </a:ext>
            </a:extLst>
          </p:cNvPr>
          <p:cNvGrpSpPr/>
          <p:nvPr/>
        </p:nvGrpSpPr>
        <p:grpSpPr>
          <a:xfrm>
            <a:off x="6724553" y="2223816"/>
            <a:ext cx="3986702" cy="2410365"/>
            <a:chOff x="1184232" y="-78954"/>
            <a:chExt cx="3986702" cy="24103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221BD0-AD60-4E99-9A01-D97EC4A4D8D6}"/>
                </a:ext>
              </a:extLst>
            </p:cNvPr>
            <p:cNvSpPr txBox="1"/>
            <p:nvPr/>
          </p:nvSpPr>
          <p:spPr>
            <a:xfrm>
              <a:off x="1184234" y="-78954"/>
              <a:ext cx="1690942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Roboto" pitchFamily="2" charset="0"/>
                  <a:ea typeface="Roboto" pitchFamily="2" charset="0"/>
                </a:rPr>
                <a:t>“Lorem Ipsum is simply dummy text of the printing and typesetting industry.“</a:t>
              </a:r>
              <a:endParaRPr lang="en-ID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3D4CA4-E33A-4860-B5A8-7D61DF3E8F6B}"/>
                </a:ext>
              </a:extLst>
            </p:cNvPr>
            <p:cNvSpPr txBox="1"/>
            <p:nvPr/>
          </p:nvSpPr>
          <p:spPr>
            <a:xfrm>
              <a:off x="1184232" y="730995"/>
              <a:ext cx="398670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i="0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New And Improved business mockups.</a:t>
              </a:r>
              <a:endParaRPr kumimoji="0" lang="en-US" altLang="en-US" sz="3200" b="1" i="1" u="none" cap="none" spc="100" normalizeH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DA8D644-A0D7-4D3C-BCB1-18BFC1E927CD}"/>
                </a:ext>
              </a:extLst>
            </p:cNvPr>
            <p:cNvSpPr/>
            <p:nvPr/>
          </p:nvSpPr>
          <p:spPr>
            <a:xfrm>
              <a:off x="1184233" y="2040451"/>
              <a:ext cx="1690942" cy="290960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i="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BUSINESS IDEA</a:t>
              </a:r>
              <a:endParaRPr lang="en-US" sz="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18EFBE5-BB1F-4E53-9214-7790C01B9F95}"/>
              </a:ext>
            </a:extLst>
          </p:cNvPr>
          <p:cNvGrpSpPr/>
          <p:nvPr/>
        </p:nvGrpSpPr>
        <p:grpSpPr>
          <a:xfrm>
            <a:off x="898064" y="2104191"/>
            <a:ext cx="2076990" cy="2649619"/>
            <a:chOff x="1184233" y="5534470"/>
            <a:chExt cx="2076990" cy="264961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C824BA-8ED4-4241-BB83-C9E3DA4970CA}"/>
                </a:ext>
              </a:extLst>
            </p:cNvPr>
            <p:cNvSpPr txBox="1"/>
            <p:nvPr/>
          </p:nvSpPr>
          <p:spPr>
            <a:xfrm>
              <a:off x="1184233" y="5534470"/>
              <a:ext cx="20769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50" b="1" i="0" spc="1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Business idea</a:t>
              </a:r>
              <a:endParaRPr kumimoji="0" lang="en-US" altLang="en-US" sz="1050" b="1" i="1" u="none" cap="none" spc="100" normalizeH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D432FD9-0298-49F8-B040-BC2ECE25FE4C}"/>
                </a:ext>
              </a:extLst>
            </p:cNvPr>
            <p:cNvSpPr txBox="1"/>
            <p:nvPr/>
          </p:nvSpPr>
          <p:spPr>
            <a:xfrm>
              <a:off x="1184235" y="5829598"/>
              <a:ext cx="2076988" cy="2354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900" dirty="0">
                  <a:solidFill>
                    <a:schemeClr val="bg1"/>
                  </a:solidFill>
                  <a:effectLst/>
                  <a:latin typeface="Roboto" pitchFamily="2" charset="0"/>
                  <a:ea typeface="Roboto" pitchFamily="2" charset="0"/>
                </a:rPr>
                <a:t>Lorem Ipsum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  </a:r>
              <a:endParaRPr lang="en-ID" sz="9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6010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06539F92-0E0A-4E4D-B8CD-23ACD0D856A0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8446416" cy="3572759"/>
          </a:xfrm>
          <a:custGeom>
            <a:avLst/>
            <a:gdLst>
              <a:gd name="connsiteX0" fmla="*/ 0 w 8446416"/>
              <a:gd name="connsiteY0" fmla="*/ 0 h 3572759"/>
              <a:gd name="connsiteX1" fmla="*/ 377069 w 8446416"/>
              <a:gd name="connsiteY1" fmla="*/ 0 h 3572759"/>
              <a:gd name="connsiteX2" fmla="*/ 3148553 w 8446416"/>
              <a:gd name="connsiteY2" fmla="*/ 0 h 3572759"/>
              <a:gd name="connsiteX3" fmla="*/ 8069347 w 8446416"/>
              <a:gd name="connsiteY3" fmla="*/ 0 h 3572759"/>
              <a:gd name="connsiteX4" fmla="*/ 8446416 w 8446416"/>
              <a:gd name="connsiteY4" fmla="*/ 377069 h 3572759"/>
              <a:gd name="connsiteX5" fmla="*/ 8446416 w 8446416"/>
              <a:gd name="connsiteY5" fmla="*/ 3195690 h 3572759"/>
              <a:gd name="connsiteX6" fmla="*/ 8069347 w 8446416"/>
              <a:gd name="connsiteY6" fmla="*/ 3572759 h 3572759"/>
              <a:gd name="connsiteX7" fmla="*/ 377069 w 8446416"/>
              <a:gd name="connsiteY7" fmla="*/ 3572759 h 3572759"/>
              <a:gd name="connsiteX8" fmla="*/ 0 w 8446416"/>
              <a:gd name="connsiteY8" fmla="*/ 3195690 h 3572759"/>
              <a:gd name="connsiteX9" fmla="*/ 0 w 8446416"/>
              <a:gd name="connsiteY9" fmla="*/ 1431331 h 3572759"/>
              <a:gd name="connsiteX10" fmla="*/ 0 w 8446416"/>
              <a:gd name="connsiteY10" fmla="*/ 377069 h 357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446416" h="3572759">
                <a:moveTo>
                  <a:pt x="0" y="0"/>
                </a:moveTo>
                <a:lnTo>
                  <a:pt x="377069" y="0"/>
                </a:lnTo>
                <a:lnTo>
                  <a:pt x="3148553" y="0"/>
                </a:lnTo>
                <a:lnTo>
                  <a:pt x="8069347" y="0"/>
                </a:lnTo>
                <a:cubicBezTo>
                  <a:pt x="8277596" y="0"/>
                  <a:pt x="8446416" y="168820"/>
                  <a:pt x="8446416" y="377069"/>
                </a:cubicBezTo>
                <a:lnTo>
                  <a:pt x="8446416" y="3195690"/>
                </a:lnTo>
                <a:cubicBezTo>
                  <a:pt x="8446416" y="3403939"/>
                  <a:pt x="8277596" y="3572759"/>
                  <a:pt x="8069347" y="3572759"/>
                </a:cubicBezTo>
                <a:lnTo>
                  <a:pt x="377069" y="3572759"/>
                </a:lnTo>
                <a:cubicBezTo>
                  <a:pt x="168820" y="3572759"/>
                  <a:pt x="0" y="3403939"/>
                  <a:pt x="0" y="3195690"/>
                </a:cubicBezTo>
                <a:lnTo>
                  <a:pt x="0" y="1431331"/>
                </a:lnTo>
                <a:lnTo>
                  <a:pt x="0" y="377069"/>
                </a:lnTo>
                <a:close/>
              </a:path>
            </a:pathLst>
          </a:custGeom>
          <a:gradFill>
            <a:gsLst>
              <a:gs pos="47000">
                <a:srgbClr val="C45A8A"/>
              </a:gs>
              <a:gs pos="0">
                <a:srgbClr val="F66569"/>
              </a:gs>
              <a:gs pos="100000">
                <a:srgbClr val="894DB1"/>
              </a:gs>
            </a:gsLst>
            <a:lin ang="2700000" scaled="1"/>
          </a:gradFill>
        </p:spPr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AB9CEA8-9484-4A43-8237-CC56637D5810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8A625A-23BD-45E3-846D-0EE264DF6603}"/>
              </a:ext>
            </a:extLst>
          </p:cNvPr>
          <p:cNvGrpSpPr/>
          <p:nvPr/>
        </p:nvGrpSpPr>
        <p:grpSpPr>
          <a:xfrm>
            <a:off x="538645" y="3982386"/>
            <a:ext cx="3986702" cy="2295579"/>
            <a:chOff x="1184232" y="-78954"/>
            <a:chExt cx="3986702" cy="229557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2C6A56-0CED-4000-A750-C814EB346DDF}"/>
                </a:ext>
              </a:extLst>
            </p:cNvPr>
            <p:cNvSpPr txBox="1"/>
            <p:nvPr/>
          </p:nvSpPr>
          <p:spPr>
            <a:xfrm>
              <a:off x="1184234" y="-78954"/>
              <a:ext cx="1690942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Roboto" pitchFamily="2" charset="0"/>
                  <a:ea typeface="Roboto" pitchFamily="2" charset="0"/>
                </a:rPr>
                <a:t>“Lorem Ipsum is simply dummy text of the printing and typesetting industry.“</a:t>
              </a:r>
              <a:endParaRPr lang="en-ID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2AB37A-B7B5-46E0-BFC5-AAE8583B5F17}"/>
                </a:ext>
              </a:extLst>
            </p:cNvPr>
            <p:cNvSpPr txBox="1"/>
            <p:nvPr/>
          </p:nvSpPr>
          <p:spPr>
            <a:xfrm>
              <a:off x="1184232" y="730995"/>
              <a:ext cx="398670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i="0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Business Idea New And Improved.</a:t>
              </a:r>
              <a:endParaRPr kumimoji="0" lang="en-US" altLang="en-US" sz="3200" b="1" i="1" u="none" cap="none" spc="100" normalizeH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6577AD6-AA9C-4F02-AEDF-10E315FDE544}"/>
                </a:ext>
              </a:extLst>
            </p:cNvPr>
            <p:cNvSpPr/>
            <p:nvPr/>
          </p:nvSpPr>
          <p:spPr>
            <a:xfrm>
              <a:off x="1184233" y="1925665"/>
              <a:ext cx="1690942" cy="290960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i="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BUSINESS IDEA</a:t>
              </a:r>
              <a:endParaRPr lang="en-US" sz="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EC289DF-207E-4919-A6DF-BDCA9CDBBDAA}"/>
              </a:ext>
            </a:extLst>
          </p:cNvPr>
          <p:cNvGrpSpPr/>
          <p:nvPr/>
        </p:nvGrpSpPr>
        <p:grpSpPr>
          <a:xfrm>
            <a:off x="538645" y="1431331"/>
            <a:ext cx="3759978" cy="1610873"/>
            <a:chOff x="1184232" y="5534470"/>
            <a:chExt cx="3759978" cy="161087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41A1C2C-3399-4366-939E-16CBA72D4F9D}"/>
                </a:ext>
              </a:extLst>
            </p:cNvPr>
            <p:cNvSpPr txBox="1"/>
            <p:nvPr/>
          </p:nvSpPr>
          <p:spPr>
            <a:xfrm>
              <a:off x="1184232" y="5534470"/>
              <a:ext cx="27274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50" b="1" i="0" spc="1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Business idea</a:t>
              </a:r>
              <a:endParaRPr kumimoji="0" lang="en-US" altLang="en-US" sz="1050" b="1" i="1" u="none" cap="none" spc="100" normalizeH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42309C-ABB4-4589-A57F-FD5FE0E00158}"/>
                </a:ext>
              </a:extLst>
            </p:cNvPr>
            <p:cNvSpPr txBox="1"/>
            <p:nvPr/>
          </p:nvSpPr>
          <p:spPr>
            <a:xfrm>
              <a:off x="1184234" y="5829598"/>
              <a:ext cx="3759976" cy="1315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>
                  <a:solidFill>
                    <a:schemeClr val="bg1"/>
                  </a:solidFill>
                  <a:effectLst/>
                  <a:latin typeface="Roboto" pitchFamily="2" charset="0"/>
                  <a:ea typeface="Roboto" pitchFamily="2" charset="0"/>
                </a:rPr>
                <a:t>Lorem Ipsum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  </a:r>
              <a:endParaRPr lang="en-ID" sz="9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46D48A6-AD5C-4638-971F-E5EBDC463810}"/>
              </a:ext>
            </a:extLst>
          </p:cNvPr>
          <p:cNvGrpSpPr/>
          <p:nvPr/>
        </p:nvGrpSpPr>
        <p:grpSpPr>
          <a:xfrm>
            <a:off x="5114927" y="5082591"/>
            <a:ext cx="6058284" cy="1195374"/>
            <a:chOff x="1184232" y="5534470"/>
            <a:chExt cx="6058284" cy="119537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1C1716A-86DD-4203-AF40-DEB13099754B}"/>
                </a:ext>
              </a:extLst>
            </p:cNvPr>
            <p:cNvSpPr txBox="1"/>
            <p:nvPr/>
          </p:nvSpPr>
          <p:spPr>
            <a:xfrm>
              <a:off x="1184232" y="5534470"/>
              <a:ext cx="27274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50" b="1" i="0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Business idea</a:t>
              </a:r>
              <a:endParaRPr kumimoji="0" lang="en-US" altLang="en-US" sz="1050" b="1" i="1" u="none" cap="none" spc="100" normalizeH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045A64A-D823-43C6-83A2-2DBDBAEDF1F5}"/>
                </a:ext>
              </a:extLst>
            </p:cNvPr>
            <p:cNvSpPr txBox="1"/>
            <p:nvPr/>
          </p:nvSpPr>
          <p:spPr>
            <a:xfrm>
              <a:off x="1184234" y="5829598"/>
              <a:ext cx="6058282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Roboto" pitchFamily="2" charset="0"/>
                  <a:ea typeface="Roboto" pitchFamily="2" charset="0"/>
                </a:rPr>
                <a:t>Lorem Ipsum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  </a:r>
              <a:endParaRPr lang="en-ID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6368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7000">
              <a:srgbClr val="C45A8A"/>
            </a:gs>
            <a:gs pos="0">
              <a:srgbClr val="F66569"/>
            </a:gs>
            <a:gs pos="100000">
              <a:srgbClr val="894DB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39BBED2-F592-455A-BF15-B74FB601991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DC81111-27C4-4111-AD87-DEA35545964F}"/>
              </a:ext>
            </a:extLst>
          </p:cNvPr>
          <p:cNvGrpSpPr/>
          <p:nvPr/>
        </p:nvGrpSpPr>
        <p:grpSpPr>
          <a:xfrm>
            <a:off x="1622728" y="1880209"/>
            <a:ext cx="3986702" cy="2295579"/>
            <a:chOff x="1184232" y="-78954"/>
            <a:chExt cx="3986702" cy="229557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6998127-7B49-487C-8983-38DE4B895281}"/>
                </a:ext>
              </a:extLst>
            </p:cNvPr>
            <p:cNvSpPr txBox="1"/>
            <p:nvPr/>
          </p:nvSpPr>
          <p:spPr>
            <a:xfrm>
              <a:off x="1184234" y="-78954"/>
              <a:ext cx="1690942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b="1" i="1" dirty="0">
                  <a:solidFill>
                    <a:schemeClr val="bg1"/>
                  </a:solidFill>
                  <a:effectLst/>
                  <a:latin typeface="Roboto" pitchFamily="2" charset="0"/>
                  <a:ea typeface="Roboto" pitchFamily="2" charset="0"/>
                </a:rPr>
                <a:t>“Lorem Ipsum is simply dummy text of the printing and typesetting industry.“</a:t>
              </a:r>
              <a:endParaRPr lang="en-ID" sz="900" b="1" i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803858B-1018-4505-882C-17E60F4E8A14}"/>
                </a:ext>
              </a:extLst>
            </p:cNvPr>
            <p:cNvSpPr txBox="1"/>
            <p:nvPr/>
          </p:nvSpPr>
          <p:spPr>
            <a:xfrm>
              <a:off x="1184232" y="730995"/>
              <a:ext cx="398670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i="0" spc="1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Business Idea New And Improved.</a:t>
              </a:r>
              <a:endParaRPr kumimoji="0" lang="en-US" altLang="en-US" sz="3200" b="1" i="1" u="none" cap="none" spc="100" normalizeH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67B514B0-5EC1-432A-9897-C5EAAB8A9112}"/>
                </a:ext>
              </a:extLst>
            </p:cNvPr>
            <p:cNvSpPr/>
            <p:nvPr/>
          </p:nvSpPr>
          <p:spPr>
            <a:xfrm>
              <a:off x="1184233" y="1925665"/>
              <a:ext cx="1690942" cy="290960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i="0" spc="3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BUSINESS IDEA</a:t>
              </a:r>
              <a:endParaRPr lang="en-US" sz="800" b="1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CCA4AAD-7DF3-4155-A3BE-C1A8F600E343}"/>
              </a:ext>
            </a:extLst>
          </p:cNvPr>
          <p:cNvGrpSpPr/>
          <p:nvPr/>
        </p:nvGrpSpPr>
        <p:grpSpPr>
          <a:xfrm>
            <a:off x="1622728" y="4655297"/>
            <a:ext cx="4900620" cy="1195374"/>
            <a:chOff x="1184232" y="5534470"/>
            <a:chExt cx="4900620" cy="119537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608CBA-C125-478F-B149-D8328A5E6E77}"/>
                </a:ext>
              </a:extLst>
            </p:cNvPr>
            <p:cNvSpPr txBox="1"/>
            <p:nvPr/>
          </p:nvSpPr>
          <p:spPr>
            <a:xfrm>
              <a:off x="1184232" y="5534470"/>
              <a:ext cx="27274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50" b="1" i="0" spc="1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Business idea</a:t>
              </a:r>
              <a:endParaRPr kumimoji="0" lang="en-US" altLang="en-US" sz="1050" b="1" i="1" u="none" cap="none" spc="100" normalizeH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1924C51-5609-4B46-AB43-C1199FA19FE2}"/>
                </a:ext>
              </a:extLst>
            </p:cNvPr>
            <p:cNvSpPr txBox="1"/>
            <p:nvPr/>
          </p:nvSpPr>
          <p:spPr>
            <a:xfrm>
              <a:off x="1184234" y="5829598"/>
              <a:ext cx="490061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>
                  <a:solidFill>
                    <a:schemeClr val="bg1"/>
                  </a:solidFill>
                  <a:effectLst/>
                  <a:latin typeface="Roboto" pitchFamily="2" charset="0"/>
                  <a:ea typeface="Roboto" pitchFamily="2" charset="0"/>
                </a:rPr>
                <a:t>Lorem Ipsum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  </a:r>
              <a:endParaRPr lang="en-ID" sz="9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7797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7000">
              <a:srgbClr val="C45A8A"/>
            </a:gs>
            <a:gs pos="0">
              <a:srgbClr val="F66569"/>
            </a:gs>
            <a:gs pos="100000">
              <a:srgbClr val="894DB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BA51259-8911-4030-809F-16B772D1FE7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8517AE-1842-45E9-BED7-3EC29F23ED74}"/>
              </a:ext>
            </a:extLst>
          </p:cNvPr>
          <p:cNvGrpSpPr/>
          <p:nvPr/>
        </p:nvGrpSpPr>
        <p:grpSpPr>
          <a:xfrm>
            <a:off x="7103095" y="1094797"/>
            <a:ext cx="4532976" cy="4668406"/>
            <a:chOff x="6986579" y="1210906"/>
            <a:chExt cx="4532976" cy="466840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06D1794-39D5-4A0C-B08A-F277E47DE967}"/>
                </a:ext>
              </a:extLst>
            </p:cNvPr>
            <p:cNvGrpSpPr/>
            <p:nvPr/>
          </p:nvGrpSpPr>
          <p:grpSpPr>
            <a:xfrm>
              <a:off x="6986579" y="1210906"/>
              <a:ext cx="3986702" cy="2295579"/>
              <a:chOff x="1184232" y="-78954"/>
              <a:chExt cx="3986702" cy="2295579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2E91F9-3B94-45BB-A390-909AC69B2DA8}"/>
                  </a:ext>
                </a:extLst>
              </p:cNvPr>
              <p:cNvSpPr txBox="1"/>
              <p:nvPr/>
            </p:nvSpPr>
            <p:spPr>
              <a:xfrm>
                <a:off x="1184234" y="-78954"/>
                <a:ext cx="1690942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900" b="1" i="1" dirty="0">
                    <a:solidFill>
                      <a:schemeClr val="bg1"/>
                    </a:solidFill>
                    <a:effectLst/>
                    <a:latin typeface="Roboto" pitchFamily="2" charset="0"/>
                    <a:ea typeface="Roboto" pitchFamily="2" charset="0"/>
                  </a:rPr>
                  <a:t>“Lorem Ipsum is simply dummy text of the printing and typesetting industry.“</a:t>
                </a:r>
                <a:endParaRPr lang="en-ID" sz="900" b="1" i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0EBB402-D747-4D41-8815-021DBD079525}"/>
                  </a:ext>
                </a:extLst>
              </p:cNvPr>
              <p:cNvSpPr txBox="1"/>
              <p:nvPr/>
            </p:nvSpPr>
            <p:spPr>
              <a:xfrm>
                <a:off x="1184232" y="730995"/>
                <a:ext cx="398670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b="1" i="0" spc="100" dirty="0">
                    <a:solidFill>
                      <a:schemeClr val="bg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Business Idea New And Improved.</a:t>
                </a:r>
                <a:endParaRPr kumimoji="0" lang="en-US" altLang="en-US" sz="3200" b="1" i="1" u="none" cap="none" spc="100" normalizeH="0" dirty="0">
                  <a:ln>
                    <a:noFill/>
                  </a:ln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D6DCF12A-C85C-415D-A5B7-3155BD64D07B}"/>
                  </a:ext>
                </a:extLst>
              </p:cNvPr>
              <p:cNvSpPr/>
              <p:nvPr/>
            </p:nvSpPr>
            <p:spPr>
              <a:xfrm>
                <a:off x="1184233" y="1925665"/>
                <a:ext cx="1690942" cy="290960"/>
              </a:xfrm>
              <a:prstGeom prst="roundRect">
                <a:avLst>
                  <a:gd name="adj" fmla="val 50000"/>
                </a:avLst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i="0" spc="300" dirty="0">
                    <a:solidFill>
                      <a:schemeClr val="bg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BUSINESS IDEA</a:t>
                </a:r>
                <a:endParaRPr lang="en-US" sz="800" b="1" spc="3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A312C1D-CFB5-40B8-A8F4-CF6B6344F071}"/>
                </a:ext>
              </a:extLst>
            </p:cNvPr>
            <p:cNvGrpSpPr/>
            <p:nvPr/>
          </p:nvGrpSpPr>
          <p:grpSpPr>
            <a:xfrm>
              <a:off x="6986579" y="4476188"/>
              <a:ext cx="4532976" cy="1403124"/>
              <a:chOff x="1184232" y="6024664"/>
              <a:chExt cx="4532976" cy="1403124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5387F27-36BD-4909-A295-05E8D1C21700}"/>
                  </a:ext>
                </a:extLst>
              </p:cNvPr>
              <p:cNvSpPr txBox="1"/>
              <p:nvPr/>
            </p:nvSpPr>
            <p:spPr>
              <a:xfrm>
                <a:off x="1184232" y="6024664"/>
                <a:ext cx="272747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050" b="1" i="0" spc="100" dirty="0">
                    <a:solidFill>
                      <a:schemeClr val="bg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Business idea</a:t>
                </a:r>
                <a:endParaRPr kumimoji="0" lang="en-US" altLang="en-US" sz="1050" b="1" i="1" u="none" cap="none" spc="100" normalizeH="0" dirty="0">
                  <a:ln>
                    <a:noFill/>
                  </a:ln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7D1383-7FF7-43B8-B566-039B5CDF1374}"/>
                  </a:ext>
                </a:extLst>
              </p:cNvPr>
              <p:cNvSpPr txBox="1"/>
              <p:nvPr/>
            </p:nvSpPr>
            <p:spPr>
              <a:xfrm>
                <a:off x="1184234" y="6319792"/>
                <a:ext cx="4532974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900" dirty="0">
                    <a:solidFill>
                      <a:schemeClr val="bg1"/>
                    </a:solidFill>
                    <a:effectLst/>
                    <a:latin typeface="Roboto" pitchFamily="2" charset="0"/>
                    <a:ea typeface="Roboto" pitchFamily="2" charset="0"/>
                  </a:rPr>
                  <a:t>Lorem Ipsum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    </a:r>
                <a:endParaRPr lang="en-ID" sz="9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4427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E22F6F-F8EF-41A5-A756-74427F3886D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2E2F5B-C986-4813-AEF1-5A56A093B829}"/>
              </a:ext>
            </a:extLst>
          </p:cNvPr>
          <p:cNvGrpSpPr/>
          <p:nvPr/>
        </p:nvGrpSpPr>
        <p:grpSpPr>
          <a:xfrm>
            <a:off x="6096000" y="960858"/>
            <a:ext cx="4900620" cy="4936283"/>
            <a:chOff x="500938" y="-278140"/>
            <a:chExt cx="4900620" cy="493628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AEA1BC4-82D3-487D-9EC0-CA7FE3558FFA}"/>
                </a:ext>
              </a:extLst>
            </p:cNvPr>
            <p:cNvGrpSpPr/>
            <p:nvPr/>
          </p:nvGrpSpPr>
          <p:grpSpPr>
            <a:xfrm>
              <a:off x="1311643" y="2362564"/>
              <a:ext cx="3986702" cy="2295579"/>
              <a:chOff x="873147" y="403401"/>
              <a:chExt cx="3986702" cy="2295579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805E2F5-AA80-4747-90BF-47BBF1D23F0F}"/>
                  </a:ext>
                </a:extLst>
              </p:cNvPr>
              <p:cNvSpPr txBox="1"/>
              <p:nvPr/>
            </p:nvSpPr>
            <p:spPr>
              <a:xfrm>
                <a:off x="873149" y="403401"/>
                <a:ext cx="1690942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900" b="1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Roboto" pitchFamily="2" charset="0"/>
                    <a:ea typeface="Roboto" pitchFamily="2" charset="0"/>
                  </a:rPr>
                  <a:t>“Lorem Ipsum is simply dummy text of the printing and typesetting industry.“</a:t>
                </a:r>
                <a:endParaRPr lang="en-ID" sz="9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E10FAE-5483-4AB3-8BF4-4067C673C0FD}"/>
                  </a:ext>
                </a:extLst>
              </p:cNvPr>
              <p:cNvSpPr txBox="1"/>
              <p:nvPr/>
            </p:nvSpPr>
            <p:spPr>
              <a:xfrm>
                <a:off x="873147" y="1213350"/>
                <a:ext cx="398670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b="1" i="0" spc="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Business Idea New And Improved.</a:t>
                </a:r>
                <a:endParaRPr kumimoji="0" lang="en-US" altLang="en-US" sz="3200" b="1" i="1" u="none" cap="none" spc="100" normalizeH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8C9A37FF-5E34-4A57-B694-989D9BC1F916}"/>
                  </a:ext>
                </a:extLst>
              </p:cNvPr>
              <p:cNvSpPr/>
              <p:nvPr/>
            </p:nvSpPr>
            <p:spPr>
              <a:xfrm>
                <a:off x="873148" y="2408020"/>
                <a:ext cx="1690942" cy="290960"/>
              </a:xfrm>
              <a:prstGeom prst="roundRect">
                <a:avLst>
                  <a:gd name="adj" fmla="val 50000"/>
                </a:avLst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i="0" spc="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BUSINESS IDEA</a:t>
                </a:r>
                <a:endParaRPr lang="en-US" sz="8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E39CBDF-64E4-4BC3-BAA0-92E33BF240FA}"/>
                </a:ext>
              </a:extLst>
            </p:cNvPr>
            <p:cNvGrpSpPr/>
            <p:nvPr/>
          </p:nvGrpSpPr>
          <p:grpSpPr>
            <a:xfrm>
              <a:off x="500938" y="-278140"/>
              <a:ext cx="4900620" cy="1943247"/>
              <a:chOff x="62442" y="601033"/>
              <a:chExt cx="4900620" cy="1943247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9AD892D-2310-4119-BF14-1D42CC44CB2B}"/>
                  </a:ext>
                </a:extLst>
              </p:cNvPr>
              <p:cNvSpPr txBox="1"/>
              <p:nvPr/>
            </p:nvSpPr>
            <p:spPr>
              <a:xfrm>
                <a:off x="62442" y="601033"/>
                <a:ext cx="272747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050" b="1" i="0" spc="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Open Sans" panose="020B0606030504020204" pitchFamily="34" charset="0"/>
                  </a:rPr>
                  <a:t>Business idea</a:t>
                </a:r>
                <a:endParaRPr kumimoji="0" lang="en-US" altLang="en-US" sz="1050" b="1" i="1" u="none" cap="none" spc="100" normalizeH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251A35-1D7E-4EA6-8157-2D0556D6ED0D}"/>
                  </a:ext>
                </a:extLst>
              </p:cNvPr>
              <p:cNvSpPr txBox="1"/>
              <p:nvPr/>
            </p:nvSpPr>
            <p:spPr>
              <a:xfrm>
                <a:off x="62444" y="896161"/>
                <a:ext cx="4900618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Roboto" pitchFamily="2" charset="0"/>
                    <a:ea typeface="Roboto" pitchFamily="2" charset="0"/>
                  </a:rPr>
                  <a:t>Lorem Ipsum is simply dummy text of the printing and typesetting industry. Lorem Ipsum has been the industry's standard dummy text ever since the 1500s, when an unknown printer took a galley of type and scrambled it to make a type specimen book. </a:t>
                </a:r>
                <a:endParaRPr lang="en-ID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0F68393-2A99-4AB7-8E20-E6FE54E3FC3C}"/>
                  </a:ext>
                </a:extLst>
              </p:cNvPr>
              <p:cNvSpPr txBox="1"/>
              <p:nvPr/>
            </p:nvSpPr>
            <p:spPr>
              <a:xfrm>
                <a:off x="62444" y="1644034"/>
                <a:ext cx="4900618" cy="900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Roboto" pitchFamily="2" charset="0"/>
                    <a:ea typeface="Roboto" pitchFamily="2" charset="0"/>
                  </a:rPr>
                  <a:t>Lorem Ipsum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    </a:r>
                <a:endParaRPr lang="en-ID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CAE66EF-BEE0-4B52-923C-2B60E6035D67}"/>
              </a:ext>
            </a:extLst>
          </p:cNvPr>
          <p:cNvSpPr txBox="1"/>
          <p:nvPr/>
        </p:nvSpPr>
        <p:spPr>
          <a:xfrm>
            <a:off x="772607" y="5204644"/>
            <a:ext cx="169094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900" b="1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itchFamily="2" charset="0"/>
                <a:ea typeface="Roboto" pitchFamily="2" charset="0"/>
              </a:rPr>
              <a:t>“Lorem Ipsum is simply dummy text of the printing and typesetting industry.“</a:t>
            </a:r>
            <a:endParaRPr lang="en-ID" sz="900" b="1" i="1" dirty="0">
              <a:solidFill>
                <a:schemeClr val="tx1">
                  <a:lumMod val="85000"/>
                  <a:lumOff val="1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842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7000">
              <a:srgbClr val="C45A8A"/>
            </a:gs>
            <a:gs pos="0">
              <a:srgbClr val="F66569"/>
            </a:gs>
            <a:gs pos="100000">
              <a:srgbClr val="894DB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5C79B1-7717-441C-A283-7496BE3708B6}"/>
              </a:ext>
            </a:extLst>
          </p:cNvPr>
          <p:cNvGrpSpPr/>
          <p:nvPr/>
        </p:nvGrpSpPr>
        <p:grpSpPr>
          <a:xfrm>
            <a:off x="2671347" y="2767281"/>
            <a:ext cx="6849306" cy="1323438"/>
            <a:chOff x="2671347" y="3028891"/>
            <a:chExt cx="6849306" cy="132343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8F4F03-6D87-47F9-BD57-5364E5B2A1D6}"/>
                </a:ext>
              </a:extLst>
            </p:cNvPr>
            <p:cNvSpPr txBox="1"/>
            <p:nvPr/>
          </p:nvSpPr>
          <p:spPr>
            <a:xfrm>
              <a:off x="2671347" y="3028891"/>
              <a:ext cx="684930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spc="3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 ExtraBold" panose="020B0906030804020204" pitchFamily="34" charset="0"/>
                </a:rPr>
                <a:t>Thank</a:t>
              </a:r>
              <a:r>
                <a:rPr lang="en-US" sz="6600" b="1" spc="3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 ExtraBold" panose="020B0906030804020204" pitchFamily="34" charset="0"/>
                </a:rPr>
                <a:t> </a:t>
              </a:r>
              <a:r>
                <a:rPr lang="en-US" sz="6600" spc="3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 ExtraBold" panose="020B0906030804020204" pitchFamily="34" charset="0"/>
                </a:rPr>
                <a:t>You !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1B72828-6120-48DC-AC51-CF01E49AFD96}"/>
                </a:ext>
              </a:extLst>
            </p:cNvPr>
            <p:cNvSpPr txBox="1"/>
            <p:nvPr/>
          </p:nvSpPr>
          <p:spPr>
            <a:xfrm>
              <a:off x="3738566" y="4090719"/>
              <a:ext cx="47148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spc="60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PRESENTATION TEMPLATE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1373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7000">
              <a:srgbClr val="C45A8A"/>
            </a:gs>
            <a:gs pos="0">
              <a:srgbClr val="F66569"/>
            </a:gs>
            <a:gs pos="100000">
              <a:srgbClr val="894DB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D8A57B1-38DD-4815-9DA6-B8D231C96F8D}"/>
              </a:ext>
            </a:extLst>
          </p:cNvPr>
          <p:cNvGrpSpPr/>
          <p:nvPr/>
        </p:nvGrpSpPr>
        <p:grpSpPr>
          <a:xfrm>
            <a:off x="2168367" y="1603276"/>
            <a:ext cx="7855265" cy="3651448"/>
            <a:chOff x="4318156" y="1192833"/>
            <a:chExt cx="7855265" cy="36514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0F73B8-5728-41B8-B56F-1CAFD5968AD9}"/>
                </a:ext>
              </a:extLst>
            </p:cNvPr>
            <p:cNvSpPr txBox="1"/>
            <p:nvPr/>
          </p:nvSpPr>
          <p:spPr>
            <a:xfrm>
              <a:off x="5457823" y="1192833"/>
              <a:ext cx="557593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4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Business </a:t>
              </a:r>
              <a:r>
                <a:rPr lang="en-US" altLang="en-US" sz="4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Idea</a:t>
              </a:r>
              <a:endParaRPr kumimoji="0" lang="en-US" altLang="en-US" sz="4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B1FBE97-AA82-4F37-8491-FC7F12FAC7B2}"/>
                </a:ext>
              </a:extLst>
            </p:cNvPr>
            <p:cNvSpPr txBox="1"/>
            <p:nvPr/>
          </p:nvSpPr>
          <p:spPr>
            <a:xfrm>
              <a:off x="5457823" y="1944029"/>
              <a:ext cx="55759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100" b="1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Business idea new and improved.</a:t>
              </a:r>
              <a:endParaRPr kumimoji="0" lang="en-US" altLang="en-US" sz="1100" b="1" i="1" u="none" cap="none" spc="100" normalizeH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B44F40C-8AD0-4ABC-81AF-EBC500966DF8}"/>
                </a:ext>
              </a:extLst>
            </p:cNvPr>
            <p:cNvSpPr txBox="1"/>
            <p:nvPr/>
          </p:nvSpPr>
          <p:spPr>
            <a:xfrm>
              <a:off x="4318156" y="2897207"/>
              <a:ext cx="7855265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bg1"/>
                  </a:solidFill>
                  <a:effectLst/>
                  <a:latin typeface="Roboto" pitchFamily="2" charset="0"/>
                  <a:ea typeface="Roboto" pitchFamily="2" charset="0"/>
                </a:rPr>
                <a:t>Lorem Ipsum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  </a:r>
              <a:r>
                <a:rPr lang="en-US" sz="900" dirty="0" err="1">
                  <a:solidFill>
                    <a:schemeClr val="bg1"/>
                  </a:solidFill>
                  <a:effectLst/>
                  <a:latin typeface="Roboto" pitchFamily="2" charset="0"/>
                  <a:ea typeface="Roboto" pitchFamily="2" charset="0"/>
                </a:rPr>
                <a:t>popularised</a:t>
              </a:r>
              <a:r>
                <a:rPr lang="en-US" sz="900" dirty="0">
                  <a:solidFill>
                    <a:schemeClr val="bg1"/>
                  </a:solidFill>
                  <a:effectLst/>
                  <a:latin typeface="Roboto" pitchFamily="2" charset="0"/>
                  <a:ea typeface="Roboto" pitchFamily="2" charset="0"/>
                </a:rPr>
                <a:t> in the 1960s with the release of Letraset sheets containing Lorem Ipsum passages, and more recently with desktop publishing software like Aldus PageMaker including versions of Lorem Ipsum.</a:t>
              </a:r>
              <a:endParaRPr lang="en-ID" sz="9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22205C-49C3-48F3-8DAF-94153C5D0E0C}"/>
                </a:ext>
              </a:extLst>
            </p:cNvPr>
            <p:cNvSpPr txBox="1"/>
            <p:nvPr/>
          </p:nvSpPr>
          <p:spPr>
            <a:xfrm>
              <a:off x="4318156" y="3944035"/>
              <a:ext cx="7855265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bg1"/>
                  </a:solidFill>
                  <a:effectLst/>
                  <a:latin typeface="Roboto" pitchFamily="2" charset="0"/>
                  <a:ea typeface="Roboto" pitchFamily="2" charset="0"/>
                </a:rPr>
                <a:t>Lorem Ipsum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  </a:r>
              <a:r>
                <a:rPr lang="en-US" sz="900" dirty="0" err="1">
                  <a:solidFill>
                    <a:schemeClr val="bg1"/>
                  </a:solidFill>
                  <a:effectLst/>
                  <a:latin typeface="Roboto" pitchFamily="2" charset="0"/>
                  <a:ea typeface="Roboto" pitchFamily="2" charset="0"/>
                </a:rPr>
                <a:t>popularised</a:t>
              </a:r>
              <a:r>
                <a:rPr lang="en-US" sz="900" dirty="0">
                  <a:solidFill>
                    <a:schemeClr val="bg1"/>
                  </a:solidFill>
                  <a:effectLst/>
                  <a:latin typeface="Roboto" pitchFamily="2" charset="0"/>
                  <a:ea typeface="Roboto" pitchFamily="2" charset="0"/>
                </a:rPr>
                <a:t> in the 1960s with the release of Letraset sheets containing Lorem Ipsum passages, and more recently with desktop publishing software like Aldus PageMaker including versions of Lorem Ipsum.</a:t>
              </a:r>
              <a:endParaRPr lang="en-ID" sz="9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535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A83159DA-4630-4BFC-BC2B-06776B39DBB9}"/>
              </a:ext>
            </a:extLst>
          </p:cNvPr>
          <p:cNvGrpSpPr/>
          <p:nvPr/>
        </p:nvGrpSpPr>
        <p:grpSpPr>
          <a:xfrm>
            <a:off x="8199846" y="2583448"/>
            <a:ext cx="2821748" cy="1691101"/>
            <a:chOff x="1184232" y="640310"/>
            <a:chExt cx="2821748" cy="169110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D53E11F-29EA-4ED9-AF6A-CBA67BD2EF7B}"/>
                </a:ext>
              </a:extLst>
            </p:cNvPr>
            <p:cNvSpPr txBox="1"/>
            <p:nvPr/>
          </p:nvSpPr>
          <p:spPr>
            <a:xfrm>
              <a:off x="1184232" y="640310"/>
              <a:ext cx="282174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Best Content – </a:t>
              </a:r>
            </a:p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Business Idea</a:t>
              </a:r>
              <a:endPara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7243C49-1E53-4522-9DE1-B75F5BEB824F}"/>
                </a:ext>
              </a:extLst>
            </p:cNvPr>
            <p:cNvSpPr txBox="1"/>
            <p:nvPr/>
          </p:nvSpPr>
          <p:spPr>
            <a:xfrm>
              <a:off x="1184232" y="1621822"/>
              <a:ext cx="28217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50" b="1" i="0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Business idea new and improved.</a:t>
              </a:r>
              <a:endParaRPr kumimoji="0" lang="en-US" altLang="en-US" sz="1050" b="1" i="1" u="none" cap="none" spc="100" normalizeH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B5A9BC5F-05F8-4C51-84F1-7EDA197EC05F}"/>
                </a:ext>
              </a:extLst>
            </p:cNvPr>
            <p:cNvSpPr/>
            <p:nvPr/>
          </p:nvSpPr>
          <p:spPr>
            <a:xfrm>
              <a:off x="1184233" y="2040451"/>
              <a:ext cx="1690942" cy="290960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i="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BUSINESS IDEA</a:t>
              </a:r>
              <a:endParaRPr lang="en-US" sz="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29CA890-8B5F-4025-8559-313D25C785BF}"/>
              </a:ext>
            </a:extLst>
          </p:cNvPr>
          <p:cNvGrpSpPr/>
          <p:nvPr/>
        </p:nvGrpSpPr>
        <p:grpSpPr>
          <a:xfrm>
            <a:off x="728837" y="1052555"/>
            <a:ext cx="6530917" cy="4752889"/>
            <a:chOff x="1328912" y="1539037"/>
            <a:chExt cx="6530917" cy="4752889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85928C-ABDC-4B09-A9AD-2BF126A8B219}"/>
                </a:ext>
              </a:extLst>
            </p:cNvPr>
            <p:cNvCxnSpPr>
              <a:cxnSpLocks/>
              <a:stCxn id="80" idx="0"/>
            </p:cNvCxnSpPr>
            <p:nvPr/>
          </p:nvCxnSpPr>
          <p:spPr>
            <a:xfrm>
              <a:off x="4592230" y="1539037"/>
              <a:ext cx="0" cy="4752889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5E02ED7-C25A-45C0-BD76-28A7DA8235D9}"/>
                </a:ext>
              </a:extLst>
            </p:cNvPr>
            <p:cNvSpPr/>
            <p:nvPr/>
          </p:nvSpPr>
          <p:spPr>
            <a:xfrm>
              <a:off x="1328912" y="1631316"/>
              <a:ext cx="3145872" cy="335560"/>
            </a:xfrm>
            <a:prstGeom prst="rect">
              <a:avLst/>
            </a:prstGeom>
            <a:gradFill>
              <a:gsLst>
                <a:gs pos="47000">
                  <a:srgbClr val="C45A8A"/>
                </a:gs>
                <a:gs pos="0">
                  <a:srgbClr val="F66569"/>
                </a:gs>
                <a:gs pos="100000">
                  <a:srgbClr val="894DB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00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A55F3B5-9474-4871-BDAE-C0897AAE621E}"/>
                </a:ext>
              </a:extLst>
            </p:cNvPr>
            <p:cNvSpPr/>
            <p:nvPr/>
          </p:nvSpPr>
          <p:spPr>
            <a:xfrm>
              <a:off x="4332171" y="1539037"/>
              <a:ext cx="520118" cy="52011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894D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>
                  <a:solidFill>
                    <a:srgbClr val="894DB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</a:t>
              </a:r>
            </a:p>
          </p:txBody>
        </p:sp>
        <p:sp>
          <p:nvSpPr>
            <p:cNvPr id="81" name="Right Triangle 80">
              <a:extLst>
                <a:ext uri="{FF2B5EF4-FFF2-40B4-BE49-F238E27FC236}">
                  <a16:creationId xmlns:a16="http://schemas.microsoft.com/office/drawing/2014/main" id="{556F606A-91B2-48CE-A8BE-6C26BECBABAC}"/>
                </a:ext>
              </a:extLst>
            </p:cNvPr>
            <p:cNvSpPr/>
            <p:nvPr/>
          </p:nvSpPr>
          <p:spPr>
            <a:xfrm rot="5400000" flipV="1">
              <a:off x="1332782" y="1963007"/>
              <a:ext cx="391188" cy="398925"/>
            </a:xfrm>
            <a:prstGeom prst="rtTriangle">
              <a:avLst/>
            </a:prstGeom>
            <a:gradFill>
              <a:gsLst>
                <a:gs pos="47000">
                  <a:srgbClr val="C45A8A"/>
                </a:gs>
                <a:gs pos="0">
                  <a:srgbClr val="F66569"/>
                </a:gs>
                <a:gs pos="100000">
                  <a:srgbClr val="894DB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EA5AED7-9CAC-4B76-BEF7-CF34A71B44C0}"/>
                </a:ext>
              </a:extLst>
            </p:cNvPr>
            <p:cNvSpPr/>
            <p:nvPr/>
          </p:nvSpPr>
          <p:spPr>
            <a:xfrm>
              <a:off x="1572193" y="1966876"/>
              <a:ext cx="2432808" cy="9815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14D2165-52D8-403B-941A-1A24CADD3D5A}"/>
                </a:ext>
              </a:extLst>
            </p:cNvPr>
            <p:cNvSpPr/>
            <p:nvPr/>
          </p:nvSpPr>
          <p:spPr>
            <a:xfrm>
              <a:off x="1328912" y="3303086"/>
              <a:ext cx="3145872" cy="335560"/>
            </a:xfrm>
            <a:prstGeom prst="rect">
              <a:avLst/>
            </a:prstGeom>
            <a:gradFill>
              <a:gsLst>
                <a:gs pos="47000">
                  <a:srgbClr val="C45A8A"/>
                </a:gs>
                <a:gs pos="0">
                  <a:srgbClr val="F66569"/>
                </a:gs>
                <a:gs pos="100000">
                  <a:srgbClr val="894DB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00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  <a:endPara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4187CF0-6555-48E9-8DD8-5C76B579F9EA}"/>
                </a:ext>
              </a:extLst>
            </p:cNvPr>
            <p:cNvSpPr/>
            <p:nvPr/>
          </p:nvSpPr>
          <p:spPr>
            <a:xfrm>
              <a:off x="4332171" y="3210807"/>
              <a:ext cx="520118" cy="52011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894D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>
                  <a:solidFill>
                    <a:srgbClr val="894DB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</a:t>
              </a:r>
            </a:p>
          </p:txBody>
        </p:sp>
        <p:sp>
          <p:nvSpPr>
            <p:cNvPr id="77" name="Right Triangle 76">
              <a:extLst>
                <a:ext uri="{FF2B5EF4-FFF2-40B4-BE49-F238E27FC236}">
                  <a16:creationId xmlns:a16="http://schemas.microsoft.com/office/drawing/2014/main" id="{533E4D42-1962-42ED-8382-E7821BEE79A9}"/>
                </a:ext>
              </a:extLst>
            </p:cNvPr>
            <p:cNvSpPr/>
            <p:nvPr/>
          </p:nvSpPr>
          <p:spPr>
            <a:xfrm rot="5400000" flipV="1">
              <a:off x="1332782" y="3634777"/>
              <a:ext cx="391188" cy="398925"/>
            </a:xfrm>
            <a:prstGeom prst="rtTriangle">
              <a:avLst/>
            </a:prstGeom>
            <a:gradFill>
              <a:gsLst>
                <a:gs pos="47000">
                  <a:srgbClr val="C45A8A"/>
                </a:gs>
                <a:gs pos="0">
                  <a:srgbClr val="F66569"/>
                </a:gs>
                <a:gs pos="100000">
                  <a:srgbClr val="894DB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5CE78D4-F676-4DEB-809C-4DA2F3938465}"/>
                </a:ext>
              </a:extLst>
            </p:cNvPr>
            <p:cNvSpPr/>
            <p:nvPr/>
          </p:nvSpPr>
          <p:spPr>
            <a:xfrm>
              <a:off x="1572193" y="3638646"/>
              <a:ext cx="2432808" cy="9815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2FDBB9D-F56A-43FA-AFD0-6B56DF2BCC68}"/>
                </a:ext>
              </a:extLst>
            </p:cNvPr>
            <p:cNvSpPr/>
            <p:nvPr/>
          </p:nvSpPr>
          <p:spPr>
            <a:xfrm>
              <a:off x="1328912" y="4974854"/>
              <a:ext cx="3145872" cy="335560"/>
            </a:xfrm>
            <a:prstGeom prst="rect">
              <a:avLst/>
            </a:prstGeom>
            <a:gradFill>
              <a:gsLst>
                <a:gs pos="47000">
                  <a:srgbClr val="C45A8A"/>
                </a:gs>
                <a:gs pos="0">
                  <a:srgbClr val="F66569"/>
                </a:gs>
                <a:gs pos="100000">
                  <a:srgbClr val="894DB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00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  <a:endPara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DD7A077-32EE-49F5-BBC3-1861E017C3BC}"/>
                </a:ext>
              </a:extLst>
            </p:cNvPr>
            <p:cNvSpPr/>
            <p:nvPr/>
          </p:nvSpPr>
          <p:spPr>
            <a:xfrm>
              <a:off x="4332171" y="4882575"/>
              <a:ext cx="520118" cy="52011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894D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>
                  <a:solidFill>
                    <a:srgbClr val="894DB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</a:p>
          </p:txBody>
        </p:sp>
        <p:sp>
          <p:nvSpPr>
            <p:cNvPr id="71" name="Right Triangle 70">
              <a:extLst>
                <a:ext uri="{FF2B5EF4-FFF2-40B4-BE49-F238E27FC236}">
                  <a16:creationId xmlns:a16="http://schemas.microsoft.com/office/drawing/2014/main" id="{577DEE50-6AD8-4541-A7E0-3700C92D677D}"/>
                </a:ext>
              </a:extLst>
            </p:cNvPr>
            <p:cNvSpPr/>
            <p:nvPr/>
          </p:nvSpPr>
          <p:spPr>
            <a:xfrm rot="5400000" flipV="1">
              <a:off x="1332782" y="5306545"/>
              <a:ext cx="391188" cy="398925"/>
            </a:xfrm>
            <a:prstGeom prst="rtTriangle">
              <a:avLst/>
            </a:prstGeom>
            <a:gradFill>
              <a:gsLst>
                <a:gs pos="47000">
                  <a:srgbClr val="C45A8A"/>
                </a:gs>
                <a:gs pos="0">
                  <a:srgbClr val="F66569"/>
                </a:gs>
                <a:gs pos="100000">
                  <a:srgbClr val="894DB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9E880CB-098C-4325-AFDD-65F8597867A8}"/>
                </a:ext>
              </a:extLst>
            </p:cNvPr>
            <p:cNvSpPr/>
            <p:nvPr/>
          </p:nvSpPr>
          <p:spPr>
            <a:xfrm>
              <a:off x="1572193" y="5310414"/>
              <a:ext cx="2432808" cy="9815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1" name="Right Triangle 60">
              <a:extLst>
                <a:ext uri="{FF2B5EF4-FFF2-40B4-BE49-F238E27FC236}">
                  <a16:creationId xmlns:a16="http://schemas.microsoft.com/office/drawing/2014/main" id="{4E78FC44-2D85-47D6-9746-E295EEF30B4B}"/>
                </a:ext>
              </a:extLst>
            </p:cNvPr>
            <p:cNvSpPr/>
            <p:nvPr/>
          </p:nvSpPr>
          <p:spPr>
            <a:xfrm rot="5400000">
              <a:off x="7463067" y="4468957"/>
              <a:ext cx="391188" cy="402336"/>
            </a:xfrm>
            <a:prstGeom prst="rtTriangle">
              <a:avLst/>
            </a:prstGeom>
            <a:gradFill>
              <a:gsLst>
                <a:gs pos="47000">
                  <a:srgbClr val="C45A8A"/>
                </a:gs>
                <a:gs pos="0">
                  <a:srgbClr val="F66569"/>
                </a:gs>
                <a:gs pos="100000">
                  <a:srgbClr val="894DB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BF115FF-0B7F-4731-90A7-EDA98B1B0D75}"/>
                </a:ext>
              </a:extLst>
            </p:cNvPr>
            <p:cNvSpPr/>
            <p:nvPr/>
          </p:nvSpPr>
          <p:spPr>
            <a:xfrm>
              <a:off x="4713957" y="4138971"/>
              <a:ext cx="3145872" cy="335560"/>
            </a:xfrm>
            <a:prstGeom prst="rect">
              <a:avLst/>
            </a:prstGeom>
            <a:gradFill>
              <a:gsLst>
                <a:gs pos="47000">
                  <a:srgbClr val="C45A8A"/>
                </a:gs>
                <a:gs pos="0">
                  <a:srgbClr val="F66569"/>
                </a:gs>
                <a:gs pos="100000">
                  <a:srgbClr val="894DB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00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  <a:endPara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04D9638-C00F-4A0B-8C70-7A03DB0E32A7}"/>
                </a:ext>
              </a:extLst>
            </p:cNvPr>
            <p:cNvSpPr/>
            <p:nvPr/>
          </p:nvSpPr>
          <p:spPr>
            <a:xfrm>
              <a:off x="4332171" y="4046692"/>
              <a:ext cx="520118" cy="52011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894D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>
                  <a:solidFill>
                    <a:srgbClr val="894DB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D3D78BB-A246-41C8-8CB2-A92FDD476A47}"/>
                </a:ext>
              </a:extLst>
            </p:cNvPr>
            <p:cNvSpPr/>
            <p:nvPr/>
          </p:nvSpPr>
          <p:spPr>
            <a:xfrm>
              <a:off x="5087967" y="4474531"/>
              <a:ext cx="2432808" cy="9815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5" name="Right Triangle 44">
              <a:extLst>
                <a:ext uri="{FF2B5EF4-FFF2-40B4-BE49-F238E27FC236}">
                  <a16:creationId xmlns:a16="http://schemas.microsoft.com/office/drawing/2014/main" id="{5DD5767C-340B-4974-AF13-C99CB7982E78}"/>
                </a:ext>
              </a:extLst>
            </p:cNvPr>
            <p:cNvSpPr/>
            <p:nvPr/>
          </p:nvSpPr>
          <p:spPr>
            <a:xfrm rot="5400000">
              <a:off x="7463067" y="2797187"/>
              <a:ext cx="391188" cy="402336"/>
            </a:xfrm>
            <a:prstGeom prst="rtTriangle">
              <a:avLst/>
            </a:prstGeom>
            <a:gradFill>
              <a:gsLst>
                <a:gs pos="47000">
                  <a:srgbClr val="C45A8A"/>
                </a:gs>
                <a:gs pos="0">
                  <a:srgbClr val="F66569"/>
                </a:gs>
                <a:gs pos="100000">
                  <a:srgbClr val="894DB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3C45F6B-767A-43A9-8341-A3EDF51F9EF1}"/>
                </a:ext>
              </a:extLst>
            </p:cNvPr>
            <p:cNvSpPr/>
            <p:nvPr/>
          </p:nvSpPr>
          <p:spPr>
            <a:xfrm>
              <a:off x="4713957" y="2467201"/>
              <a:ext cx="3145872" cy="335560"/>
            </a:xfrm>
            <a:prstGeom prst="rect">
              <a:avLst/>
            </a:prstGeom>
            <a:gradFill>
              <a:gsLst>
                <a:gs pos="47000">
                  <a:srgbClr val="C45A8A"/>
                </a:gs>
                <a:gs pos="0">
                  <a:srgbClr val="F66569"/>
                </a:gs>
                <a:gs pos="100000">
                  <a:srgbClr val="894DB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00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4FD108D-0AEE-4766-A9CA-40F899E8EB72}"/>
                </a:ext>
              </a:extLst>
            </p:cNvPr>
            <p:cNvSpPr/>
            <p:nvPr/>
          </p:nvSpPr>
          <p:spPr>
            <a:xfrm>
              <a:off x="4332171" y="2374922"/>
              <a:ext cx="520118" cy="52011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894D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>
                  <a:solidFill>
                    <a:srgbClr val="894DB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9448EA3-95EC-49B5-BEDC-99E7E28D441C}"/>
                </a:ext>
              </a:extLst>
            </p:cNvPr>
            <p:cNvSpPr/>
            <p:nvPr/>
          </p:nvSpPr>
          <p:spPr>
            <a:xfrm>
              <a:off x="5087967" y="2802761"/>
              <a:ext cx="2432808" cy="9815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578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D4C26EB-B570-4FF6-811B-FFD0DFA5D4F2}"/>
              </a:ext>
            </a:extLst>
          </p:cNvPr>
          <p:cNvGrpSpPr/>
          <p:nvPr/>
        </p:nvGrpSpPr>
        <p:grpSpPr>
          <a:xfrm>
            <a:off x="1001955" y="1103931"/>
            <a:ext cx="10188090" cy="5406340"/>
            <a:chOff x="1001955" y="1015661"/>
            <a:chExt cx="10188090" cy="540634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180F417-BEAB-4CE8-9366-6EB0A53E1B73}"/>
                </a:ext>
              </a:extLst>
            </p:cNvPr>
            <p:cNvSpPr/>
            <p:nvPr/>
          </p:nvSpPr>
          <p:spPr>
            <a:xfrm>
              <a:off x="5592848" y="1528317"/>
              <a:ext cx="566649" cy="524365"/>
            </a:xfrm>
            <a:custGeom>
              <a:avLst/>
              <a:gdLst>
                <a:gd name="connsiteX0" fmla="*/ 175030 w 486659"/>
                <a:gd name="connsiteY0" fmla="*/ 0 h 450344"/>
                <a:gd name="connsiteX1" fmla="*/ 311632 w 486659"/>
                <a:gd name="connsiteY1" fmla="*/ 0 h 450344"/>
                <a:gd name="connsiteX2" fmla="*/ 404271 w 486659"/>
                <a:gd name="connsiteY2" fmla="*/ 53289 h 450344"/>
                <a:gd name="connsiteX3" fmla="*/ 472352 w 486659"/>
                <a:gd name="connsiteY3" fmla="*/ 171683 h 450344"/>
                <a:gd name="connsiteX4" fmla="*/ 472352 w 486659"/>
                <a:gd name="connsiteY4" fmla="*/ 278661 h 450344"/>
                <a:gd name="connsiteX5" fmla="*/ 403832 w 486659"/>
                <a:gd name="connsiteY5" fmla="*/ 397055 h 450344"/>
                <a:gd name="connsiteX6" fmla="*/ 311193 w 486659"/>
                <a:gd name="connsiteY6" fmla="*/ 450344 h 450344"/>
                <a:gd name="connsiteX7" fmla="*/ 174701 w 486659"/>
                <a:gd name="connsiteY7" fmla="*/ 450344 h 450344"/>
                <a:gd name="connsiteX8" fmla="*/ 82062 w 486659"/>
                <a:gd name="connsiteY8" fmla="*/ 397055 h 450344"/>
                <a:gd name="connsiteX9" fmla="*/ 13542 w 486659"/>
                <a:gd name="connsiteY9" fmla="*/ 278661 h 450344"/>
                <a:gd name="connsiteX10" fmla="*/ 14419 w 486659"/>
                <a:gd name="connsiteY10" fmla="*/ 171683 h 450344"/>
                <a:gd name="connsiteX11" fmla="*/ 82501 w 486659"/>
                <a:gd name="connsiteY11" fmla="*/ 53289 h 450344"/>
                <a:gd name="connsiteX12" fmla="*/ 175030 w 486659"/>
                <a:gd name="connsiteY12" fmla="*/ 0 h 45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6659" h="450344">
                  <a:moveTo>
                    <a:pt x="175030" y="0"/>
                  </a:moveTo>
                  <a:lnTo>
                    <a:pt x="311632" y="0"/>
                  </a:lnTo>
                  <a:cubicBezTo>
                    <a:pt x="349674" y="0"/>
                    <a:pt x="385195" y="20306"/>
                    <a:pt x="404271" y="53289"/>
                  </a:cubicBezTo>
                  <a:lnTo>
                    <a:pt x="472352" y="171683"/>
                  </a:lnTo>
                  <a:cubicBezTo>
                    <a:pt x="491428" y="204665"/>
                    <a:pt x="491428" y="245679"/>
                    <a:pt x="472352" y="278661"/>
                  </a:cubicBezTo>
                  <a:lnTo>
                    <a:pt x="403832" y="397055"/>
                  </a:lnTo>
                  <a:cubicBezTo>
                    <a:pt x="384866" y="430038"/>
                    <a:pt x="349345" y="450344"/>
                    <a:pt x="311193" y="450344"/>
                  </a:cubicBezTo>
                  <a:lnTo>
                    <a:pt x="174701" y="450344"/>
                  </a:lnTo>
                  <a:cubicBezTo>
                    <a:pt x="136549" y="450344"/>
                    <a:pt x="101029" y="430038"/>
                    <a:pt x="82062" y="397055"/>
                  </a:cubicBezTo>
                  <a:lnTo>
                    <a:pt x="13542" y="278661"/>
                  </a:lnTo>
                  <a:cubicBezTo>
                    <a:pt x="-4657" y="245679"/>
                    <a:pt x="-4657" y="204665"/>
                    <a:pt x="14419" y="171683"/>
                  </a:cubicBezTo>
                  <a:lnTo>
                    <a:pt x="82501" y="53289"/>
                  </a:lnTo>
                  <a:cubicBezTo>
                    <a:pt x="101467" y="20306"/>
                    <a:pt x="136988" y="0"/>
                    <a:pt x="17503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/>
              </a:pPr>
              <a:endParaRPr sz="2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E876ED2-CAB1-4E38-AA9A-36E167D3B0B8}"/>
                </a:ext>
              </a:extLst>
            </p:cNvPr>
            <p:cNvSpPr/>
            <p:nvPr/>
          </p:nvSpPr>
          <p:spPr>
            <a:xfrm>
              <a:off x="6027792" y="2372664"/>
              <a:ext cx="566649" cy="524365"/>
            </a:xfrm>
            <a:custGeom>
              <a:avLst/>
              <a:gdLst>
                <a:gd name="connsiteX0" fmla="*/ 175030 w 486659"/>
                <a:gd name="connsiteY0" fmla="*/ 0 h 450344"/>
                <a:gd name="connsiteX1" fmla="*/ 311632 w 486659"/>
                <a:gd name="connsiteY1" fmla="*/ 0 h 450344"/>
                <a:gd name="connsiteX2" fmla="*/ 404271 w 486659"/>
                <a:gd name="connsiteY2" fmla="*/ 53289 h 450344"/>
                <a:gd name="connsiteX3" fmla="*/ 472352 w 486659"/>
                <a:gd name="connsiteY3" fmla="*/ 171683 h 450344"/>
                <a:gd name="connsiteX4" fmla="*/ 472352 w 486659"/>
                <a:gd name="connsiteY4" fmla="*/ 278661 h 450344"/>
                <a:gd name="connsiteX5" fmla="*/ 403832 w 486659"/>
                <a:gd name="connsiteY5" fmla="*/ 397055 h 450344"/>
                <a:gd name="connsiteX6" fmla="*/ 311193 w 486659"/>
                <a:gd name="connsiteY6" fmla="*/ 450344 h 450344"/>
                <a:gd name="connsiteX7" fmla="*/ 174701 w 486659"/>
                <a:gd name="connsiteY7" fmla="*/ 450344 h 450344"/>
                <a:gd name="connsiteX8" fmla="*/ 82062 w 486659"/>
                <a:gd name="connsiteY8" fmla="*/ 397055 h 450344"/>
                <a:gd name="connsiteX9" fmla="*/ 13542 w 486659"/>
                <a:gd name="connsiteY9" fmla="*/ 278661 h 450344"/>
                <a:gd name="connsiteX10" fmla="*/ 14419 w 486659"/>
                <a:gd name="connsiteY10" fmla="*/ 171683 h 450344"/>
                <a:gd name="connsiteX11" fmla="*/ 82501 w 486659"/>
                <a:gd name="connsiteY11" fmla="*/ 53289 h 450344"/>
                <a:gd name="connsiteX12" fmla="*/ 175030 w 486659"/>
                <a:gd name="connsiteY12" fmla="*/ 0 h 45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6659" h="450344">
                  <a:moveTo>
                    <a:pt x="175030" y="0"/>
                  </a:moveTo>
                  <a:lnTo>
                    <a:pt x="311632" y="0"/>
                  </a:lnTo>
                  <a:cubicBezTo>
                    <a:pt x="349674" y="0"/>
                    <a:pt x="385195" y="20306"/>
                    <a:pt x="404271" y="53289"/>
                  </a:cubicBezTo>
                  <a:lnTo>
                    <a:pt x="472352" y="171683"/>
                  </a:lnTo>
                  <a:cubicBezTo>
                    <a:pt x="491428" y="204665"/>
                    <a:pt x="491428" y="245679"/>
                    <a:pt x="472352" y="278661"/>
                  </a:cubicBezTo>
                  <a:lnTo>
                    <a:pt x="403832" y="397055"/>
                  </a:lnTo>
                  <a:cubicBezTo>
                    <a:pt x="384866" y="430038"/>
                    <a:pt x="349345" y="450344"/>
                    <a:pt x="311193" y="450344"/>
                  </a:cubicBezTo>
                  <a:lnTo>
                    <a:pt x="174701" y="450344"/>
                  </a:lnTo>
                  <a:cubicBezTo>
                    <a:pt x="136549" y="450344"/>
                    <a:pt x="101029" y="430038"/>
                    <a:pt x="82062" y="397055"/>
                  </a:cubicBezTo>
                  <a:lnTo>
                    <a:pt x="13542" y="278661"/>
                  </a:lnTo>
                  <a:cubicBezTo>
                    <a:pt x="-4657" y="245679"/>
                    <a:pt x="-4657" y="204665"/>
                    <a:pt x="14419" y="171683"/>
                  </a:cubicBezTo>
                  <a:lnTo>
                    <a:pt x="82501" y="53289"/>
                  </a:lnTo>
                  <a:cubicBezTo>
                    <a:pt x="101467" y="20306"/>
                    <a:pt x="136988" y="0"/>
                    <a:pt x="17503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/>
              </a:pPr>
              <a:endParaRPr sz="2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7567D7C-1E00-4E88-9AD7-4B4765262B86}"/>
                </a:ext>
              </a:extLst>
            </p:cNvPr>
            <p:cNvSpPr/>
            <p:nvPr/>
          </p:nvSpPr>
          <p:spPr>
            <a:xfrm>
              <a:off x="5595800" y="3222737"/>
              <a:ext cx="566649" cy="524365"/>
            </a:xfrm>
            <a:custGeom>
              <a:avLst/>
              <a:gdLst>
                <a:gd name="connsiteX0" fmla="*/ 175030 w 486659"/>
                <a:gd name="connsiteY0" fmla="*/ 0 h 450344"/>
                <a:gd name="connsiteX1" fmla="*/ 311632 w 486659"/>
                <a:gd name="connsiteY1" fmla="*/ 0 h 450344"/>
                <a:gd name="connsiteX2" fmla="*/ 404271 w 486659"/>
                <a:gd name="connsiteY2" fmla="*/ 53289 h 450344"/>
                <a:gd name="connsiteX3" fmla="*/ 472352 w 486659"/>
                <a:gd name="connsiteY3" fmla="*/ 171683 h 450344"/>
                <a:gd name="connsiteX4" fmla="*/ 472352 w 486659"/>
                <a:gd name="connsiteY4" fmla="*/ 278661 h 450344"/>
                <a:gd name="connsiteX5" fmla="*/ 403832 w 486659"/>
                <a:gd name="connsiteY5" fmla="*/ 397055 h 450344"/>
                <a:gd name="connsiteX6" fmla="*/ 311193 w 486659"/>
                <a:gd name="connsiteY6" fmla="*/ 450344 h 450344"/>
                <a:gd name="connsiteX7" fmla="*/ 174701 w 486659"/>
                <a:gd name="connsiteY7" fmla="*/ 450344 h 450344"/>
                <a:gd name="connsiteX8" fmla="*/ 82062 w 486659"/>
                <a:gd name="connsiteY8" fmla="*/ 397055 h 450344"/>
                <a:gd name="connsiteX9" fmla="*/ 13542 w 486659"/>
                <a:gd name="connsiteY9" fmla="*/ 278661 h 450344"/>
                <a:gd name="connsiteX10" fmla="*/ 14419 w 486659"/>
                <a:gd name="connsiteY10" fmla="*/ 171683 h 450344"/>
                <a:gd name="connsiteX11" fmla="*/ 82501 w 486659"/>
                <a:gd name="connsiteY11" fmla="*/ 53289 h 450344"/>
                <a:gd name="connsiteX12" fmla="*/ 175030 w 486659"/>
                <a:gd name="connsiteY12" fmla="*/ 0 h 45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6659" h="450344">
                  <a:moveTo>
                    <a:pt x="175030" y="0"/>
                  </a:moveTo>
                  <a:lnTo>
                    <a:pt x="311632" y="0"/>
                  </a:lnTo>
                  <a:cubicBezTo>
                    <a:pt x="349674" y="0"/>
                    <a:pt x="385195" y="20306"/>
                    <a:pt x="404271" y="53289"/>
                  </a:cubicBezTo>
                  <a:lnTo>
                    <a:pt x="472352" y="171683"/>
                  </a:lnTo>
                  <a:cubicBezTo>
                    <a:pt x="491428" y="204665"/>
                    <a:pt x="491428" y="245679"/>
                    <a:pt x="472352" y="278661"/>
                  </a:cubicBezTo>
                  <a:lnTo>
                    <a:pt x="403832" y="397055"/>
                  </a:lnTo>
                  <a:cubicBezTo>
                    <a:pt x="384866" y="430038"/>
                    <a:pt x="349345" y="450344"/>
                    <a:pt x="311193" y="450344"/>
                  </a:cubicBezTo>
                  <a:lnTo>
                    <a:pt x="174701" y="450344"/>
                  </a:lnTo>
                  <a:cubicBezTo>
                    <a:pt x="136549" y="450344"/>
                    <a:pt x="101029" y="430038"/>
                    <a:pt x="82062" y="397055"/>
                  </a:cubicBezTo>
                  <a:lnTo>
                    <a:pt x="13542" y="278661"/>
                  </a:lnTo>
                  <a:cubicBezTo>
                    <a:pt x="-4657" y="245679"/>
                    <a:pt x="-4657" y="204665"/>
                    <a:pt x="14419" y="171683"/>
                  </a:cubicBezTo>
                  <a:lnTo>
                    <a:pt x="82501" y="53289"/>
                  </a:lnTo>
                  <a:cubicBezTo>
                    <a:pt x="101467" y="20306"/>
                    <a:pt x="136988" y="0"/>
                    <a:pt x="17503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/>
              </a:pPr>
              <a:endParaRPr sz="2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BD4DB1F-BFC0-4C2E-8086-D1F471A4332F}"/>
                </a:ext>
              </a:extLst>
            </p:cNvPr>
            <p:cNvSpPr/>
            <p:nvPr/>
          </p:nvSpPr>
          <p:spPr>
            <a:xfrm>
              <a:off x="6027792" y="4023270"/>
              <a:ext cx="566649" cy="524365"/>
            </a:xfrm>
            <a:custGeom>
              <a:avLst/>
              <a:gdLst>
                <a:gd name="connsiteX0" fmla="*/ 175030 w 486659"/>
                <a:gd name="connsiteY0" fmla="*/ 0 h 450344"/>
                <a:gd name="connsiteX1" fmla="*/ 311632 w 486659"/>
                <a:gd name="connsiteY1" fmla="*/ 0 h 450344"/>
                <a:gd name="connsiteX2" fmla="*/ 404271 w 486659"/>
                <a:gd name="connsiteY2" fmla="*/ 53289 h 450344"/>
                <a:gd name="connsiteX3" fmla="*/ 472352 w 486659"/>
                <a:gd name="connsiteY3" fmla="*/ 171683 h 450344"/>
                <a:gd name="connsiteX4" fmla="*/ 472352 w 486659"/>
                <a:gd name="connsiteY4" fmla="*/ 278661 h 450344"/>
                <a:gd name="connsiteX5" fmla="*/ 403832 w 486659"/>
                <a:gd name="connsiteY5" fmla="*/ 397055 h 450344"/>
                <a:gd name="connsiteX6" fmla="*/ 311193 w 486659"/>
                <a:gd name="connsiteY6" fmla="*/ 450344 h 450344"/>
                <a:gd name="connsiteX7" fmla="*/ 174701 w 486659"/>
                <a:gd name="connsiteY7" fmla="*/ 450344 h 450344"/>
                <a:gd name="connsiteX8" fmla="*/ 82062 w 486659"/>
                <a:gd name="connsiteY8" fmla="*/ 397055 h 450344"/>
                <a:gd name="connsiteX9" fmla="*/ 13542 w 486659"/>
                <a:gd name="connsiteY9" fmla="*/ 278661 h 450344"/>
                <a:gd name="connsiteX10" fmla="*/ 14419 w 486659"/>
                <a:gd name="connsiteY10" fmla="*/ 171683 h 450344"/>
                <a:gd name="connsiteX11" fmla="*/ 82501 w 486659"/>
                <a:gd name="connsiteY11" fmla="*/ 53289 h 450344"/>
                <a:gd name="connsiteX12" fmla="*/ 175030 w 486659"/>
                <a:gd name="connsiteY12" fmla="*/ 0 h 45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6659" h="450344">
                  <a:moveTo>
                    <a:pt x="175030" y="0"/>
                  </a:moveTo>
                  <a:lnTo>
                    <a:pt x="311632" y="0"/>
                  </a:lnTo>
                  <a:cubicBezTo>
                    <a:pt x="349674" y="0"/>
                    <a:pt x="385195" y="20306"/>
                    <a:pt x="404271" y="53289"/>
                  </a:cubicBezTo>
                  <a:lnTo>
                    <a:pt x="472352" y="171683"/>
                  </a:lnTo>
                  <a:cubicBezTo>
                    <a:pt x="491428" y="204665"/>
                    <a:pt x="491428" y="245679"/>
                    <a:pt x="472352" y="278661"/>
                  </a:cubicBezTo>
                  <a:lnTo>
                    <a:pt x="403832" y="397055"/>
                  </a:lnTo>
                  <a:cubicBezTo>
                    <a:pt x="384866" y="430038"/>
                    <a:pt x="349345" y="450344"/>
                    <a:pt x="311193" y="450344"/>
                  </a:cubicBezTo>
                  <a:lnTo>
                    <a:pt x="174701" y="450344"/>
                  </a:lnTo>
                  <a:cubicBezTo>
                    <a:pt x="136549" y="450344"/>
                    <a:pt x="101029" y="430038"/>
                    <a:pt x="82062" y="397055"/>
                  </a:cubicBezTo>
                  <a:lnTo>
                    <a:pt x="13542" y="278661"/>
                  </a:lnTo>
                  <a:cubicBezTo>
                    <a:pt x="-4657" y="245679"/>
                    <a:pt x="-4657" y="204665"/>
                    <a:pt x="14419" y="171683"/>
                  </a:cubicBezTo>
                  <a:lnTo>
                    <a:pt x="82501" y="53289"/>
                  </a:lnTo>
                  <a:cubicBezTo>
                    <a:pt x="101467" y="20306"/>
                    <a:pt x="136988" y="0"/>
                    <a:pt x="17503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/>
              </a:pPr>
              <a:endParaRPr sz="2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ECF94FE-34EC-4E7A-AFA4-B1D8F20240C3}"/>
                </a:ext>
              </a:extLst>
            </p:cNvPr>
            <p:cNvSpPr/>
            <p:nvPr/>
          </p:nvSpPr>
          <p:spPr>
            <a:xfrm>
              <a:off x="5598791" y="4876331"/>
              <a:ext cx="566649" cy="524365"/>
            </a:xfrm>
            <a:custGeom>
              <a:avLst/>
              <a:gdLst>
                <a:gd name="connsiteX0" fmla="*/ 175030 w 486659"/>
                <a:gd name="connsiteY0" fmla="*/ 0 h 450344"/>
                <a:gd name="connsiteX1" fmla="*/ 311632 w 486659"/>
                <a:gd name="connsiteY1" fmla="*/ 0 h 450344"/>
                <a:gd name="connsiteX2" fmla="*/ 404271 w 486659"/>
                <a:gd name="connsiteY2" fmla="*/ 53289 h 450344"/>
                <a:gd name="connsiteX3" fmla="*/ 472352 w 486659"/>
                <a:gd name="connsiteY3" fmla="*/ 171683 h 450344"/>
                <a:gd name="connsiteX4" fmla="*/ 472352 w 486659"/>
                <a:gd name="connsiteY4" fmla="*/ 278661 h 450344"/>
                <a:gd name="connsiteX5" fmla="*/ 403832 w 486659"/>
                <a:gd name="connsiteY5" fmla="*/ 397055 h 450344"/>
                <a:gd name="connsiteX6" fmla="*/ 311193 w 486659"/>
                <a:gd name="connsiteY6" fmla="*/ 450344 h 450344"/>
                <a:gd name="connsiteX7" fmla="*/ 174701 w 486659"/>
                <a:gd name="connsiteY7" fmla="*/ 450344 h 450344"/>
                <a:gd name="connsiteX8" fmla="*/ 82062 w 486659"/>
                <a:gd name="connsiteY8" fmla="*/ 397055 h 450344"/>
                <a:gd name="connsiteX9" fmla="*/ 13542 w 486659"/>
                <a:gd name="connsiteY9" fmla="*/ 278661 h 450344"/>
                <a:gd name="connsiteX10" fmla="*/ 14419 w 486659"/>
                <a:gd name="connsiteY10" fmla="*/ 171683 h 450344"/>
                <a:gd name="connsiteX11" fmla="*/ 82501 w 486659"/>
                <a:gd name="connsiteY11" fmla="*/ 53289 h 450344"/>
                <a:gd name="connsiteX12" fmla="*/ 175030 w 486659"/>
                <a:gd name="connsiteY12" fmla="*/ 0 h 45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6659" h="450344">
                  <a:moveTo>
                    <a:pt x="175030" y="0"/>
                  </a:moveTo>
                  <a:lnTo>
                    <a:pt x="311632" y="0"/>
                  </a:lnTo>
                  <a:cubicBezTo>
                    <a:pt x="349674" y="0"/>
                    <a:pt x="385195" y="20306"/>
                    <a:pt x="404271" y="53289"/>
                  </a:cubicBezTo>
                  <a:lnTo>
                    <a:pt x="472352" y="171683"/>
                  </a:lnTo>
                  <a:cubicBezTo>
                    <a:pt x="491428" y="204665"/>
                    <a:pt x="491428" y="245679"/>
                    <a:pt x="472352" y="278661"/>
                  </a:cubicBezTo>
                  <a:lnTo>
                    <a:pt x="403832" y="397055"/>
                  </a:lnTo>
                  <a:cubicBezTo>
                    <a:pt x="384866" y="430038"/>
                    <a:pt x="349345" y="450344"/>
                    <a:pt x="311193" y="450344"/>
                  </a:cubicBezTo>
                  <a:lnTo>
                    <a:pt x="174701" y="450344"/>
                  </a:lnTo>
                  <a:cubicBezTo>
                    <a:pt x="136549" y="450344"/>
                    <a:pt x="101029" y="430038"/>
                    <a:pt x="82062" y="397055"/>
                  </a:cubicBezTo>
                  <a:lnTo>
                    <a:pt x="13542" y="278661"/>
                  </a:lnTo>
                  <a:cubicBezTo>
                    <a:pt x="-4657" y="245679"/>
                    <a:pt x="-4657" y="204665"/>
                    <a:pt x="14419" y="171683"/>
                  </a:cubicBezTo>
                  <a:lnTo>
                    <a:pt x="82501" y="53289"/>
                  </a:lnTo>
                  <a:cubicBezTo>
                    <a:pt x="101467" y="20306"/>
                    <a:pt x="136988" y="0"/>
                    <a:pt x="17503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/>
              </a:pPr>
              <a:endParaRPr sz="2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61B17EA-F890-44E2-90BD-3E7C3248FF60}"/>
                </a:ext>
              </a:extLst>
            </p:cNvPr>
            <p:cNvSpPr/>
            <p:nvPr/>
          </p:nvSpPr>
          <p:spPr>
            <a:xfrm>
              <a:off x="6027792" y="5725475"/>
              <a:ext cx="566649" cy="524365"/>
            </a:xfrm>
            <a:custGeom>
              <a:avLst/>
              <a:gdLst>
                <a:gd name="connsiteX0" fmla="*/ 175030 w 486659"/>
                <a:gd name="connsiteY0" fmla="*/ 0 h 450344"/>
                <a:gd name="connsiteX1" fmla="*/ 311632 w 486659"/>
                <a:gd name="connsiteY1" fmla="*/ 0 h 450344"/>
                <a:gd name="connsiteX2" fmla="*/ 404271 w 486659"/>
                <a:gd name="connsiteY2" fmla="*/ 53289 h 450344"/>
                <a:gd name="connsiteX3" fmla="*/ 472352 w 486659"/>
                <a:gd name="connsiteY3" fmla="*/ 171683 h 450344"/>
                <a:gd name="connsiteX4" fmla="*/ 472352 w 486659"/>
                <a:gd name="connsiteY4" fmla="*/ 278661 h 450344"/>
                <a:gd name="connsiteX5" fmla="*/ 403832 w 486659"/>
                <a:gd name="connsiteY5" fmla="*/ 397055 h 450344"/>
                <a:gd name="connsiteX6" fmla="*/ 311193 w 486659"/>
                <a:gd name="connsiteY6" fmla="*/ 450344 h 450344"/>
                <a:gd name="connsiteX7" fmla="*/ 174701 w 486659"/>
                <a:gd name="connsiteY7" fmla="*/ 450344 h 450344"/>
                <a:gd name="connsiteX8" fmla="*/ 82062 w 486659"/>
                <a:gd name="connsiteY8" fmla="*/ 397055 h 450344"/>
                <a:gd name="connsiteX9" fmla="*/ 13542 w 486659"/>
                <a:gd name="connsiteY9" fmla="*/ 278661 h 450344"/>
                <a:gd name="connsiteX10" fmla="*/ 14419 w 486659"/>
                <a:gd name="connsiteY10" fmla="*/ 171683 h 450344"/>
                <a:gd name="connsiteX11" fmla="*/ 82501 w 486659"/>
                <a:gd name="connsiteY11" fmla="*/ 53289 h 450344"/>
                <a:gd name="connsiteX12" fmla="*/ 175030 w 486659"/>
                <a:gd name="connsiteY12" fmla="*/ 0 h 45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6659" h="450344">
                  <a:moveTo>
                    <a:pt x="175030" y="0"/>
                  </a:moveTo>
                  <a:lnTo>
                    <a:pt x="311632" y="0"/>
                  </a:lnTo>
                  <a:cubicBezTo>
                    <a:pt x="349674" y="0"/>
                    <a:pt x="385195" y="20306"/>
                    <a:pt x="404271" y="53289"/>
                  </a:cubicBezTo>
                  <a:lnTo>
                    <a:pt x="472352" y="171683"/>
                  </a:lnTo>
                  <a:cubicBezTo>
                    <a:pt x="491428" y="204665"/>
                    <a:pt x="491428" y="245679"/>
                    <a:pt x="472352" y="278661"/>
                  </a:cubicBezTo>
                  <a:lnTo>
                    <a:pt x="403832" y="397055"/>
                  </a:lnTo>
                  <a:cubicBezTo>
                    <a:pt x="384866" y="430038"/>
                    <a:pt x="349345" y="450344"/>
                    <a:pt x="311193" y="450344"/>
                  </a:cubicBezTo>
                  <a:lnTo>
                    <a:pt x="174701" y="450344"/>
                  </a:lnTo>
                  <a:cubicBezTo>
                    <a:pt x="136549" y="450344"/>
                    <a:pt x="101029" y="430038"/>
                    <a:pt x="82062" y="397055"/>
                  </a:cubicBezTo>
                  <a:lnTo>
                    <a:pt x="13542" y="278661"/>
                  </a:lnTo>
                  <a:cubicBezTo>
                    <a:pt x="-4657" y="245679"/>
                    <a:pt x="-4657" y="204665"/>
                    <a:pt x="14419" y="171683"/>
                  </a:cubicBezTo>
                  <a:lnTo>
                    <a:pt x="82501" y="53289"/>
                  </a:lnTo>
                  <a:cubicBezTo>
                    <a:pt x="101467" y="20306"/>
                    <a:pt x="136988" y="0"/>
                    <a:pt x="17503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/>
              </a:pPr>
              <a:endParaRPr sz="2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Shape">
              <a:extLst>
                <a:ext uri="{FF2B5EF4-FFF2-40B4-BE49-F238E27FC236}">
                  <a16:creationId xmlns:a16="http://schemas.microsoft.com/office/drawing/2014/main" id="{717E8C6C-9503-4AC9-A4A7-0C5452B751E7}"/>
                </a:ext>
              </a:extLst>
            </p:cNvPr>
            <p:cNvSpPr/>
            <p:nvPr/>
          </p:nvSpPr>
          <p:spPr>
            <a:xfrm>
              <a:off x="5383210" y="1015661"/>
              <a:ext cx="1414798" cy="5406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7" h="21577" extrusionOk="0">
                  <a:moveTo>
                    <a:pt x="15801" y="21577"/>
                  </a:moveTo>
                  <a:lnTo>
                    <a:pt x="8910" y="21577"/>
                  </a:lnTo>
                  <a:cubicBezTo>
                    <a:pt x="8560" y="21577"/>
                    <a:pt x="8274" y="21501"/>
                    <a:pt x="8274" y="21408"/>
                  </a:cubicBezTo>
                  <a:cubicBezTo>
                    <a:pt x="8274" y="21315"/>
                    <a:pt x="8560" y="21239"/>
                    <a:pt x="8910" y="21239"/>
                  </a:cubicBezTo>
                  <a:lnTo>
                    <a:pt x="15801" y="21239"/>
                  </a:lnTo>
                  <a:cubicBezTo>
                    <a:pt x="16602" y="21239"/>
                    <a:pt x="17347" y="21125"/>
                    <a:pt x="17748" y="20942"/>
                  </a:cubicBezTo>
                  <a:lnTo>
                    <a:pt x="19707" y="20043"/>
                  </a:lnTo>
                  <a:cubicBezTo>
                    <a:pt x="20108" y="19859"/>
                    <a:pt x="20108" y="19631"/>
                    <a:pt x="19707" y="19447"/>
                  </a:cubicBezTo>
                  <a:lnTo>
                    <a:pt x="17748" y="18548"/>
                  </a:lnTo>
                  <a:cubicBezTo>
                    <a:pt x="17347" y="18364"/>
                    <a:pt x="16602" y="18251"/>
                    <a:pt x="15801" y="18251"/>
                  </a:cubicBezTo>
                  <a:lnTo>
                    <a:pt x="5475" y="18251"/>
                  </a:lnTo>
                  <a:cubicBezTo>
                    <a:pt x="4221" y="18251"/>
                    <a:pt x="3057" y="18072"/>
                    <a:pt x="2427" y="17785"/>
                  </a:cubicBezTo>
                  <a:lnTo>
                    <a:pt x="468" y="16885"/>
                  </a:lnTo>
                  <a:cubicBezTo>
                    <a:pt x="-156" y="16597"/>
                    <a:pt x="-156" y="16241"/>
                    <a:pt x="468" y="15952"/>
                  </a:cubicBezTo>
                  <a:lnTo>
                    <a:pt x="2427" y="15053"/>
                  </a:lnTo>
                  <a:cubicBezTo>
                    <a:pt x="3057" y="14764"/>
                    <a:pt x="4221" y="14587"/>
                    <a:pt x="5475" y="14587"/>
                  </a:cubicBezTo>
                  <a:lnTo>
                    <a:pt x="15801" y="14587"/>
                  </a:lnTo>
                  <a:cubicBezTo>
                    <a:pt x="16602" y="14587"/>
                    <a:pt x="17347" y="14472"/>
                    <a:pt x="17748" y="14290"/>
                  </a:cubicBezTo>
                  <a:lnTo>
                    <a:pt x="19707" y="13390"/>
                  </a:lnTo>
                  <a:cubicBezTo>
                    <a:pt x="20108" y="13206"/>
                    <a:pt x="20108" y="12979"/>
                    <a:pt x="19707" y="12795"/>
                  </a:cubicBezTo>
                  <a:lnTo>
                    <a:pt x="17748" y="11895"/>
                  </a:lnTo>
                  <a:cubicBezTo>
                    <a:pt x="17347" y="11711"/>
                    <a:pt x="16602" y="11598"/>
                    <a:pt x="15801" y="11598"/>
                  </a:cubicBezTo>
                  <a:lnTo>
                    <a:pt x="5475" y="11598"/>
                  </a:lnTo>
                  <a:cubicBezTo>
                    <a:pt x="4221" y="11598"/>
                    <a:pt x="3057" y="11419"/>
                    <a:pt x="2427" y="11132"/>
                  </a:cubicBezTo>
                  <a:lnTo>
                    <a:pt x="468" y="10233"/>
                  </a:lnTo>
                  <a:cubicBezTo>
                    <a:pt x="-156" y="9944"/>
                    <a:pt x="-156" y="9588"/>
                    <a:pt x="468" y="9299"/>
                  </a:cubicBezTo>
                  <a:lnTo>
                    <a:pt x="2427" y="8400"/>
                  </a:lnTo>
                  <a:cubicBezTo>
                    <a:pt x="3057" y="8111"/>
                    <a:pt x="4221" y="7934"/>
                    <a:pt x="5475" y="7934"/>
                  </a:cubicBezTo>
                  <a:lnTo>
                    <a:pt x="15801" y="7934"/>
                  </a:lnTo>
                  <a:cubicBezTo>
                    <a:pt x="16602" y="7934"/>
                    <a:pt x="17347" y="7819"/>
                    <a:pt x="17748" y="7637"/>
                  </a:cubicBezTo>
                  <a:lnTo>
                    <a:pt x="19707" y="6738"/>
                  </a:lnTo>
                  <a:cubicBezTo>
                    <a:pt x="20108" y="6554"/>
                    <a:pt x="20108" y="6326"/>
                    <a:pt x="19707" y="6142"/>
                  </a:cubicBezTo>
                  <a:lnTo>
                    <a:pt x="17748" y="5242"/>
                  </a:lnTo>
                  <a:cubicBezTo>
                    <a:pt x="17347" y="5058"/>
                    <a:pt x="16602" y="4945"/>
                    <a:pt x="15801" y="4945"/>
                  </a:cubicBezTo>
                  <a:lnTo>
                    <a:pt x="5475" y="4945"/>
                  </a:lnTo>
                  <a:cubicBezTo>
                    <a:pt x="4221" y="4945"/>
                    <a:pt x="3057" y="4767"/>
                    <a:pt x="2427" y="4480"/>
                  </a:cubicBezTo>
                  <a:lnTo>
                    <a:pt x="468" y="3580"/>
                  </a:lnTo>
                  <a:cubicBezTo>
                    <a:pt x="-156" y="3292"/>
                    <a:pt x="-156" y="2935"/>
                    <a:pt x="468" y="2647"/>
                  </a:cubicBezTo>
                  <a:lnTo>
                    <a:pt x="2427" y="1747"/>
                  </a:lnTo>
                  <a:cubicBezTo>
                    <a:pt x="3057" y="1459"/>
                    <a:pt x="4221" y="1282"/>
                    <a:pt x="5475" y="1282"/>
                  </a:cubicBezTo>
                  <a:lnTo>
                    <a:pt x="12149" y="1282"/>
                  </a:lnTo>
                  <a:cubicBezTo>
                    <a:pt x="12950" y="1282"/>
                    <a:pt x="13695" y="1167"/>
                    <a:pt x="14096" y="985"/>
                  </a:cubicBezTo>
                  <a:lnTo>
                    <a:pt x="16055" y="85"/>
                  </a:lnTo>
                  <a:cubicBezTo>
                    <a:pt x="16233" y="4"/>
                    <a:pt x="16621" y="-23"/>
                    <a:pt x="16927" y="23"/>
                  </a:cubicBezTo>
                  <a:cubicBezTo>
                    <a:pt x="17232" y="70"/>
                    <a:pt x="17334" y="173"/>
                    <a:pt x="17162" y="254"/>
                  </a:cubicBezTo>
                  <a:lnTo>
                    <a:pt x="15203" y="1153"/>
                  </a:lnTo>
                  <a:cubicBezTo>
                    <a:pt x="14579" y="1442"/>
                    <a:pt x="13408" y="1619"/>
                    <a:pt x="12155" y="1619"/>
                  </a:cubicBezTo>
                  <a:lnTo>
                    <a:pt x="5481" y="1619"/>
                  </a:lnTo>
                  <a:cubicBezTo>
                    <a:pt x="4679" y="1619"/>
                    <a:pt x="3935" y="1734"/>
                    <a:pt x="3534" y="1916"/>
                  </a:cubicBezTo>
                  <a:lnTo>
                    <a:pt x="1575" y="2816"/>
                  </a:lnTo>
                  <a:cubicBezTo>
                    <a:pt x="1174" y="3000"/>
                    <a:pt x="1174" y="3227"/>
                    <a:pt x="1575" y="3411"/>
                  </a:cubicBezTo>
                  <a:lnTo>
                    <a:pt x="3534" y="4311"/>
                  </a:lnTo>
                  <a:cubicBezTo>
                    <a:pt x="3935" y="4495"/>
                    <a:pt x="4679" y="4608"/>
                    <a:pt x="5481" y="4608"/>
                  </a:cubicBezTo>
                  <a:lnTo>
                    <a:pt x="15807" y="4608"/>
                  </a:lnTo>
                  <a:cubicBezTo>
                    <a:pt x="17060" y="4608"/>
                    <a:pt x="18225" y="4787"/>
                    <a:pt x="18855" y="5074"/>
                  </a:cubicBezTo>
                  <a:lnTo>
                    <a:pt x="20814" y="5973"/>
                  </a:lnTo>
                  <a:cubicBezTo>
                    <a:pt x="21438" y="6262"/>
                    <a:pt x="21438" y="6618"/>
                    <a:pt x="20814" y="6906"/>
                  </a:cubicBezTo>
                  <a:lnTo>
                    <a:pt x="18855" y="7806"/>
                  </a:lnTo>
                  <a:cubicBezTo>
                    <a:pt x="18231" y="8095"/>
                    <a:pt x="17060" y="8272"/>
                    <a:pt x="15807" y="8272"/>
                  </a:cubicBezTo>
                  <a:lnTo>
                    <a:pt x="5481" y="8272"/>
                  </a:lnTo>
                  <a:cubicBezTo>
                    <a:pt x="4679" y="8272"/>
                    <a:pt x="3935" y="8386"/>
                    <a:pt x="3534" y="8569"/>
                  </a:cubicBezTo>
                  <a:lnTo>
                    <a:pt x="1575" y="9468"/>
                  </a:lnTo>
                  <a:cubicBezTo>
                    <a:pt x="1174" y="9652"/>
                    <a:pt x="1174" y="9880"/>
                    <a:pt x="1575" y="10064"/>
                  </a:cubicBezTo>
                  <a:lnTo>
                    <a:pt x="3534" y="10963"/>
                  </a:lnTo>
                  <a:cubicBezTo>
                    <a:pt x="3935" y="11147"/>
                    <a:pt x="4679" y="11261"/>
                    <a:pt x="5481" y="11261"/>
                  </a:cubicBezTo>
                  <a:lnTo>
                    <a:pt x="15807" y="11261"/>
                  </a:lnTo>
                  <a:cubicBezTo>
                    <a:pt x="17060" y="11261"/>
                    <a:pt x="18225" y="11439"/>
                    <a:pt x="18855" y="11726"/>
                  </a:cubicBezTo>
                  <a:lnTo>
                    <a:pt x="20814" y="12626"/>
                  </a:lnTo>
                  <a:cubicBezTo>
                    <a:pt x="21444" y="12914"/>
                    <a:pt x="21444" y="13270"/>
                    <a:pt x="20814" y="13559"/>
                  </a:cubicBezTo>
                  <a:lnTo>
                    <a:pt x="18855" y="14459"/>
                  </a:lnTo>
                  <a:cubicBezTo>
                    <a:pt x="18231" y="14747"/>
                    <a:pt x="17060" y="14924"/>
                    <a:pt x="15807" y="14924"/>
                  </a:cubicBezTo>
                  <a:lnTo>
                    <a:pt x="5481" y="14924"/>
                  </a:lnTo>
                  <a:cubicBezTo>
                    <a:pt x="4679" y="14924"/>
                    <a:pt x="3935" y="15039"/>
                    <a:pt x="3534" y="15221"/>
                  </a:cubicBezTo>
                  <a:lnTo>
                    <a:pt x="1575" y="16121"/>
                  </a:lnTo>
                  <a:cubicBezTo>
                    <a:pt x="1174" y="16305"/>
                    <a:pt x="1174" y="16533"/>
                    <a:pt x="1575" y="16717"/>
                  </a:cubicBezTo>
                  <a:lnTo>
                    <a:pt x="3534" y="17616"/>
                  </a:lnTo>
                  <a:cubicBezTo>
                    <a:pt x="3935" y="17800"/>
                    <a:pt x="4679" y="17913"/>
                    <a:pt x="5481" y="17913"/>
                  </a:cubicBezTo>
                  <a:lnTo>
                    <a:pt x="15807" y="17913"/>
                  </a:lnTo>
                  <a:cubicBezTo>
                    <a:pt x="17060" y="17913"/>
                    <a:pt x="18225" y="18092"/>
                    <a:pt x="18855" y="18379"/>
                  </a:cubicBezTo>
                  <a:lnTo>
                    <a:pt x="20814" y="19278"/>
                  </a:lnTo>
                  <a:cubicBezTo>
                    <a:pt x="21444" y="19567"/>
                    <a:pt x="21444" y="19923"/>
                    <a:pt x="20814" y="20212"/>
                  </a:cubicBezTo>
                  <a:lnTo>
                    <a:pt x="18855" y="21111"/>
                  </a:lnTo>
                  <a:cubicBezTo>
                    <a:pt x="18218" y="21398"/>
                    <a:pt x="17054" y="21577"/>
                    <a:pt x="15801" y="21577"/>
                  </a:cubicBezTo>
                  <a:close/>
                </a:path>
              </a:pathLst>
            </a:custGeom>
            <a:solidFill>
              <a:srgbClr val="DADBDC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/>
              </a:pPr>
              <a:endParaRPr sz="2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Shape">
              <a:extLst>
                <a:ext uri="{FF2B5EF4-FFF2-40B4-BE49-F238E27FC236}">
                  <a16:creationId xmlns:a16="http://schemas.microsoft.com/office/drawing/2014/main" id="{28FF3198-5275-4848-BE76-4C6BDFCAFC88}"/>
                </a:ext>
              </a:extLst>
            </p:cNvPr>
            <p:cNvSpPr/>
            <p:nvPr/>
          </p:nvSpPr>
          <p:spPr>
            <a:xfrm>
              <a:off x="4283765" y="2326535"/>
              <a:ext cx="2355879" cy="619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600" extrusionOk="0">
                  <a:moveTo>
                    <a:pt x="21255" y="7460"/>
                  </a:moveTo>
                  <a:lnTo>
                    <a:pt x="20634" y="3332"/>
                  </a:lnTo>
                  <a:cubicBezTo>
                    <a:pt x="20321" y="1268"/>
                    <a:pt x="19746" y="0"/>
                    <a:pt x="19122" y="0"/>
                  </a:cubicBezTo>
                  <a:lnTo>
                    <a:pt x="17876" y="0"/>
                  </a:lnTo>
                  <a:cubicBezTo>
                    <a:pt x="17251" y="0"/>
                    <a:pt x="16676" y="1268"/>
                    <a:pt x="16364" y="3332"/>
                  </a:cubicBezTo>
                  <a:lnTo>
                    <a:pt x="15851" y="6723"/>
                  </a:lnTo>
                  <a:cubicBezTo>
                    <a:pt x="15446" y="8728"/>
                    <a:pt x="14817" y="9923"/>
                    <a:pt x="14142" y="9923"/>
                  </a:cubicBezTo>
                  <a:lnTo>
                    <a:pt x="3689" y="9923"/>
                  </a:lnTo>
                  <a:cubicBezTo>
                    <a:pt x="3118" y="9923"/>
                    <a:pt x="2567" y="9053"/>
                    <a:pt x="2166" y="7505"/>
                  </a:cubicBezTo>
                  <a:lnTo>
                    <a:pt x="2123" y="7343"/>
                  </a:lnTo>
                  <a:cubicBezTo>
                    <a:pt x="2081" y="7136"/>
                    <a:pt x="2034" y="6959"/>
                    <a:pt x="1980" y="6797"/>
                  </a:cubicBezTo>
                  <a:lnTo>
                    <a:pt x="1919" y="6561"/>
                  </a:lnTo>
                  <a:lnTo>
                    <a:pt x="1919" y="6620"/>
                  </a:lnTo>
                  <a:cubicBezTo>
                    <a:pt x="1807" y="6355"/>
                    <a:pt x="1676" y="6207"/>
                    <a:pt x="1537" y="6207"/>
                  </a:cubicBezTo>
                  <a:lnTo>
                    <a:pt x="1008" y="6207"/>
                  </a:lnTo>
                  <a:cubicBezTo>
                    <a:pt x="742" y="6207"/>
                    <a:pt x="499" y="6753"/>
                    <a:pt x="364" y="7623"/>
                  </a:cubicBezTo>
                  <a:lnTo>
                    <a:pt x="98" y="9377"/>
                  </a:lnTo>
                  <a:cubicBezTo>
                    <a:pt x="-33" y="10262"/>
                    <a:pt x="-33" y="11338"/>
                    <a:pt x="98" y="12223"/>
                  </a:cubicBezTo>
                  <a:lnTo>
                    <a:pt x="364" y="13977"/>
                  </a:lnTo>
                  <a:cubicBezTo>
                    <a:pt x="495" y="14862"/>
                    <a:pt x="742" y="15393"/>
                    <a:pt x="1008" y="15393"/>
                  </a:cubicBezTo>
                  <a:lnTo>
                    <a:pt x="1537" y="15393"/>
                  </a:lnTo>
                  <a:cubicBezTo>
                    <a:pt x="1676" y="15393"/>
                    <a:pt x="1803" y="15245"/>
                    <a:pt x="1919" y="14980"/>
                  </a:cubicBezTo>
                  <a:lnTo>
                    <a:pt x="1919" y="15039"/>
                  </a:lnTo>
                  <a:lnTo>
                    <a:pt x="1980" y="14803"/>
                  </a:lnTo>
                  <a:cubicBezTo>
                    <a:pt x="2034" y="14656"/>
                    <a:pt x="2081" y="14464"/>
                    <a:pt x="2123" y="14257"/>
                  </a:cubicBezTo>
                  <a:lnTo>
                    <a:pt x="2166" y="14095"/>
                  </a:lnTo>
                  <a:cubicBezTo>
                    <a:pt x="2571" y="12547"/>
                    <a:pt x="3118" y="11677"/>
                    <a:pt x="3689" y="11677"/>
                  </a:cubicBezTo>
                  <a:lnTo>
                    <a:pt x="14142" y="11677"/>
                  </a:lnTo>
                  <a:cubicBezTo>
                    <a:pt x="14678" y="11677"/>
                    <a:pt x="15372" y="13668"/>
                    <a:pt x="15747" y="14891"/>
                  </a:cubicBezTo>
                  <a:cubicBezTo>
                    <a:pt x="15885" y="15349"/>
                    <a:pt x="16001" y="15879"/>
                    <a:pt x="16094" y="16484"/>
                  </a:cubicBezTo>
                  <a:lnTo>
                    <a:pt x="16364" y="18268"/>
                  </a:lnTo>
                  <a:cubicBezTo>
                    <a:pt x="16676" y="20332"/>
                    <a:pt x="17251" y="21600"/>
                    <a:pt x="17876" y="21600"/>
                  </a:cubicBezTo>
                  <a:lnTo>
                    <a:pt x="19122" y="21600"/>
                  </a:lnTo>
                  <a:cubicBezTo>
                    <a:pt x="19746" y="21600"/>
                    <a:pt x="20321" y="20332"/>
                    <a:pt x="20634" y="18268"/>
                  </a:cubicBezTo>
                  <a:lnTo>
                    <a:pt x="21255" y="14140"/>
                  </a:lnTo>
                  <a:cubicBezTo>
                    <a:pt x="21567" y="12075"/>
                    <a:pt x="21567" y="9525"/>
                    <a:pt x="21255" y="7460"/>
                  </a:cubicBezTo>
                  <a:close/>
                  <a:moveTo>
                    <a:pt x="1815" y="11205"/>
                  </a:moveTo>
                  <a:lnTo>
                    <a:pt x="1629" y="12429"/>
                  </a:lnTo>
                  <a:cubicBezTo>
                    <a:pt x="1591" y="12680"/>
                    <a:pt x="1521" y="12827"/>
                    <a:pt x="1448" y="12827"/>
                  </a:cubicBezTo>
                  <a:lnTo>
                    <a:pt x="1078" y="12827"/>
                  </a:lnTo>
                  <a:cubicBezTo>
                    <a:pt x="1005" y="12827"/>
                    <a:pt x="935" y="12680"/>
                    <a:pt x="897" y="12429"/>
                  </a:cubicBezTo>
                  <a:lnTo>
                    <a:pt x="711" y="11205"/>
                  </a:lnTo>
                  <a:cubicBezTo>
                    <a:pt x="673" y="10955"/>
                    <a:pt x="673" y="10645"/>
                    <a:pt x="711" y="10409"/>
                  </a:cubicBezTo>
                  <a:lnTo>
                    <a:pt x="897" y="9186"/>
                  </a:lnTo>
                  <a:cubicBezTo>
                    <a:pt x="935" y="8935"/>
                    <a:pt x="1005" y="8787"/>
                    <a:pt x="1078" y="8787"/>
                  </a:cubicBezTo>
                  <a:lnTo>
                    <a:pt x="1448" y="8787"/>
                  </a:lnTo>
                  <a:cubicBezTo>
                    <a:pt x="1521" y="8787"/>
                    <a:pt x="1591" y="8935"/>
                    <a:pt x="1629" y="9186"/>
                  </a:cubicBezTo>
                  <a:lnTo>
                    <a:pt x="1815" y="10409"/>
                  </a:lnTo>
                  <a:cubicBezTo>
                    <a:pt x="1853" y="10645"/>
                    <a:pt x="1853" y="10955"/>
                    <a:pt x="1815" y="11205"/>
                  </a:cubicBezTo>
                  <a:close/>
                  <a:moveTo>
                    <a:pt x="20587" y="12665"/>
                  </a:moveTo>
                  <a:lnTo>
                    <a:pt x="19966" y="16793"/>
                  </a:lnTo>
                  <a:cubicBezTo>
                    <a:pt x="19793" y="17943"/>
                    <a:pt x="19469" y="18651"/>
                    <a:pt x="19122" y="18651"/>
                  </a:cubicBezTo>
                  <a:lnTo>
                    <a:pt x="17876" y="18651"/>
                  </a:lnTo>
                  <a:cubicBezTo>
                    <a:pt x="17529" y="18651"/>
                    <a:pt x="17205" y="17943"/>
                    <a:pt x="17031" y="16793"/>
                  </a:cubicBezTo>
                  <a:lnTo>
                    <a:pt x="16410" y="12665"/>
                  </a:lnTo>
                  <a:cubicBezTo>
                    <a:pt x="16236" y="11515"/>
                    <a:pt x="16236" y="10085"/>
                    <a:pt x="16410" y="8935"/>
                  </a:cubicBezTo>
                  <a:lnTo>
                    <a:pt x="17035" y="4807"/>
                  </a:lnTo>
                  <a:cubicBezTo>
                    <a:pt x="17208" y="3657"/>
                    <a:pt x="17532" y="2949"/>
                    <a:pt x="17880" y="2949"/>
                  </a:cubicBezTo>
                  <a:lnTo>
                    <a:pt x="19125" y="2949"/>
                  </a:lnTo>
                  <a:cubicBezTo>
                    <a:pt x="19473" y="2949"/>
                    <a:pt x="19797" y="3657"/>
                    <a:pt x="19970" y="4807"/>
                  </a:cubicBezTo>
                  <a:lnTo>
                    <a:pt x="20595" y="8935"/>
                  </a:lnTo>
                  <a:cubicBezTo>
                    <a:pt x="20761" y="10085"/>
                    <a:pt x="20761" y="11515"/>
                    <a:pt x="20587" y="12665"/>
                  </a:cubicBezTo>
                  <a:close/>
                </a:path>
              </a:pathLst>
            </a:custGeom>
            <a:gradFill>
              <a:gsLst>
                <a:gs pos="47000">
                  <a:srgbClr val="C45A8A"/>
                </a:gs>
                <a:gs pos="0">
                  <a:srgbClr val="F66569"/>
                </a:gs>
                <a:gs pos="100000">
                  <a:srgbClr val="894DB1"/>
                </a:gs>
              </a:gsLst>
              <a:lin ang="2700000" scaled="1"/>
            </a:gra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/>
              </a:pPr>
              <a:endParaRPr sz="2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Shape">
              <a:extLst>
                <a:ext uri="{FF2B5EF4-FFF2-40B4-BE49-F238E27FC236}">
                  <a16:creationId xmlns:a16="http://schemas.microsoft.com/office/drawing/2014/main" id="{DEF5C9C7-5978-45A9-BBBF-01FD97FBF47E}"/>
                </a:ext>
              </a:extLst>
            </p:cNvPr>
            <p:cNvSpPr/>
            <p:nvPr/>
          </p:nvSpPr>
          <p:spPr>
            <a:xfrm>
              <a:off x="5552352" y="1480808"/>
              <a:ext cx="2355883" cy="619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600" extrusionOk="0">
                  <a:moveTo>
                    <a:pt x="234" y="14140"/>
                  </a:moveTo>
                  <a:lnTo>
                    <a:pt x="855" y="18268"/>
                  </a:lnTo>
                  <a:cubicBezTo>
                    <a:pt x="1168" y="20332"/>
                    <a:pt x="1743" y="21600"/>
                    <a:pt x="2367" y="21600"/>
                  </a:cubicBezTo>
                  <a:lnTo>
                    <a:pt x="3613" y="21600"/>
                  </a:lnTo>
                  <a:cubicBezTo>
                    <a:pt x="4238" y="21600"/>
                    <a:pt x="4813" y="20332"/>
                    <a:pt x="5125" y="18268"/>
                  </a:cubicBezTo>
                  <a:lnTo>
                    <a:pt x="5638" y="14877"/>
                  </a:lnTo>
                  <a:cubicBezTo>
                    <a:pt x="6043" y="12872"/>
                    <a:pt x="6672" y="11677"/>
                    <a:pt x="7347" y="11677"/>
                  </a:cubicBezTo>
                  <a:lnTo>
                    <a:pt x="17800" y="11677"/>
                  </a:lnTo>
                  <a:cubicBezTo>
                    <a:pt x="18371" y="11677"/>
                    <a:pt x="18922" y="12547"/>
                    <a:pt x="19323" y="14095"/>
                  </a:cubicBezTo>
                  <a:lnTo>
                    <a:pt x="19366" y="14257"/>
                  </a:lnTo>
                  <a:cubicBezTo>
                    <a:pt x="19408" y="14464"/>
                    <a:pt x="19455" y="14641"/>
                    <a:pt x="19509" y="14803"/>
                  </a:cubicBezTo>
                  <a:lnTo>
                    <a:pt x="19570" y="15039"/>
                  </a:lnTo>
                  <a:lnTo>
                    <a:pt x="19570" y="14980"/>
                  </a:lnTo>
                  <a:cubicBezTo>
                    <a:pt x="19682" y="15245"/>
                    <a:pt x="19813" y="15393"/>
                    <a:pt x="19952" y="15393"/>
                  </a:cubicBezTo>
                  <a:lnTo>
                    <a:pt x="20481" y="15393"/>
                  </a:lnTo>
                  <a:cubicBezTo>
                    <a:pt x="20747" y="15393"/>
                    <a:pt x="20990" y="14847"/>
                    <a:pt x="21125" y="13977"/>
                  </a:cubicBezTo>
                  <a:lnTo>
                    <a:pt x="21391" y="12223"/>
                  </a:lnTo>
                  <a:cubicBezTo>
                    <a:pt x="21522" y="11338"/>
                    <a:pt x="21522" y="10262"/>
                    <a:pt x="21391" y="9377"/>
                  </a:cubicBezTo>
                  <a:lnTo>
                    <a:pt x="21125" y="7623"/>
                  </a:lnTo>
                  <a:cubicBezTo>
                    <a:pt x="20994" y="6738"/>
                    <a:pt x="20747" y="6207"/>
                    <a:pt x="20481" y="6207"/>
                  </a:cubicBezTo>
                  <a:lnTo>
                    <a:pt x="19952" y="6207"/>
                  </a:lnTo>
                  <a:cubicBezTo>
                    <a:pt x="19813" y="6207"/>
                    <a:pt x="19686" y="6355"/>
                    <a:pt x="19570" y="6620"/>
                  </a:cubicBezTo>
                  <a:lnTo>
                    <a:pt x="19570" y="6561"/>
                  </a:lnTo>
                  <a:lnTo>
                    <a:pt x="19509" y="6797"/>
                  </a:lnTo>
                  <a:cubicBezTo>
                    <a:pt x="19455" y="6944"/>
                    <a:pt x="19408" y="7136"/>
                    <a:pt x="19366" y="7342"/>
                  </a:cubicBezTo>
                  <a:lnTo>
                    <a:pt x="19323" y="7505"/>
                  </a:lnTo>
                  <a:cubicBezTo>
                    <a:pt x="18918" y="9053"/>
                    <a:pt x="18371" y="9923"/>
                    <a:pt x="17800" y="9923"/>
                  </a:cubicBezTo>
                  <a:lnTo>
                    <a:pt x="7347" y="9923"/>
                  </a:lnTo>
                  <a:cubicBezTo>
                    <a:pt x="6811" y="9923"/>
                    <a:pt x="6117" y="7932"/>
                    <a:pt x="5742" y="6709"/>
                  </a:cubicBezTo>
                  <a:cubicBezTo>
                    <a:pt x="5604" y="6251"/>
                    <a:pt x="5488" y="5721"/>
                    <a:pt x="5395" y="5116"/>
                  </a:cubicBezTo>
                  <a:lnTo>
                    <a:pt x="5125" y="3332"/>
                  </a:lnTo>
                  <a:cubicBezTo>
                    <a:pt x="4813" y="1268"/>
                    <a:pt x="4238" y="0"/>
                    <a:pt x="3613" y="0"/>
                  </a:cubicBezTo>
                  <a:lnTo>
                    <a:pt x="2367" y="0"/>
                  </a:lnTo>
                  <a:cubicBezTo>
                    <a:pt x="1743" y="0"/>
                    <a:pt x="1168" y="1268"/>
                    <a:pt x="855" y="3332"/>
                  </a:cubicBezTo>
                  <a:lnTo>
                    <a:pt x="234" y="7460"/>
                  </a:lnTo>
                  <a:cubicBezTo>
                    <a:pt x="-78" y="9525"/>
                    <a:pt x="-78" y="12075"/>
                    <a:pt x="234" y="14140"/>
                  </a:cubicBezTo>
                  <a:close/>
                  <a:moveTo>
                    <a:pt x="19674" y="10395"/>
                  </a:moveTo>
                  <a:lnTo>
                    <a:pt x="19860" y="9171"/>
                  </a:lnTo>
                  <a:cubicBezTo>
                    <a:pt x="19898" y="8920"/>
                    <a:pt x="19968" y="8773"/>
                    <a:pt x="20041" y="8773"/>
                  </a:cubicBezTo>
                  <a:lnTo>
                    <a:pt x="20411" y="8773"/>
                  </a:lnTo>
                  <a:cubicBezTo>
                    <a:pt x="20484" y="8773"/>
                    <a:pt x="20554" y="8920"/>
                    <a:pt x="20592" y="9171"/>
                  </a:cubicBezTo>
                  <a:lnTo>
                    <a:pt x="20778" y="10395"/>
                  </a:lnTo>
                  <a:cubicBezTo>
                    <a:pt x="20816" y="10645"/>
                    <a:pt x="20816" y="10955"/>
                    <a:pt x="20778" y="11191"/>
                  </a:cubicBezTo>
                  <a:lnTo>
                    <a:pt x="20592" y="12414"/>
                  </a:lnTo>
                  <a:cubicBezTo>
                    <a:pt x="20554" y="12665"/>
                    <a:pt x="20484" y="12813"/>
                    <a:pt x="20411" y="12813"/>
                  </a:cubicBezTo>
                  <a:lnTo>
                    <a:pt x="20041" y="12813"/>
                  </a:lnTo>
                  <a:cubicBezTo>
                    <a:pt x="19968" y="12813"/>
                    <a:pt x="19898" y="12665"/>
                    <a:pt x="19860" y="12414"/>
                  </a:cubicBezTo>
                  <a:lnTo>
                    <a:pt x="19674" y="11191"/>
                  </a:lnTo>
                  <a:cubicBezTo>
                    <a:pt x="19636" y="10955"/>
                    <a:pt x="19636" y="10645"/>
                    <a:pt x="19674" y="10395"/>
                  </a:cubicBezTo>
                  <a:close/>
                  <a:moveTo>
                    <a:pt x="902" y="8935"/>
                  </a:moveTo>
                  <a:lnTo>
                    <a:pt x="1523" y="4807"/>
                  </a:lnTo>
                  <a:cubicBezTo>
                    <a:pt x="1696" y="3657"/>
                    <a:pt x="2020" y="2949"/>
                    <a:pt x="2367" y="2949"/>
                  </a:cubicBezTo>
                  <a:lnTo>
                    <a:pt x="3613" y="2949"/>
                  </a:lnTo>
                  <a:cubicBezTo>
                    <a:pt x="3960" y="2949"/>
                    <a:pt x="4284" y="3657"/>
                    <a:pt x="4458" y="4807"/>
                  </a:cubicBezTo>
                  <a:lnTo>
                    <a:pt x="5079" y="8935"/>
                  </a:lnTo>
                  <a:cubicBezTo>
                    <a:pt x="5253" y="10085"/>
                    <a:pt x="5253" y="11515"/>
                    <a:pt x="5079" y="12665"/>
                  </a:cubicBezTo>
                  <a:lnTo>
                    <a:pt x="4454" y="16793"/>
                  </a:lnTo>
                  <a:cubicBezTo>
                    <a:pt x="4281" y="17943"/>
                    <a:pt x="3957" y="18651"/>
                    <a:pt x="3609" y="18651"/>
                  </a:cubicBezTo>
                  <a:lnTo>
                    <a:pt x="2364" y="18651"/>
                  </a:lnTo>
                  <a:cubicBezTo>
                    <a:pt x="2016" y="18651"/>
                    <a:pt x="1692" y="17943"/>
                    <a:pt x="1519" y="16793"/>
                  </a:cubicBezTo>
                  <a:lnTo>
                    <a:pt x="894" y="12665"/>
                  </a:lnTo>
                  <a:cubicBezTo>
                    <a:pt x="728" y="11515"/>
                    <a:pt x="728" y="10085"/>
                    <a:pt x="902" y="8935"/>
                  </a:cubicBezTo>
                  <a:close/>
                </a:path>
              </a:pathLst>
            </a:custGeom>
            <a:gradFill>
              <a:gsLst>
                <a:gs pos="47000">
                  <a:srgbClr val="C45A8A"/>
                </a:gs>
                <a:gs pos="0">
                  <a:srgbClr val="F66569"/>
                </a:gs>
                <a:gs pos="100000">
                  <a:srgbClr val="894DB1"/>
                </a:gs>
              </a:gsLst>
              <a:lin ang="2700000" scaled="1"/>
            </a:gra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/>
              </a:pPr>
              <a:endParaRPr sz="2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" name="Shape">
              <a:extLst>
                <a:ext uri="{FF2B5EF4-FFF2-40B4-BE49-F238E27FC236}">
                  <a16:creationId xmlns:a16="http://schemas.microsoft.com/office/drawing/2014/main" id="{F1F1C49E-3BE2-4630-B8AE-BFEF56F3938C}"/>
                </a:ext>
              </a:extLst>
            </p:cNvPr>
            <p:cNvSpPr/>
            <p:nvPr/>
          </p:nvSpPr>
          <p:spPr>
            <a:xfrm>
              <a:off x="4283765" y="3975702"/>
              <a:ext cx="2355879" cy="619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600" extrusionOk="0">
                  <a:moveTo>
                    <a:pt x="21255" y="7460"/>
                  </a:moveTo>
                  <a:lnTo>
                    <a:pt x="20634" y="3332"/>
                  </a:lnTo>
                  <a:cubicBezTo>
                    <a:pt x="20321" y="1268"/>
                    <a:pt x="19746" y="0"/>
                    <a:pt x="19122" y="0"/>
                  </a:cubicBezTo>
                  <a:lnTo>
                    <a:pt x="17876" y="0"/>
                  </a:lnTo>
                  <a:cubicBezTo>
                    <a:pt x="17251" y="0"/>
                    <a:pt x="16676" y="1268"/>
                    <a:pt x="16364" y="3332"/>
                  </a:cubicBezTo>
                  <a:lnTo>
                    <a:pt x="15851" y="6723"/>
                  </a:lnTo>
                  <a:cubicBezTo>
                    <a:pt x="15446" y="8728"/>
                    <a:pt x="14817" y="9923"/>
                    <a:pt x="14142" y="9923"/>
                  </a:cubicBezTo>
                  <a:lnTo>
                    <a:pt x="3689" y="9923"/>
                  </a:lnTo>
                  <a:cubicBezTo>
                    <a:pt x="3118" y="9923"/>
                    <a:pt x="2567" y="9053"/>
                    <a:pt x="2166" y="7505"/>
                  </a:cubicBezTo>
                  <a:lnTo>
                    <a:pt x="2123" y="7343"/>
                  </a:lnTo>
                  <a:cubicBezTo>
                    <a:pt x="2081" y="7136"/>
                    <a:pt x="2034" y="6959"/>
                    <a:pt x="1980" y="6797"/>
                  </a:cubicBezTo>
                  <a:lnTo>
                    <a:pt x="1919" y="6561"/>
                  </a:lnTo>
                  <a:lnTo>
                    <a:pt x="1919" y="6620"/>
                  </a:lnTo>
                  <a:cubicBezTo>
                    <a:pt x="1807" y="6355"/>
                    <a:pt x="1676" y="6207"/>
                    <a:pt x="1537" y="6207"/>
                  </a:cubicBezTo>
                  <a:lnTo>
                    <a:pt x="1008" y="6207"/>
                  </a:lnTo>
                  <a:cubicBezTo>
                    <a:pt x="742" y="6207"/>
                    <a:pt x="499" y="6753"/>
                    <a:pt x="364" y="7623"/>
                  </a:cubicBezTo>
                  <a:lnTo>
                    <a:pt x="98" y="9377"/>
                  </a:lnTo>
                  <a:cubicBezTo>
                    <a:pt x="-33" y="10262"/>
                    <a:pt x="-33" y="11338"/>
                    <a:pt x="98" y="12223"/>
                  </a:cubicBezTo>
                  <a:lnTo>
                    <a:pt x="364" y="13977"/>
                  </a:lnTo>
                  <a:cubicBezTo>
                    <a:pt x="495" y="14862"/>
                    <a:pt x="742" y="15393"/>
                    <a:pt x="1008" y="15393"/>
                  </a:cubicBezTo>
                  <a:lnTo>
                    <a:pt x="1537" y="15393"/>
                  </a:lnTo>
                  <a:cubicBezTo>
                    <a:pt x="1676" y="15393"/>
                    <a:pt x="1803" y="15245"/>
                    <a:pt x="1919" y="14980"/>
                  </a:cubicBezTo>
                  <a:lnTo>
                    <a:pt x="1919" y="15039"/>
                  </a:lnTo>
                  <a:lnTo>
                    <a:pt x="1980" y="14803"/>
                  </a:lnTo>
                  <a:cubicBezTo>
                    <a:pt x="2034" y="14656"/>
                    <a:pt x="2081" y="14464"/>
                    <a:pt x="2123" y="14257"/>
                  </a:cubicBezTo>
                  <a:lnTo>
                    <a:pt x="2166" y="14095"/>
                  </a:lnTo>
                  <a:cubicBezTo>
                    <a:pt x="2571" y="12547"/>
                    <a:pt x="3118" y="11677"/>
                    <a:pt x="3689" y="11677"/>
                  </a:cubicBezTo>
                  <a:lnTo>
                    <a:pt x="14142" y="11677"/>
                  </a:lnTo>
                  <a:cubicBezTo>
                    <a:pt x="14678" y="11677"/>
                    <a:pt x="15372" y="13668"/>
                    <a:pt x="15747" y="14891"/>
                  </a:cubicBezTo>
                  <a:cubicBezTo>
                    <a:pt x="15885" y="15349"/>
                    <a:pt x="16001" y="15879"/>
                    <a:pt x="16094" y="16484"/>
                  </a:cubicBezTo>
                  <a:lnTo>
                    <a:pt x="16364" y="18268"/>
                  </a:lnTo>
                  <a:cubicBezTo>
                    <a:pt x="16676" y="20332"/>
                    <a:pt x="17251" y="21600"/>
                    <a:pt x="17876" y="21600"/>
                  </a:cubicBezTo>
                  <a:lnTo>
                    <a:pt x="19122" y="21600"/>
                  </a:lnTo>
                  <a:cubicBezTo>
                    <a:pt x="19746" y="21600"/>
                    <a:pt x="20321" y="20332"/>
                    <a:pt x="20634" y="18268"/>
                  </a:cubicBezTo>
                  <a:lnTo>
                    <a:pt x="21255" y="14140"/>
                  </a:lnTo>
                  <a:cubicBezTo>
                    <a:pt x="21567" y="12075"/>
                    <a:pt x="21567" y="9525"/>
                    <a:pt x="21255" y="7460"/>
                  </a:cubicBezTo>
                  <a:close/>
                  <a:moveTo>
                    <a:pt x="1815" y="11205"/>
                  </a:moveTo>
                  <a:lnTo>
                    <a:pt x="1629" y="12429"/>
                  </a:lnTo>
                  <a:cubicBezTo>
                    <a:pt x="1591" y="12680"/>
                    <a:pt x="1521" y="12827"/>
                    <a:pt x="1448" y="12827"/>
                  </a:cubicBezTo>
                  <a:lnTo>
                    <a:pt x="1078" y="12827"/>
                  </a:lnTo>
                  <a:cubicBezTo>
                    <a:pt x="1005" y="12827"/>
                    <a:pt x="935" y="12680"/>
                    <a:pt x="897" y="12429"/>
                  </a:cubicBezTo>
                  <a:lnTo>
                    <a:pt x="711" y="11205"/>
                  </a:lnTo>
                  <a:cubicBezTo>
                    <a:pt x="673" y="10955"/>
                    <a:pt x="673" y="10645"/>
                    <a:pt x="711" y="10409"/>
                  </a:cubicBezTo>
                  <a:lnTo>
                    <a:pt x="897" y="9186"/>
                  </a:lnTo>
                  <a:cubicBezTo>
                    <a:pt x="935" y="8935"/>
                    <a:pt x="1005" y="8787"/>
                    <a:pt x="1078" y="8787"/>
                  </a:cubicBezTo>
                  <a:lnTo>
                    <a:pt x="1448" y="8787"/>
                  </a:lnTo>
                  <a:cubicBezTo>
                    <a:pt x="1521" y="8787"/>
                    <a:pt x="1591" y="8935"/>
                    <a:pt x="1629" y="9186"/>
                  </a:cubicBezTo>
                  <a:lnTo>
                    <a:pt x="1815" y="10409"/>
                  </a:lnTo>
                  <a:cubicBezTo>
                    <a:pt x="1853" y="10645"/>
                    <a:pt x="1853" y="10955"/>
                    <a:pt x="1815" y="11205"/>
                  </a:cubicBezTo>
                  <a:close/>
                  <a:moveTo>
                    <a:pt x="20587" y="12665"/>
                  </a:moveTo>
                  <a:lnTo>
                    <a:pt x="19966" y="16793"/>
                  </a:lnTo>
                  <a:cubicBezTo>
                    <a:pt x="19793" y="17943"/>
                    <a:pt x="19469" y="18651"/>
                    <a:pt x="19122" y="18651"/>
                  </a:cubicBezTo>
                  <a:lnTo>
                    <a:pt x="17876" y="18651"/>
                  </a:lnTo>
                  <a:cubicBezTo>
                    <a:pt x="17529" y="18651"/>
                    <a:pt x="17205" y="17943"/>
                    <a:pt x="17031" y="16793"/>
                  </a:cubicBezTo>
                  <a:lnTo>
                    <a:pt x="16410" y="12665"/>
                  </a:lnTo>
                  <a:cubicBezTo>
                    <a:pt x="16236" y="11515"/>
                    <a:pt x="16236" y="10085"/>
                    <a:pt x="16410" y="8935"/>
                  </a:cubicBezTo>
                  <a:lnTo>
                    <a:pt x="17035" y="4807"/>
                  </a:lnTo>
                  <a:cubicBezTo>
                    <a:pt x="17208" y="3657"/>
                    <a:pt x="17532" y="2949"/>
                    <a:pt x="17880" y="2949"/>
                  </a:cubicBezTo>
                  <a:lnTo>
                    <a:pt x="19125" y="2949"/>
                  </a:lnTo>
                  <a:cubicBezTo>
                    <a:pt x="19473" y="2949"/>
                    <a:pt x="19797" y="3657"/>
                    <a:pt x="19970" y="4807"/>
                  </a:cubicBezTo>
                  <a:lnTo>
                    <a:pt x="20595" y="8935"/>
                  </a:lnTo>
                  <a:cubicBezTo>
                    <a:pt x="20761" y="10085"/>
                    <a:pt x="20761" y="11515"/>
                    <a:pt x="20587" y="12665"/>
                  </a:cubicBezTo>
                  <a:close/>
                </a:path>
              </a:pathLst>
            </a:custGeom>
            <a:gradFill>
              <a:gsLst>
                <a:gs pos="47000">
                  <a:srgbClr val="C45A8A"/>
                </a:gs>
                <a:gs pos="0">
                  <a:srgbClr val="F66569"/>
                </a:gs>
                <a:gs pos="100000">
                  <a:srgbClr val="894DB1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Shape">
              <a:extLst>
                <a:ext uri="{FF2B5EF4-FFF2-40B4-BE49-F238E27FC236}">
                  <a16:creationId xmlns:a16="http://schemas.microsoft.com/office/drawing/2014/main" id="{9BA9C45A-6559-4640-82C5-C3D511BEB56A}"/>
                </a:ext>
              </a:extLst>
            </p:cNvPr>
            <p:cNvSpPr/>
            <p:nvPr/>
          </p:nvSpPr>
          <p:spPr>
            <a:xfrm>
              <a:off x="5552352" y="3172262"/>
              <a:ext cx="2355883" cy="619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600" extrusionOk="0">
                  <a:moveTo>
                    <a:pt x="234" y="14140"/>
                  </a:moveTo>
                  <a:lnTo>
                    <a:pt x="855" y="18268"/>
                  </a:lnTo>
                  <a:cubicBezTo>
                    <a:pt x="1168" y="20332"/>
                    <a:pt x="1743" y="21600"/>
                    <a:pt x="2367" y="21600"/>
                  </a:cubicBezTo>
                  <a:lnTo>
                    <a:pt x="3613" y="21600"/>
                  </a:lnTo>
                  <a:cubicBezTo>
                    <a:pt x="4238" y="21600"/>
                    <a:pt x="4813" y="20332"/>
                    <a:pt x="5125" y="18268"/>
                  </a:cubicBezTo>
                  <a:lnTo>
                    <a:pt x="5638" y="14877"/>
                  </a:lnTo>
                  <a:cubicBezTo>
                    <a:pt x="6043" y="12872"/>
                    <a:pt x="6672" y="11677"/>
                    <a:pt x="7347" y="11677"/>
                  </a:cubicBezTo>
                  <a:lnTo>
                    <a:pt x="17800" y="11677"/>
                  </a:lnTo>
                  <a:cubicBezTo>
                    <a:pt x="18371" y="11677"/>
                    <a:pt x="18922" y="12547"/>
                    <a:pt x="19323" y="14095"/>
                  </a:cubicBezTo>
                  <a:lnTo>
                    <a:pt x="19366" y="14257"/>
                  </a:lnTo>
                  <a:cubicBezTo>
                    <a:pt x="19408" y="14464"/>
                    <a:pt x="19455" y="14641"/>
                    <a:pt x="19509" y="14803"/>
                  </a:cubicBezTo>
                  <a:lnTo>
                    <a:pt x="19570" y="15039"/>
                  </a:lnTo>
                  <a:lnTo>
                    <a:pt x="19570" y="14980"/>
                  </a:lnTo>
                  <a:cubicBezTo>
                    <a:pt x="19682" y="15245"/>
                    <a:pt x="19813" y="15393"/>
                    <a:pt x="19952" y="15393"/>
                  </a:cubicBezTo>
                  <a:lnTo>
                    <a:pt x="20481" y="15393"/>
                  </a:lnTo>
                  <a:cubicBezTo>
                    <a:pt x="20747" y="15393"/>
                    <a:pt x="20990" y="14847"/>
                    <a:pt x="21125" y="13977"/>
                  </a:cubicBezTo>
                  <a:lnTo>
                    <a:pt x="21391" y="12223"/>
                  </a:lnTo>
                  <a:cubicBezTo>
                    <a:pt x="21522" y="11338"/>
                    <a:pt x="21522" y="10262"/>
                    <a:pt x="21391" y="9377"/>
                  </a:cubicBezTo>
                  <a:lnTo>
                    <a:pt x="21125" y="7623"/>
                  </a:lnTo>
                  <a:cubicBezTo>
                    <a:pt x="20994" y="6738"/>
                    <a:pt x="20747" y="6207"/>
                    <a:pt x="20481" y="6207"/>
                  </a:cubicBezTo>
                  <a:lnTo>
                    <a:pt x="19952" y="6207"/>
                  </a:lnTo>
                  <a:cubicBezTo>
                    <a:pt x="19813" y="6207"/>
                    <a:pt x="19686" y="6355"/>
                    <a:pt x="19570" y="6620"/>
                  </a:cubicBezTo>
                  <a:lnTo>
                    <a:pt x="19570" y="6561"/>
                  </a:lnTo>
                  <a:lnTo>
                    <a:pt x="19509" y="6797"/>
                  </a:lnTo>
                  <a:cubicBezTo>
                    <a:pt x="19455" y="6944"/>
                    <a:pt x="19408" y="7136"/>
                    <a:pt x="19366" y="7342"/>
                  </a:cubicBezTo>
                  <a:lnTo>
                    <a:pt x="19323" y="7505"/>
                  </a:lnTo>
                  <a:cubicBezTo>
                    <a:pt x="18918" y="9053"/>
                    <a:pt x="18371" y="9923"/>
                    <a:pt x="17800" y="9923"/>
                  </a:cubicBezTo>
                  <a:lnTo>
                    <a:pt x="7347" y="9923"/>
                  </a:lnTo>
                  <a:cubicBezTo>
                    <a:pt x="6811" y="9923"/>
                    <a:pt x="6117" y="7932"/>
                    <a:pt x="5742" y="6709"/>
                  </a:cubicBezTo>
                  <a:cubicBezTo>
                    <a:pt x="5604" y="6251"/>
                    <a:pt x="5488" y="5721"/>
                    <a:pt x="5395" y="5116"/>
                  </a:cubicBezTo>
                  <a:lnTo>
                    <a:pt x="5125" y="3332"/>
                  </a:lnTo>
                  <a:cubicBezTo>
                    <a:pt x="4813" y="1268"/>
                    <a:pt x="4238" y="0"/>
                    <a:pt x="3613" y="0"/>
                  </a:cubicBezTo>
                  <a:lnTo>
                    <a:pt x="2367" y="0"/>
                  </a:lnTo>
                  <a:cubicBezTo>
                    <a:pt x="1743" y="0"/>
                    <a:pt x="1168" y="1268"/>
                    <a:pt x="855" y="3332"/>
                  </a:cubicBezTo>
                  <a:lnTo>
                    <a:pt x="234" y="7460"/>
                  </a:lnTo>
                  <a:cubicBezTo>
                    <a:pt x="-78" y="9525"/>
                    <a:pt x="-78" y="12075"/>
                    <a:pt x="234" y="14140"/>
                  </a:cubicBezTo>
                  <a:close/>
                  <a:moveTo>
                    <a:pt x="19674" y="10395"/>
                  </a:moveTo>
                  <a:lnTo>
                    <a:pt x="19860" y="9171"/>
                  </a:lnTo>
                  <a:cubicBezTo>
                    <a:pt x="19898" y="8920"/>
                    <a:pt x="19968" y="8773"/>
                    <a:pt x="20041" y="8773"/>
                  </a:cubicBezTo>
                  <a:lnTo>
                    <a:pt x="20411" y="8773"/>
                  </a:lnTo>
                  <a:cubicBezTo>
                    <a:pt x="20484" y="8773"/>
                    <a:pt x="20554" y="8920"/>
                    <a:pt x="20592" y="9171"/>
                  </a:cubicBezTo>
                  <a:lnTo>
                    <a:pt x="20778" y="10395"/>
                  </a:lnTo>
                  <a:cubicBezTo>
                    <a:pt x="20816" y="10645"/>
                    <a:pt x="20816" y="10955"/>
                    <a:pt x="20778" y="11191"/>
                  </a:cubicBezTo>
                  <a:lnTo>
                    <a:pt x="20592" y="12414"/>
                  </a:lnTo>
                  <a:cubicBezTo>
                    <a:pt x="20554" y="12665"/>
                    <a:pt x="20484" y="12813"/>
                    <a:pt x="20411" y="12813"/>
                  </a:cubicBezTo>
                  <a:lnTo>
                    <a:pt x="20041" y="12813"/>
                  </a:lnTo>
                  <a:cubicBezTo>
                    <a:pt x="19968" y="12813"/>
                    <a:pt x="19898" y="12665"/>
                    <a:pt x="19860" y="12414"/>
                  </a:cubicBezTo>
                  <a:lnTo>
                    <a:pt x="19674" y="11191"/>
                  </a:lnTo>
                  <a:cubicBezTo>
                    <a:pt x="19636" y="10955"/>
                    <a:pt x="19636" y="10645"/>
                    <a:pt x="19674" y="10395"/>
                  </a:cubicBezTo>
                  <a:close/>
                  <a:moveTo>
                    <a:pt x="902" y="8935"/>
                  </a:moveTo>
                  <a:lnTo>
                    <a:pt x="1523" y="4807"/>
                  </a:lnTo>
                  <a:cubicBezTo>
                    <a:pt x="1696" y="3657"/>
                    <a:pt x="2020" y="2949"/>
                    <a:pt x="2367" y="2949"/>
                  </a:cubicBezTo>
                  <a:lnTo>
                    <a:pt x="3613" y="2949"/>
                  </a:lnTo>
                  <a:cubicBezTo>
                    <a:pt x="3960" y="2949"/>
                    <a:pt x="4284" y="3657"/>
                    <a:pt x="4458" y="4807"/>
                  </a:cubicBezTo>
                  <a:lnTo>
                    <a:pt x="5079" y="8935"/>
                  </a:lnTo>
                  <a:cubicBezTo>
                    <a:pt x="5253" y="10085"/>
                    <a:pt x="5253" y="11515"/>
                    <a:pt x="5079" y="12665"/>
                  </a:cubicBezTo>
                  <a:lnTo>
                    <a:pt x="4454" y="16793"/>
                  </a:lnTo>
                  <a:cubicBezTo>
                    <a:pt x="4281" y="17943"/>
                    <a:pt x="3957" y="18651"/>
                    <a:pt x="3609" y="18651"/>
                  </a:cubicBezTo>
                  <a:lnTo>
                    <a:pt x="2364" y="18651"/>
                  </a:lnTo>
                  <a:cubicBezTo>
                    <a:pt x="2016" y="18651"/>
                    <a:pt x="1692" y="17943"/>
                    <a:pt x="1519" y="16793"/>
                  </a:cubicBezTo>
                  <a:lnTo>
                    <a:pt x="894" y="12665"/>
                  </a:lnTo>
                  <a:cubicBezTo>
                    <a:pt x="728" y="11515"/>
                    <a:pt x="728" y="10085"/>
                    <a:pt x="902" y="8935"/>
                  </a:cubicBezTo>
                  <a:close/>
                </a:path>
              </a:pathLst>
            </a:custGeom>
            <a:gradFill>
              <a:gsLst>
                <a:gs pos="47000">
                  <a:srgbClr val="C45A8A"/>
                </a:gs>
                <a:gs pos="0">
                  <a:srgbClr val="F66569"/>
                </a:gs>
                <a:gs pos="100000">
                  <a:srgbClr val="894DB1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Shape">
              <a:extLst>
                <a:ext uri="{FF2B5EF4-FFF2-40B4-BE49-F238E27FC236}">
                  <a16:creationId xmlns:a16="http://schemas.microsoft.com/office/drawing/2014/main" id="{B35DB206-ED28-4EF2-A261-A3E01FCD7D60}"/>
                </a:ext>
              </a:extLst>
            </p:cNvPr>
            <p:cNvSpPr/>
            <p:nvPr/>
          </p:nvSpPr>
          <p:spPr>
            <a:xfrm>
              <a:off x="4283765" y="5667156"/>
              <a:ext cx="2355879" cy="619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600" extrusionOk="0">
                  <a:moveTo>
                    <a:pt x="21255" y="7460"/>
                  </a:moveTo>
                  <a:lnTo>
                    <a:pt x="20634" y="3332"/>
                  </a:lnTo>
                  <a:cubicBezTo>
                    <a:pt x="20321" y="1268"/>
                    <a:pt x="19746" y="0"/>
                    <a:pt x="19122" y="0"/>
                  </a:cubicBezTo>
                  <a:lnTo>
                    <a:pt x="17876" y="0"/>
                  </a:lnTo>
                  <a:cubicBezTo>
                    <a:pt x="17251" y="0"/>
                    <a:pt x="16676" y="1268"/>
                    <a:pt x="16364" y="3332"/>
                  </a:cubicBezTo>
                  <a:lnTo>
                    <a:pt x="15851" y="6723"/>
                  </a:lnTo>
                  <a:cubicBezTo>
                    <a:pt x="15446" y="8728"/>
                    <a:pt x="14817" y="9923"/>
                    <a:pt x="14142" y="9923"/>
                  </a:cubicBezTo>
                  <a:lnTo>
                    <a:pt x="3689" y="9923"/>
                  </a:lnTo>
                  <a:cubicBezTo>
                    <a:pt x="3118" y="9923"/>
                    <a:pt x="2567" y="9053"/>
                    <a:pt x="2166" y="7505"/>
                  </a:cubicBezTo>
                  <a:lnTo>
                    <a:pt x="2123" y="7343"/>
                  </a:lnTo>
                  <a:cubicBezTo>
                    <a:pt x="2081" y="7136"/>
                    <a:pt x="2034" y="6959"/>
                    <a:pt x="1980" y="6797"/>
                  </a:cubicBezTo>
                  <a:lnTo>
                    <a:pt x="1919" y="6561"/>
                  </a:lnTo>
                  <a:lnTo>
                    <a:pt x="1919" y="6620"/>
                  </a:lnTo>
                  <a:cubicBezTo>
                    <a:pt x="1807" y="6355"/>
                    <a:pt x="1676" y="6207"/>
                    <a:pt x="1537" y="6207"/>
                  </a:cubicBezTo>
                  <a:lnTo>
                    <a:pt x="1008" y="6207"/>
                  </a:lnTo>
                  <a:cubicBezTo>
                    <a:pt x="742" y="6207"/>
                    <a:pt x="499" y="6753"/>
                    <a:pt x="364" y="7623"/>
                  </a:cubicBezTo>
                  <a:lnTo>
                    <a:pt x="98" y="9377"/>
                  </a:lnTo>
                  <a:cubicBezTo>
                    <a:pt x="-33" y="10262"/>
                    <a:pt x="-33" y="11338"/>
                    <a:pt x="98" y="12223"/>
                  </a:cubicBezTo>
                  <a:lnTo>
                    <a:pt x="364" y="13977"/>
                  </a:lnTo>
                  <a:cubicBezTo>
                    <a:pt x="495" y="14862"/>
                    <a:pt x="742" y="15393"/>
                    <a:pt x="1008" y="15393"/>
                  </a:cubicBezTo>
                  <a:lnTo>
                    <a:pt x="1537" y="15393"/>
                  </a:lnTo>
                  <a:cubicBezTo>
                    <a:pt x="1676" y="15393"/>
                    <a:pt x="1803" y="15245"/>
                    <a:pt x="1919" y="14980"/>
                  </a:cubicBezTo>
                  <a:lnTo>
                    <a:pt x="1919" y="15039"/>
                  </a:lnTo>
                  <a:lnTo>
                    <a:pt x="1980" y="14803"/>
                  </a:lnTo>
                  <a:cubicBezTo>
                    <a:pt x="2034" y="14656"/>
                    <a:pt x="2081" y="14464"/>
                    <a:pt x="2123" y="14257"/>
                  </a:cubicBezTo>
                  <a:lnTo>
                    <a:pt x="2166" y="14095"/>
                  </a:lnTo>
                  <a:cubicBezTo>
                    <a:pt x="2571" y="12547"/>
                    <a:pt x="3118" y="11677"/>
                    <a:pt x="3689" y="11677"/>
                  </a:cubicBezTo>
                  <a:lnTo>
                    <a:pt x="14142" y="11677"/>
                  </a:lnTo>
                  <a:cubicBezTo>
                    <a:pt x="14678" y="11677"/>
                    <a:pt x="15372" y="13668"/>
                    <a:pt x="15747" y="14891"/>
                  </a:cubicBezTo>
                  <a:cubicBezTo>
                    <a:pt x="15885" y="15349"/>
                    <a:pt x="16001" y="15879"/>
                    <a:pt x="16094" y="16484"/>
                  </a:cubicBezTo>
                  <a:lnTo>
                    <a:pt x="16364" y="18268"/>
                  </a:lnTo>
                  <a:cubicBezTo>
                    <a:pt x="16676" y="20332"/>
                    <a:pt x="17251" y="21600"/>
                    <a:pt x="17876" y="21600"/>
                  </a:cubicBezTo>
                  <a:lnTo>
                    <a:pt x="19122" y="21600"/>
                  </a:lnTo>
                  <a:cubicBezTo>
                    <a:pt x="19746" y="21600"/>
                    <a:pt x="20321" y="20332"/>
                    <a:pt x="20634" y="18268"/>
                  </a:cubicBezTo>
                  <a:lnTo>
                    <a:pt x="21255" y="14140"/>
                  </a:lnTo>
                  <a:cubicBezTo>
                    <a:pt x="21567" y="12075"/>
                    <a:pt x="21567" y="9525"/>
                    <a:pt x="21255" y="7460"/>
                  </a:cubicBezTo>
                  <a:close/>
                  <a:moveTo>
                    <a:pt x="1815" y="11205"/>
                  </a:moveTo>
                  <a:lnTo>
                    <a:pt x="1629" y="12429"/>
                  </a:lnTo>
                  <a:cubicBezTo>
                    <a:pt x="1591" y="12680"/>
                    <a:pt x="1521" y="12827"/>
                    <a:pt x="1448" y="12827"/>
                  </a:cubicBezTo>
                  <a:lnTo>
                    <a:pt x="1078" y="12827"/>
                  </a:lnTo>
                  <a:cubicBezTo>
                    <a:pt x="1005" y="12827"/>
                    <a:pt x="935" y="12680"/>
                    <a:pt x="897" y="12429"/>
                  </a:cubicBezTo>
                  <a:lnTo>
                    <a:pt x="711" y="11205"/>
                  </a:lnTo>
                  <a:cubicBezTo>
                    <a:pt x="673" y="10955"/>
                    <a:pt x="673" y="10645"/>
                    <a:pt x="711" y="10409"/>
                  </a:cubicBezTo>
                  <a:lnTo>
                    <a:pt x="897" y="9186"/>
                  </a:lnTo>
                  <a:cubicBezTo>
                    <a:pt x="935" y="8935"/>
                    <a:pt x="1005" y="8787"/>
                    <a:pt x="1078" y="8787"/>
                  </a:cubicBezTo>
                  <a:lnTo>
                    <a:pt x="1448" y="8787"/>
                  </a:lnTo>
                  <a:cubicBezTo>
                    <a:pt x="1521" y="8787"/>
                    <a:pt x="1591" y="8935"/>
                    <a:pt x="1629" y="9186"/>
                  </a:cubicBezTo>
                  <a:lnTo>
                    <a:pt x="1815" y="10409"/>
                  </a:lnTo>
                  <a:cubicBezTo>
                    <a:pt x="1853" y="10645"/>
                    <a:pt x="1853" y="10955"/>
                    <a:pt x="1815" y="11205"/>
                  </a:cubicBezTo>
                  <a:close/>
                  <a:moveTo>
                    <a:pt x="20587" y="12665"/>
                  </a:moveTo>
                  <a:lnTo>
                    <a:pt x="19966" y="16793"/>
                  </a:lnTo>
                  <a:cubicBezTo>
                    <a:pt x="19793" y="17943"/>
                    <a:pt x="19469" y="18651"/>
                    <a:pt x="19122" y="18651"/>
                  </a:cubicBezTo>
                  <a:lnTo>
                    <a:pt x="17876" y="18651"/>
                  </a:lnTo>
                  <a:cubicBezTo>
                    <a:pt x="17529" y="18651"/>
                    <a:pt x="17205" y="17943"/>
                    <a:pt x="17031" y="16793"/>
                  </a:cubicBezTo>
                  <a:lnTo>
                    <a:pt x="16410" y="12665"/>
                  </a:lnTo>
                  <a:cubicBezTo>
                    <a:pt x="16236" y="11515"/>
                    <a:pt x="16236" y="10085"/>
                    <a:pt x="16410" y="8935"/>
                  </a:cubicBezTo>
                  <a:lnTo>
                    <a:pt x="17035" y="4807"/>
                  </a:lnTo>
                  <a:cubicBezTo>
                    <a:pt x="17208" y="3657"/>
                    <a:pt x="17532" y="2949"/>
                    <a:pt x="17880" y="2949"/>
                  </a:cubicBezTo>
                  <a:lnTo>
                    <a:pt x="19125" y="2949"/>
                  </a:lnTo>
                  <a:cubicBezTo>
                    <a:pt x="19473" y="2949"/>
                    <a:pt x="19797" y="3657"/>
                    <a:pt x="19970" y="4807"/>
                  </a:cubicBezTo>
                  <a:lnTo>
                    <a:pt x="20595" y="8935"/>
                  </a:lnTo>
                  <a:cubicBezTo>
                    <a:pt x="20761" y="10085"/>
                    <a:pt x="20761" y="11515"/>
                    <a:pt x="20587" y="12665"/>
                  </a:cubicBezTo>
                  <a:close/>
                </a:path>
              </a:pathLst>
            </a:custGeom>
            <a:gradFill>
              <a:gsLst>
                <a:gs pos="47000">
                  <a:srgbClr val="C45A8A"/>
                </a:gs>
                <a:gs pos="0">
                  <a:srgbClr val="F66569"/>
                </a:gs>
                <a:gs pos="100000">
                  <a:srgbClr val="894DB1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Shape">
              <a:extLst>
                <a:ext uri="{FF2B5EF4-FFF2-40B4-BE49-F238E27FC236}">
                  <a16:creationId xmlns:a16="http://schemas.microsoft.com/office/drawing/2014/main" id="{AFA7D99D-1370-48C0-BEEE-A9A1DF0E7F64}"/>
                </a:ext>
              </a:extLst>
            </p:cNvPr>
            <p:cNvSpPr/>
            <p:nvPr/>
          </p:nvSpPr>
          <p:spPr>
            <a:xfrm>
              <a:off x="5552352" y="4821429"/>
              <a:ext cx="2355883" cy="619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600" extrusionOk="0">
                  <a:moveTo>
                    <a:pt x="234" y="14140"/>
                  </a:moveTo>
                  <a:lnTo>
                    <a:pt x="855" y="18268"/>
                  </a:lnTo>
                  <a:cubicBezTo>
                    <a:pt x="1168" y="20332"/>
                    <a:pt x="1743" y="21600"/>
                    <a:pt x="2367" y="21600"/>
                  </a:cubicBezTo>
                  <a:lnTo>
                    <a:pt x="3613" y="21600"/>
                  </a:lnTo>
                  <a:cubicBezTo>
                    <a:pt x="4238" y="21600"/>
                    <a:pt x="4813" y="20332"/>
                    <a:pt x="5125" y="18268"/>
                  </a:cubicBezTo>
                  <a:lnTo>
                    <a:pt x="5638" y="14877"/>
                  </a:lnTo>
                  <a:cubicBezTo>
                    <a:pt x="6043" y="12872"/>
                    <a:pt x="6672" y="11677"/>
                    <a:pt x="7347" y="11677"/>
                  </a:cubicBezTo>
                  <a:lnTo>
                    <a:pt x="17800" y="11677"/>
                  </a:lnTo>
                  <a:cubicBezTo>
                    <a:pt x="18371" y="11677"/>
                    <a:pt x="18922" y="12547"/>
                    <a:pt x="19323" y="14095"/>
                  </a:cubicBezTo>
                  <a:lnTo>
                    <a:pt x="19366" y="14257"/>
                  </a:lnTo>
                  <a:cubicBezTo>
                    <a:pt x="19408" y="14464"/>
                    <a:pt x="19455" y="14641"/>
                    <a:pt x="19509" y="14803"/>
                  </a:cubicBezTo>
                  <a:lnTo>
                    <a:pt x="19570" y="15039"/>
                  </a:lnTo>
                  <a:lnTo>
                    <a:pt x="19570" y="14980"/>
                  </a:lnTo>
                  <a:cubicBezTo>
                    <a:pt x="19682" y="15245"/>
                    <a:pt x="19813" y="15393"/>
                    <a:pt x="19952" y="15393"/>
                  </a:cubicBezTo>
                  <a:lnTo>
                    <a:pt x="20481" y="15393"/>
                  </a:lnTo>
                  <a:cubicBezTo>
                    <a:pt x="20747" y="15393"/>
                    <a:pt x="20990" y="14847"/>
                    <a:pt x="21125" y="13977"/>
                  </a:cubicBezTo>
                  <a:lnTo>
                    <a:pt x="21391" y="12223"/>
                  </a:lnTo>
                  <a:cubicBezTo>
                    <a:pt x="21522" y="11338"/>
                    <a:pt x="21522" y="10262"/>
                    <a:pt x="21391" y="9377"/>
                  </a:cubicBezTo>
                  <a:lnTo>
                    <a:pt x="21125" y="7623"/>
                  </a:lnTo>
                  <a:cubicBezTo>
                    <a:pt x="20994" y="6738"/>
                    <a:pt x="20747" y="6207"/>
                    <a:pt x="20481" y="6207"/>
                  </a:cubicBezTo>
                  <a:lnTo>
                    <a:pt x="19952" y="6207"/>
                  </a:lnTo>
                  <a:cubicBezTo>
                    <a:pt x="19813" y="6207"/>
                    <a:pt x="19686" y="6355"/>
                    <a:pt x="19570" y="6620"/>
                  </a:cubicBezTo>
                  <a:lnTo>
                    <a:pt x="19570" y="6561"/>
                  </a:lnTo>
                  <a:lnTo>
                    <a:pt x="19509" y="6797"/>
                  </a:lnTo>
                  <a:cubicBezTo>
                    <a:pt x="19455" y="6944"/>
                    <a:pt x="19408" y="7136"/>
                    <a:pt x="19366" y="7342"/>
                  </a:cubicBezTo>
                  <a:lnTo>
                    <a:pt x="19323" y="7505"/>
                  </a:lnTo>
                  <a:cubicBezTo>
                    <a:pt x="18918" y="9053"/>
                    <a:pt x="18371" y="9923"/>
                    <a:pt x="17800" y="9923"/>
                  </a:cubicBezTo>
                  <a:lnTo>
                    <a:pt x="7347" y="9923"/>
                  </a:lnTo>
                  <a:cubicBezTo>
                    <a:pt x="6811" y="9923"/>
                    <a:pt x="6117" y="7932"/>
                    <a:pt x="5742" y="6709"/>
                  </a:cubicBezTo>
                  <a:cubicBezTo>
                    <a:pt x="5604" y="6251"/>
                    <a:pt x="5488" y="5721"/>
                    <a:pt x="5395" y="5116"/>
                  </a:cubicBezTo>
                  <a:lnTo>
                    <a:pt x="5125" y="3332"/>
                  </a:lnTo>
                  <a:cubicBezTo>
                    <a:pt x="4813" y="1268"/>
                    <a:pt x="4238" y="0"/>
                    <a:pt x="3613" y="0"/>
                  </a:cubicBezTo>
                  <a:lnTo>
                    <a:pt x="2367" y="0"/>
                  </a:lnTo>
                  <a:cubicBezTo>
                    <a:pt x="1743" y="0"/>
                    <a:pt x="1168" y="1268"/>
                    <a:pt x="855" y="3332"/>
                  </a:cubicBezTo>
                  <a:lnTo>
                    <a:pt x="234" y="7460"/>
                  </a:lnTo>
                  <a:cubicBezTo>
                    <a:pt x="-78" y="9525"/>
                    <a:pt x="-78" y="12075"/>
                    <a:pt x="234" y="14140"/>
                  </a:cubicBezTo>
                  <a:close/>
                  <a:moveTo>
                    <a:pt x="19674" y="10395"/>
                  </a:moveTo>
                  <a:lnTo>
                    <a:pt x="19860" y="9171"/>
                  </a:lnTo>
                  <a:cubicBezTo>
                    <a:pt x="19898" y="8920"/>
                    <a:pt x="19968" y="8773"/>
                    <a:pt x="20041" y="8773"/>
                  </a:cubicBezTo>
                  <a:lnTo>
                    <a:pt x="20411" y="8773"/>
                  </a:lnTo>
                  <a:cubicBezTo>
                    <a:pt x="20484" y="8773"/>
                    <a:pt x="20554" y="8920"/>
                    <a:pt x="20592" y="9171"/>
                  </a:cubicBezTo>
                  <a:lnTo>
                    <a:pt x="20778" y="10395"/>
                  </a:lnTo>
                  <a:cubicBezTo>
                    <a:pt x="20816" y="10645"/>
                    <a:pt x="20816" y="10955"/>
                    <a:pt x="20778" y="11191"/>
                  </a:cubicBezTo>
                  <a:lnTo>
                    <a:pt x="20592" y="12414"/>
                  </a:lnTo>
                  <a:cubicBezTo>
                    <a:pt x="20554" y="12665"/>
                    <a:pt x="20484" y="12813"/>
                    <a:pt x="20411" y="12813"/>
                  </a:cubicBezTo>
                  <a:lnTo>
                    <a:pt x="20041" y="12813"/>
                  </a:lnTo>
                  <a:cubicBezTo>
                    <a:pt x="19968" y="12813"/>
                    <a:pt x="19898" y="12665"/>
                    <a:pt x="19860" y="12414"/>
                  </a:cubicBezTo>
                  <a:lnTo>
                    <a:pt x="19674" y="11191"/>
                  </a:lnTo>
                  <a:cubicBezTo>
                    <a:pt x="19636" y="10955"/>
                    <a:pt x="19636" y="10645"/>
                    <a:pt x="19674" y="10395"/>
                  </a:cubicBezTo>
                  <a:close/>
                  <a:moveTo>
                    <a:pt x="902" y="8935"/>
                  </a:moveTo>
                  <a:lnTo>
                    <a:pt x="1523" y="4807"/>
                  </a:lnTo>
                  <a:cubicBezTo>
                    <a:pt x="1696" y="3656"/>
                    <a:pt x="2020" y="2949"/>
                    <a:pt x="2367" y="2949"/>
                  </a:cubicBezTo>
                  <a:lnTo>
                    <a:pt x="3613" y="2949"/>
                  </a:lnTo>
                  <a:cubicBezTo>
                    <a:pt x="3960" y="2949"/>
                    <a:pt x="4284" y="3656"/>
                    <a:pt x="4458" y="4807"/>
                  </a:cubicBezTo>
                  <a:lnTo>
                    <a:pt x="5079" y="8935"/>
                  </a:lnTo>
                  <a:cubicBezTo>
                    <a:pt x="5253" y="10085"/>
                    <a:pt x="5253" y="11515"/>
                    <a:pt x="5079" y="12665"/>
                  </a:cubicBezTo>
                  <a:lnTo>
                    <a:pt x="4454" y="16793"/>
                  </a:lnTo>
                  <a:cubicBezTo>
                    <a:pt x="4281" y="17943"/>
                    <a:pt x="3957" y="18651"/>
                    <a:pt x="3609" y="18651"/>
                  </a:cubicBezTo>
                  <a:lnTo>
                    <a:pt x="2364" y="18651"/>
                  </a:lnTo>
                  <a:cubicBezTo>
                    <a:pt x="2016" y="18651"/>
                    <a:pt x="1692" y="17943"/>
                    <a:pt x="1519" y="16793"/>
                  </a:cubicBezTo>
                  <a:lnTo>
                    <a:pt x="894" y="12665"/>
                  </a:lnTo>
                  <a:cubicBezTo>
                    <a:pt x="728" y="11515"/>
                    <a:pt x="728" y="10085"/>
                    <a:pt x="902" y="8935"/>
                  </a:cubicBezTo>
                  <a:close/>
                </a:path>
              </a:pathLst>
            </a:custGeom>
            <a:gradFill>
              <a:gsLst>
                <a:gs pos="47000">
                  <a:srgbClr val="C45A8A"/>
                </a:gs>
                <a:gs pos="0">
                  <a:srgbClr val="F66569"/>
                </a:gs>
                <a:gs pos="100000">
                  <a:srgbClr val="894DB1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TextBox 103">
              <a:extLst>
                <a:ext uri="{FF2B5EF4-FFF2-40B4-BE49-F238E27FC236}">
                  <a16:creationId xmlns:a16="http://schemas.microsoft.com/office/drawing/2014/main" id="{980E827B-995B-4BD1-B1A6-71D88EE7B13B}"/>
                </a:ext>
              </a:extLst>
            </p:cNvPr>
            <p:cNvSpPr txBox="1"/>
            <p:nvPr/>
          </p:nvSpPr>
          <p:spPr>
            <a:xfrm>
              <a:off x="8252957" y="1231546"/>
              <a:ext cx="2937088" cy="338554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32" name="TextBox 104">
              <a:extLst>
                <a:ext uri="{FF2B5EF4-FFF2-40B4-BE49-F238E27FC236}">
                  <a16:creationId xmlns:a16="http://schemas.microsoft.com/office/drawing/2014/main" id="{39B50A17-2907-4697-9AA9-E202022E7B69}"/>
                </a:ext>
              </a:extLst>
            </p:cNvPr>
            <p:cNvSpPr txBox="1"/>
            <p:nvPr/>
          </p:nvSpPr>
          <p:spPr>
            <a:xfrm>
              <a:off x="8260752" y="1485295"/>
              <a:ext cx="2929293" cy="70788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10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  <p:sp>
          <p:nvSpPr>
            <p:cNvPr id="33" name="TextBox 106">
              <a:extLst>
                <a:ext uri="{FF2B5EF4-FFF2-40B4-BE49-F238E27FC236}">
                  <a16:creationId xmlns:a16="http://schemas.microsoft.com/office/drawing/2014/main" id="{9941D559-C85E-4B20-8A02-2CB762920A2F}"/>
                </a:ext>
              </a:extLst>
            </p:cNvPr>
            <p:cNvSpPr txBox="1"/>
            <p:nvPr/>
          </p:nvSpPr>
          <p:spPr>
            <a:xfrm>
              <a:off x="1001955" y="2062621"/>
              <a:ext cx="2937088" cy="338554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600" b="1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34" name="TextBox 107">
              <a:extLst>
                <a:ext uri="{FF2B5EF4-FFF2-40B4-BE49-F238E27FC236}">
                  <a16:creationId xmlns:a16="http://schemas.microsoft.com/office/drawing/2014/main" id="{F48FBFBE-7706-4444-9236-DC5F2F47859A}"/>
                </a:ext>
              </a:extLst>
            </p:cNvPr>
            <p:cNvSpPr txBox="1"/>
            <p:nvPr/>
          </p:nvSpPr>
          <p:spPr>
            <a:xfrm>
              <a:off x="1009750" y="2316370"/>
              <a:ext cx="2929293" cy="70788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10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  <p:sp>
          <p:nvSpPr>
            <p:cNvPr id="35" name="TextBox 112">
              <a:extLst>
                <a:ext uri="{FF2B5EF4-FFF2-40B4-BE49-F238E27FC236}">
                  <a16:creationId xmlns:a16="http://schemas.microsoft.com/office/drawing/2014/main" id="{AD4A37B2-79AC-488B-8900-B67CE884354F}"/>
                </a:ext>
              </a:extLst>
            </p:cNvPr>
            <p:cNvSpPr txBox="1"/>
            <p:nvPr/>
          </p:nvSpPr>
          <p:spPr>
            <a:xfrm>
              <a:off x="8252957" y="2893696"/>
              <a:ext cx="2937088" cy="338554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36" name="TextBox 113">
              <a:extLst>
                <a:ext uri="{FF2B5EF4-FFF2-40B4-BE49-F238E27FC236}">
                  <a16:creationId xmlns:a16="http://schemas.microsoft.com/office/drawing/2014/main" id="{8FBE6D24-6B50-4685-AAF9-20DE4F8BD3EF}"/>
                </a:ext>
              </a:extLst>
            </p:cNvPr>
            <p:cNvSpPr txBox="1"/>
            <p:nvPr/>
          </p:nvSpPr>
          <p:spPr>
            <a:xfrm>
              <a:off x="8260752" y="3147445"/>
              <a:ext cx="2929293" cy="70788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10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  <p:sp>
          <p:nvSpPr>
            <p:cNvPr id="37" name="TextBox 115">
              <a:extLst>
                <a:ext uri="{FF2B5EF4-FFF2-40B4-BE49-F238E27FC236}">
                  <a16:creationId xmlns:a16="http://schemas.microsoft.com/office/drawing/2014/main" id="{A4ABB273-311B-49A5-8F8F-511D396172C3}"/>
                </a:ext>
              </a:extLst>
            </p:cNvPr>
            <p:cNvSpPr txBox="1"/>
            <p:nvPr/>
          </p:nvSpPr>
          <p:spPr>
            <a:xfrm>
              <a:off x="8252957" y="4555846"/>
              <a:ext cx="2937088" cy="338554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38" name="TextBox 116">
              <a:extLst>
                <a:ext uri="{FF2B5EF4-FFF2-40B4-BE49-F238E27FC236}">
                  <a16:creationId xmlns:a16="http://schemas.microsoft.com/office/drawing/2014/main" id="{22F08C76-A2A8-4E2C-B3C8-D5542C609E06}"/>
                </a:ext>
              </a:extLst>
            </p:cNvPr>
            <p:cNvSpPr txBox="1"/>
            <p:nvPr/>
          </p:nvSpPr>
          <p:spPr>
            <a:xfrm>
              <a:off x="8260752" y="4809595"/>
              <a:ext cx="2929293" cy="70788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10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  <p:sp>
          <p:nvSpPr>
            <p:cNvPr id="39" name="TextBox 145">
              <a:extLst>
                <a:ext uri="{FF2B5EF4-FFF2-40B4-BE49-F238E27FC236}">
                  <a16:creationId xmlns:a16="http://schemas.microsoft.com/office/drawing/2014/main" id="{FD72D89B-87FD-4B9E-ACF8-6703229C7166}"/>
                </a:ext>
              </a:extLst>
            </p:cNvPr>
            <p:cNvSpPr txBox="1"/>
            <p:nvPr/>
          </p:nvSpPr>
          <p:spPr>
            <a:xfrm>
              <a:off x="1001955" y="3724771"/>
              <a:ext cx="2937088" cy="338554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600" b="1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40" name="TextBox 146">
              <a:extLst>
                <a:ext uri="{FF2B5EF4-FFF2-40B4-BE49-F238E27FC236}">
                  <a16:creationId xmlns:a16="http://schemas.microsoft.com/office/drawing/2014/main" id="{B3B92C8B-AD40-45AD-B8AB-BE7B5DD1D561}"/>
                </a:ext>
              </a:extLst>
            </p:cNvPr>
            <p:cNvSpPr txBox="1"/>
            <p:nvPr/>
          </p:nvSpPr>
          <p:spPr>
            <a:xfrm>
              <a:off x="1009750" y="3978520"/>
              <a:ext cx="2929293" cy="70788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10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  <p:sp>
          <p:nvSpPr>
            <p:cNvPr id="41" name="TextBox 148">
              <a:extLst>
                <a:ext uri="{FF2B5EF4-FFF2-40B4-BE49-F238E27FC236}">
                  <a16:creationId xmlns:a16="http://schemas.microsoft.com/office/drawing/2014/main" id="{43BABC52-22C7-4D03-9A40-74D1418F78E9}"/>
                </a:ext>
              </a:extLst>
            </p:cNvPr>
            <p:cNvSpPr txBox="1"/>
            <p:nvPr/>
          </p:nvSpPr>
          <p:spPr>
            <a:xfrm>
              <a:off x="1001955" y="5386921"/>
              <a:ext cx="2937088" cy="338554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600" b="1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42" name="TextBox 149">
              <a:extLst>
                <a:ext uri="{FF2B5EF4-FFF2-40B4-BE49-F238E27FC236}">
                  <a16:creationId xmlns:a16="http://schemas.microsoft.com/office/drawing/2014/main" id="{93710BA2-69D1-4BA8-AB25-17846558AE73}"/>
                </a:ext>
              </a:extLst>
            </p:cNvPr>
            <p:cNvSpPr txBox="1"/>
            <p:nvPr/>
          </p:nvSpPr>
          <p:spPr>
            <a:xfrm>
              <a:off x="1009750" y="5640670"/>
              <a:ext cx="2929293" cy="70788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10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  <p:sp>
          <p:nvSpPr>
            <p:cNvPr id="43" name="TextBox 150">
              <a:extLst>
                <a:ext uri="{FF2B5EF4-FFF2-40B4-BE49-F238E27FC236}">
                  <a16:creationId xmlns:a16="http://schemas.microsoft.com/office/drawing/2014/main" id="{3E634580-1277-4DF5-A9A5-D5EBDC7B9452}"/>
                </a:ext>
              </a:extLst>
            </p:cNvPr>
            <p:cNvSpPr txBox="1"/>
            <p:nvPr/>
          </p:nvSpPr>
          <p:spPr>
            <a:xfrm>
              <a:off x="5725737" y="1615677"/>
              <a:ext cx="301686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</a:t>
              </a:r>
            </a:p>
          </p:txBody>
        </p:sp>
        <p:sp>
          <p:nvSpPr>
            <p:cNvPr id="44" name="TextBox 151">
              <a:extLst>
                <a:ext uri="{FF2B5EF4-FFF2-40B4-BE49-F238E27FC236}">
                  <a16:creationId xmlns:a16="http://schemas.microsoft.com/office/drawing/2014/main" id="{D882A6E6-9EBD-4AD6-8329-39D9DBA76BAE}"/>
                </a:ext>
              </a:extLst>
            </p:cNvPr>
            <p:cNvSpPr txBox="1"/>
            <p:nvPr/>
          </p:nvSpPr>
          <p:spPr>
            <a:xfrm>
              <a:off x="6160274" y="2454067"/>
              <a:ext cx="301685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</a:t>
              </a:r>
            </a:p>
          </p:txBody>
        </p:sp>
        <p:sp>
          <p:nvSpPr>
            <p:cNvPr id="45" name="TextBox 152">
              <a:extLst>
                <a:ext uri="{FF2B5EF4-FFF2-40B4-BE49-F238E27FC236}">
                  <a16:creationId xmlns:a16="http://schemas.microsoft.com/office/drawing/2014/main" id="{6A744A16-3787-4797-820A-60ED61210CB6}"/>
                </a:ext>
              </a:extLst>
            </p:cNvPr>
            <p:cNvSpPr txBox="1"/>
            <p:nvPr/>
          </p:nvSpPr>
          <p:spPr>
            <a:xfrm>
              <a:off x="5725738" y="3312735"/>
              <a:ext cx="301686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</a:t>
              </a:r>
            </a:p>
          </p:txBody>
        </p:sp>
        <p:sp>
          <p:nvSpPr>
            <p:cNvPr id="46" name="TextBox 153">
              <a:extLst>
                <a:ext uri="{FF2B5EF4-FFF2-40B4-BE49-F238E27FC236}">
                  <a16:creationId xmlns:a16="http://schemas.microsoft.com/office/drawing/2014/main" id="{913B3777-EB21-472E-9FD2-8959D270EB37}"/>
                </a:ext>
              </a:extLst>
            </p:cNvPr>
            <p:cNvSpPr txBox="1"/>
            <p:nvPr/>
          </p:nvSpPr>
          <p:spPr>
            <a:xfrm>
              <a:off x="6160274" y="4130847"/>
              <a:ext cx="301685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9</a:t>
              </a:r>
            </a:p>
          </p:txBody>
        </p:sp>
        <p:sp>
          <p:nvSpPr>
            <p:cNvPr id="47" name="TextBox 154">
              <a:extLst>
                <a:ext uri="{FF2B5EF4-FFF2-40B4-BE49-F238E27FC236}">
                  <a16:creationId xmlns:a16="http://schemas.microsoft.com/office/drawing/2014/main" id="{0711B6BD-821D-44B4-9B78-34DCC7B1B97A}"/>
                </a:ext>
              </a:extLst>
            </p:cNvPr>
            <p:cNvSpPr txBox="1"/>
            <p:nvPr/>
          </p:nvSpPr>
          <p:spPr>
            <a:xfrm>
              <a:off x="5667229" y="4969237"/>
              <a:ext cx="418704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10</a:t>
              </a:r>
            </a:p>
          </p:txBody>
        </p:sp>
        <p:sp>
          <p:nvSpPr>
            <p:cNvPr id="48" name="TextBox 155">
              <a:extLst>
                <a:ext uri="{FF2B5EF4-FFF2-40B4-BE49-F238E27FC236}">
                  <a16:creationId xmlns:a16="http://schemas.microsoft.com/office/drawing/2014/main" id="{01A1ACB2-09D3-4403-9907-BD1F5F5262D6}"/>
                </a:ext>
              </a:extLst>
            </p:cNvPr>
            <p:cNvSpPr txBox="1"/>
            <p:nvPr/>
          </p:nvSpPr>
          <p:spPr>
            <a:xfrm>
              <a:off x="6101765" y="5807629"/>
              <a:ext cx="418704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11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F075846-1417-425D-A6D2-88226C94C299}"/>
              </a:ext>
            </a:extLst>
          </p:cNvPr>
          <p:cNvGrpSpPr/>
          <p:nvPr/>
        </p:nvGrpSpPr>
        <p:grpSpPr>
          <a:xfrm>
            <a:off x="1001955" y="580711"/>
            <a:ext cx="4898491" cy="1214819"/>
            <a:chOff x="1184231" y="1116592"/>
            <a:chExt cx="4898491" cy="121481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BF707D8-28A7-42CB-BB1C-C46FBCECE1EA}"/>
                </a:ext>
              </a:extLst>
            </p:cNvPr>
            <p:cNvSpPr txBox="1"/>
            <p:nvPr/>
          </p:nvSpPr>
          <p:spPr>
            <a:xfrm>
              <a:off x="1184231" y="1116592"/>
              <a:ext cx="48984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Best Content -</a:t>
              </a:r>
              <a:r>
                <a:rPr lang="en-US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Business Idea</a:t>
              </a:r>
              <a:endPara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9B2AB11-20F0-47E8-9AFE-885598F190C4}"/>
                </a:ext>
              </a:extLst>
            </p:cNvPr>
            <p:cNvSpPr txBox="1"/>
            <p:nvPr/>
          </p:nvSpPr>
          <p:spPr>
            <a:xfrm>
              <a:off x="1184232" y="1621822"/>
              <a:ext cx="28217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50" b="1" i="0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Business idea new and improved.</a:t>
              </a:r>
              <a:endParaRPr kumimoji="0" lang="en-US" altLang="en-US" sz="1050" b="1" i="1" u="none" cap="none" spc="100" normalizeH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FB403802-B5B8-4C3C-A7E6-3BB90176592B}"/>
                </a:ext>
              </a:extLst>
            </p:cNvPr>
            <p:cNvSpPr/>
            <p:nvPr/>
          </p:nvSpPr>
          <p:spPr>
            <a:xfrm>
              <a:off x="1184233" y="2040451"/>
              <a:ext cx="1690942" cy="290960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i="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BUSINESS IDEA</a:t>
              </a:r>
              <a:endParaRPr lang="en-US" sz="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374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7000">
              <a:srgbClr val="C45A8A"/>
            </a:gs>
            <a:gs pos="0">
              <a:srgbClr val="F66569"/>
            </a:gs>
            <a:gs pos="100000">
              <a:srgbClr val="894DB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91B739E-4ABB-4833-B3E0-19A0D9540B76}"/>
              </a:ext>
            </a:extLst>
          </p:cNvPr>
          <p:cNvGrpSpPr/>
          <p:nvPr/>
        </p:nvGrpSpPr>
        <p:grpSpPr>
          <a:xfrm>
            <a:off x="1215809" y="3777792"/>
            <a:ext cx="4452996" cy="2038595"/>
            <a:chOff x="1184232" y="4634189"/>
            <a:chExt cx="4452996" cy="203859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FB00A64-F165-4C7D-8B00-A40DD715AEC2}"/>
                </a:ext>
              </a:extLst>
            </p:cNvPr>
            <p:cNvSpPr txBox="1"/>
            <p:nvPr/>
          </p:nvSpPr>
          <p:spPr>
            <a:xfrm>
              <a:off x="1184233" y="5016450"/>
              <a:ext cx="4452995" cy="48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>
                  <a:solidFill>
                    <a:schemeClr val="bg1"/>
                  </a:solidFill>
                  <a:effectLst/>
                  <a:latin typeface="Roboto" pitchFamily="2" charset="0"/>
                  <a:ea typeface="Roboto" pitchFamily="2" charset="0"/>
                </a:rPr>
                <a:t>Lorem Ipsum is simply dummy text of the printing and typesetting industry. Lorem Ipsum has been the industry's standard dummy text ever since the 1500s</a:t>
              </a:r>
              <a:r>
                <a:rPr lang="en-US" sz="9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.</a:t>
              </a:r>
              <a:endParaRPr lang="en-ID" sz="9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5390702-D2FD-4F6E-8093-90A9E3FB9C13}"/>
                </a:ext>
              </a:extLst>
            </p:cNvPr>
            <p:cNvSpPr txBox="1"/>
            <p:nvPr/>
          </p:nvSpPr>
          <p:spPr>
            <a:xfrm>
              <a:off x="1184232" y="4634189"/>
              <a:ext cx="38680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50" b="1" i="0" spc="1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Business idea</a:t>
              </a:r>
              <a:endParaRPr kumimoji="0" lang="en-US" altLang="en-US" sz="1050" b="1" i="1" u="none" cap="none" spc="100" normalizeH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E4692F0-88FA-4467-8324-1A929F81A1A7}"/>
                </a:ext>
              </a:extLst>
            </p:cNvPr>
            <p:cNvSpPr txBox="1"/>
            <p:nvPr/>
          </p:nvSpPr>
          <p:spPr>
            <a:xfrm>
              <a:off x="1184233" y="5564788"/>
              <a:ext cx="445299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>
                  <a:solidFill>
                    <a:schemeClr val="bg1"/>
                  </a:solidFill>
                  <a:effectLst/>
                  <a:latin typeface="Roboto" pitchFamily="2" charset="0"/>
                  <a:ea typeface="Roboto" pitchFamily="2" charset="0"/>
                </a:rPr>
                <a:t>Lorem Ipsum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  </a:r>
              <a:endParaRPr lang="en-ID" sz="9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403DA9E-4BE7-4930-90FA-B1AA1B02AD18}"/>
              </a:ext>
            </a:extLst>
          </p:cNvPr>
          <p:cNvGrpSpPr/>
          <p:nvPr/>
        </p:nvGrpSpPr>
        <p:grpSpPr>
          <a:xfrm>
            <a:off x="1215809" y="914728"/>
            <a:ext cx="4260970" cy="2104313"/>
            <a:chOff x="1184232" y="227098"/>
            <a:chExt cx="4260970" cy="210431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00DAE14-74AD-48D5-8C0F-5E74715EE402}"/>
                </a:ext>
              </a:extLst>
            </p:cNvPr>
            <p:cNvSpPr txBox="1"/>
            <p:nvPr/>
          </p:nvSpPr>
          <p:spPr>
            <a:xfrm>
              <a:off x="1184234" y="227098"/>
              <a:ext cx="1690942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b="1" i="1" dirty="0">
                  <a:solidFill>
                    <a:schemeClr val="bg1"/>
                  </a:solidFill>
                  <a:effectLst/>
                  <a:latin typeface="Roboto" pitchFamily="2" charset="0"/>
                  <a:ea typeface="Roboto" pitchFamily="2" charset="0"/>
                </a:rPr>
                <a:t>“Lorem Ipsum is simply dummy text of the printing and typesetting industry.“</a:t>
              </a:r>
              <a:endParaRPr lang="en-ID" sz="900" b="1" i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ECBCF98-6DD1-42B5-92EF-E6652031B8B9}"/>
                </a:ext>
              </a:extLst>
            </p:cNvPr>
            <p:cNvSpPr txBox="1"/>
            <p:nvPr/>
          </p:nvSpPr>
          <p:spPr>
            <a:xfrm>
              <a:off x="1184232" y="1037047"/>
              <a:ext cx="41484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32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Business </a:t>
              </a:r>
              <a:r>
                <a:rPr lang="en-US" altLang="en-US" sz="3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Idea</a:t>
              </a:r>
              <a:endPara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4C95DF2-21AA-499E-BAEB-5142404911FC}"/>
                </a:ext>
              </a:extLst>
            </p:cNvPr>
            <p:cNvSpPr txBox="1"/>
            <p:nvPr/>
          </p:nvSpPr>
          <p:spPr>
            <a:xfrm>
              <a:off x="1184232" y="1621822"/>
              <a:ext cx="42609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50" b="1" i="0" spc="1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Business idea new and improved.</a:t>
              </a:r>
              <a:endParaRPr kumimoji="0" lang="en-US" altLang="en-US" sz="1050" b="1" i="1" u="none" cap="none" spc="100" normalizeH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A2A5207-B780-4055-94AF-6771EAF3085A}"/>
                </a:ext>
              </a:extLst>
            </p:cNvPr>
            <p:cNvSpPr/>
            <p:nvPr/>
          </p:nvSpPr>
          <p:spPr>
            <a:xfrm>
              <a:off x="1184233" y="2040451"/>
              <a:ext cx="1690942" cy="290960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i="0" spc="3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BUSINESS IDEA</a:t>
              </a:r>
              <a:endParaRPr lang="en-US" sz="800" b="1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A478DBF-E764-4735-8209-A3B19C670F8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90554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7000">
              <a:srgbClr val="C45A8A"/>
            </a:gs>
            <a:gs pos="0">
              <a:srgbClr val="F66569"/>
            </a:gs>
            <a:gs pos="100000">
              <a:srgbClr val="894DB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A2B965D-7090-4DE8-8951-1340EAF5F30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BDFB856-E506-4341-B357-E7CEAB1772F8}"/>
              </a:ext>
            </a:extLst>
          </p:cNvPr>
          <p:cNvGrpSpPr/>
          <p:nvPr/>
        </p:nvGrpSpPr>
        <p:grpSpPr>
          <a:xfrm>
            <a:off x="7333805" y="3777792"/>
            <a:ext cx="4452996" cy="2038595"/>
            <a:chOff x="1184232" y="4634189"/>
            <a:chExt cx="4452996" cy="203859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84C8901-3432-41CB-9E91-773AFF3E3956}"/>
                </a:ext>
              </a:extLst>
            </p:cNvPr>
            <p:cNvSpPr txBox="1"/>
            <p:nvPr/>
          </p:nvSpPr>
          <p:spPr>
            <a:xfrm>
              <a:off x="1184233" y="5016450"/>
              <a:ext cx="4452995" cy="48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>
                  <a:solidFill>
                    <a:schemeClr val="bg1"/>
                  </a:solidFill>
                  <a:effectLst/>
                  <a:latin typeface="Roboto" pitchFamily="2" charset="0"/>
                  <a:ea typeface="Roboto" pitchFamily="2" charset="0"/>
                </a:rPr>
                <a:t>Lorem Ipsum is simply dummy text of the printing and typesetting industry. Lorem Ipsum has been the industry's standard dummy text ever since the 1500s</a:t>
              </a:r>
              <a:r>
                <a:rPr lang="en-US" sz="9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.</a:t>
              </a:r>
              <a:endParaRPr lang="en-ID" sz="9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2D5F464-1CA8-457C-884F-CCDE0529AADC}"/>
                </a:ext>
              </a:extLst>
            </p:cNvPr>
            <p:cNvSpPr txBox="1"/>
            <p:nvPr/>
          </p:nvSpPr>
          <p:spPr>
            <a:xfrm>
              <a:off x="1184232" y="4634189"/>
              <a:ext cx="38680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50" b="1" i="0" spc="1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Business idea</a:t>
              </a:r>
              <a:endParaRPr kumimoji="0" lang="en-US" altLang="en-US" sz="1050" b="1" i="1" u="none" cap="none" spc="100" normalizeH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222BE0-FEC9-4DDD-9258-94A4FFA40BB3}"/>
                </a:ext>
              </a:extLst>
            </p:cNvPr>
            <p:cNvSpPr txBox="1"/>
            <p:nvPr/>
          </p:nvSpPr>
          <p:spPr>
            <a:xfrm>
              <a:off x="1184233" y="5564788"/>
              <a:ext cx="445299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>
                  <a:solidFill>
                    <a:schemeClr val="bg1"/>
                  </a:solidFill>
                  <a:effectLst/>
                  <a:latin typeface="Roboto" pitchFamily="2" charset="0"/>
                  <a:ea typeface="Roboto" pitchFamily="2" charset="0"/>
                </a:rPr>
                <a:t>Lorem Ipsum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  </a:r>
              <a:endParaRPr lang="en-ID" sz="9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FCD7F2F-27DD-4297-BD67-EA925EC0139E}"/>
              </a:ext>
            </a:extLst>
          </p:cNvPr>
          <p:cNvGrpSpPr/>
          <p:nvPr/>
        </p:nvGrpSpPr>
        <p:grpSpPr>
          <a:xfrm>
            <a:off x="7333805" y="914728"/>
            <a:ext cx="4260970" cy="2104313"/>
            <a:chOff x="1184232" y="227098"/>
            <a:chExt cx="4260970" cy="210431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AB63479-4C97-4149-B8FB-A94E31E4F1CE}"/>
                </a:ext>
              </a:extLst>
            </p:cNvPr>
            <p:cNvSpPr txBox="1"/>
            <p:nvPr/>
          </p:nvSpPr>
          <p:spPr>
            <a:xfrm>
              <a:off x="1184234" y="227098"/>
              <a:ext cx="1690942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b="1" i="1" dirty="0">
                  <a:solidFill>
                    <a:schemeClr val="bg1"/>
                  </a:solidFill>
                  <a:effectLst/>
                  <a:latin typeface="Roboto" pitchFamily="2" charset="0"/>
                  <a:ea typeface="Roboto" pitchFamily="2" charset="0"/>
                </a:rPr>
                <a:t>“Lorem Ipsum is simply dummy text of the printing and typesetting industry.“</a:t>
              </a:r>
              <a:endParaRPr lang="en-ID" sz="900" b="1" i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9B6504-BEA5-44AA-9217-EFADC2DEE7BC}"/>
                </a:ext>
              </a:extLst>
            </p:cNvPr>
            <p:cNvSpPr txBox="1"/>
            <p:nvPr/>
          </p:nvSpPr>
          <p:spPr>
            <a:xfrm>
              <a:off x="1184232" y="1037047"/>
              <a:ext cx="41484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32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Business </a:t>
              </a:r>
              <a:r>
                <a:rPr lang="en-US" altLang="en-US" sz="3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Idea</a:t>
              </a:r>
              <a:endPara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697BDE-3AAC-4590-A351-F3A879D53E83}"/>
                </a:ext>
              </a:extLst>
            </p:cNvPr>
            <p:cNvSpPr txBox="1"/>
            <p:nvPr/>
          </p:nvSpPr>
          <p:spPr>
            <a:xfrm>
              <a:off x="1184232" y="1621822"/>
              <a:ext cx="42609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50" b="1" i="0" spc="1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Business idea new and improved.</a:t>
              </a:r>
              <a:endParaRPr kumimoji="0" lang="en-US" altLang="en-US" sz="1050" b="1" i="1" u="none" cap="none" spc="100" normalizeH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E2E8097A-7436-4544-981E-5296BCC26BAA}"/>
                </a:ext>
              </a:extLst>
            </p:cNvPr>
            <p:cNvSpPr/>
            <p:nvPr/>
          </p:nvSpPr>
          <p:spPr>
            <a:xfrm>
              <a:off x="1184233" y="2040451"/>
              <a:ext cx="1690942" cy="290960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i="0" spc="30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BUSINESS IDEA</a:t>
              </a:r>
              <a:endParaRPr lang="en-US" sz="800" b="1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0B63601-1D07-40FE-846E-75CC7202640F}"/>
              </a:ext>
            </a:extLst>
          </p:cNvPr>
          <p:cNvSpPr txBox="1"/>
          <p:nvPr/>
        </p:nvSpPr>
        <p:spPr>
          <a:xfrm>
            <a:off x="405199" y="4292893"/>
            <a:ext cx="138232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Lorem Ipsum is simply dummy text of the printing and typesetting industry. Lorem Ipsum has been the industry's standard dummy text ever since the 1500s</a:t>
            </a:r>
            <a:r>
              <a:rPr lang="en-US" sz="9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.</a:t>
            </a:r>
            <a:endParaRPr lang="en-ID" sz="9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5B5AD0-9B84-4D96-B1E0-A44D8EDDAC6F}"/>
              </a:ext>
            </a:extLst>
          </p:cNvPr>
          <p:cNvSpPr txBox="1"/>
          <p:nvPr/>
        </p:nvSpPr>
        <p:spPr>
          <a:xfrm>
            <a:off x="405199" y="2309452"/>
            <a:ext cx="138232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Lorem Ipsum is simply dummy text of the printing and typesetting industry. Lorem Ipsum has been the industry's standard dummy text ever since the 1500s</a:t>
            </a:r>
            <a:r>
              <a:rPr lang="en-US" sz="9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.</a:t>
            </a:r>
            <a:endParaRPr lang="en-ID" sz="9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240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1">
            <a:extLst>
              <a:ext uri="{FF2B5EF4-FFF2-40B4-BE49-F238E27FC236}">
                <a16:creationId xmlns:a16="http://schemas.microsoft.com/office/drawing/2014/main" id="{C939BED1-28AF-4579-A3B0-6B753E3DCC34}"/>
              </a:ext>
            </a:extLst>
          </p:cNvPr>
          <p:cNvSpPr txBox="1">
            <a:spLocks/>
          </p:cNvSpPr>
          <p:nvPr/>
        </p:nvSpPr>
        <p:spPr>
          <a:xfrm>
            <a:off x="398234" y="353166"/>
            <a:ext cx="5321559" cy="3329732"/>
          </a:xfrm>
          <a:prstGeom prst="roundRect">
            <a:avLst>
              <a:gd name="adj" fmla="val 6109"/>
            </a:avLst>
          </a:prstGeom>
          <a:gradFill>
            <a:gsLst>
              <a:gs pos="47000">
                <a:srgbClr val="C45A8A"/>
              </a:gs>
              <a:gs pos="0">
                <a:srgbClr val="F66569"/>
              </a:gs>
              <a:gs pos="100000">
                <a:srgbClr val="894DB1"/>
              </a:gs>
            </a:gsLst>
            <a:lin ang="2700000" scaled="1"/>
          </a:gradFill>
        </p:spPr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B3845CA-FB18-42D1-AC74-4B646F0EF76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/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8337FD3-E778-47BC-B6B1-C32E9FD9B17D}"/>
              </a:ext>
            </a:extLst>
          </p:cNvPr>
          <p:cNvGrpSpPr/>
          <p:nvPr/>
        </p:nvGrpSpPr>
        <p:grpSpPr>
          <a:xfrm>
            <a:off x="2953546" y="4682798"/>
            <a:ext cx="4452996" cy="1388112"/>
            <a:chOff x="1184232" y="5284672"/>
            <a:chExt cx="4452996" cy="138811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B5AF81A-A820-42E7-978E-8D0633472F04}"/>
                </a:ext>
              </a:extLst>
            </p:cNvPr>
            <p:cNvSpPr txBox="1"/>
            <p:nvPr/>
          </p:nvSpPr>
          <p:spPr>
            <a:xfrm>
              <a:off x="1184232" y="5284672"/>
              <a:ext cx="38680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50" b="1" i="0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Business idea</a:t>
              </a:r>
              <a:endParaRPr kumimoji="0" lang="en-US" altLang="en-US" sz="1050" b="1" i="1" u="none" cap="none" spc="100" normalizeH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09FA1C9-FC9B-4857-A574-A25034E407BF}"/>
                </a:ext>
              </a:extLst>
            </p:cNvPr>
            <p:cNvSpPr txBox="1"/>
            <p:nvPr/>
          </p:nvSpPr>
          <p:spPr>
            <a:xfrm>
              <a:off x="1184233" y="5564788"/>
              <a:ext cx="445299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Roboto" pitchFamily="2" charset="0"/>
                  <a:ea typeface="Roboto" pitchFamily="2" charset="0"/>
                </a:rPr>
                <a:t>Lorem Ipsum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  </a:r>
              <a:endParaRPr lang="en-ID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3FDEEE0-B2FE-4247-ADE8-5889A1B3E913}"/>
              </a:ext>
            </a:extLst>
          </p:cNvPr>
          <p:cNvGrpSpPr/>
          <p:nvPr/>
        </p:nvGrpSpPr>
        <p:grpSpPr>
          <a:xfrm>
            <a:off x="8436741" y="915696"/>
            <a:ext cx="2865997" cy="2104313"/>
            <a:chOff x="1184232" y="227098"/>
            <a:chExt cx="2865997" cy="210431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AD84AAF-59CA-4B8B-8474-1C11715C1415}"/>
                </a:ext>
              </a:extLst>
            </p:cNvPr>
            <p:cNvSpPr txBox="1"/>
            <p:nvPr/>
          </p:nvSpPr>
          <p:spPr>
            <a:xfrm>
              <a:off x="1184234" y="227098"/>
              <a:ext cx="1690942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Roboto" pitchFamily="2" charset="0"/>
                  <a:ea typeface="Roboto" pitchFamily="2" charset="0"/>
                </a:rPr>
                <a:t>“Lorem Ipsum is simply dummy text of the printing and typesetting industry.“</a:t>
              </a:r>
              <a:endParaRPr lang="en-ID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DFDB10C-88DC-4EA0-A846-B7AEB5971C02}"/>
                </a:ext>
              </a:extLst>
            </p:cNvPr>
            <p:cNvSpPr txBox="1"/>
            <p:nvPr/>
          </p:nvSpPr>
          <p:spPr>
            <a:xfrm>
              <a:off x="1184232" y="1037047"/>
              <a:ext cx="27903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Business </a:t>
              </a:r>
              <a:r>
                <a:rPr lang="en-US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Idea</a:t>
              </a:r>
              <a:endPara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6DD5F9-8603-4859-B083-B7977D6C71CE}"/>
                </a:ext>
              </a:extLst>
            </p:cNvPr>
            <p:cNvSpPr txBox="1"/>
            <p:nvPr/>
          </p:nvSpPr>
          <p:spPr>
            <a:xfrm>
              <a:off x="1184232" y="1621822"/>
              <a:ext cx="28659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50" b="1" i="0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Business idea new and improved.</a:t>
              </a:r>
              <a:endParaRPr kumimoji="0" lang="en-US" altLang="en-US" sz="1050" b="1" i="1" u="none" cap="none" spc="100" normalizeH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6C89DAE1-E957-4EEF-BA4F-EC99A2453B6D}"/>
                </a:ext>
              </a:extLst>
            </p:cNvPr>
            <p:cNvSpPr/>
            <p:nvPr/>
          </p:nvSpPr>
          <p:spPr>
            <a:xfrm>
              <a:off x="1184233" y="2040451"/>
              <a:ext cx="1690942" cy="290960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i="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BUSINESS IDEA</a:t>
              </a:r>
              <a:endParaRPr lang="en-US" sz="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4B7A4306-0A02-4BF4-85BE-8E48D1AA11E7}"/>
              </a:ext>
            </a:extLst>
          </p:cNvPr>
          <p:cNvSpPr txBox="1"/>
          <p:nvPr/>
        </p:nvSpPr>
        <p:spPr>
          <a:xfrm>
            <a:off x="8436741" y="3491743"/>
            <a:ext cx="32681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itchFamily="2" charset="0"/>
                <a:ea typeface="Roboto" pitchFamily="2" charset="0"/>
              </a:rPr>
              <a:t>Lorem Ipsum is simply dummy text of the printing and typesetting industry. Lorem Ipsum has been the industry's standard dummy text ever since the 1500s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</a:rPr>
              <a:t>.</a:t>
            </a:r>
            <a:endParaRPr lang="en-ID" sz="900" dirty="0">
              <a:solidFill>
                <a:schemeClr val="tx1">
                  <a:lumMod val="85000"/>
                  <a:lumOff val="1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9F0A4B6-CB46-4B11-A8E7-8A8B7AD47021}"/>
              </a:ext>
            </a:extLst>
          </p:cNvPr>
          <p:cNvSpPr txBox="1"/>
          <p:nvPr/>
        </p:nvSpPr>
        <p:spPr>
          <a:xfrm>
            <a:off x="707010" y="1989105"/>
            <a:ext cx="1646271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Lorem Ipsum is simply dummy text of the printing and typesetting industry. Lorem Ipsum has been the industry's standard dummy text ever since the 1500s</a:t>
            </a:r>
            <a:r>
              <a:rPr lang="en-US" sz="9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.</a:t>
            </a:r>
            <a:endParaRPr lang="en-ID" sz="9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EA4123-4871-4220-B1AF-AE41E3E53917}"/>
              </a:ext>
            </a:extLst>
          </p:cNvPr>
          <p:cNvSpPr txBox="1"/>
          <p:nvPr/>
        </p:nvSpPr>
        <p:spPr>
          <a:xfrm>
            <a:off x="8436741" y="4682798"/>
            <a:ext cx="32681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itchFamily="2" charset="0"/>
                <a:ea typeface="Roboto" pitchFamily="2" charset="0"/>
              </a:rPr>
              <a:t>Lorem Ipsum is simply dummy text of the printing and typesetting industry. Lorem Ipsum has been the industry's standard dummy text ever since the 1500s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</a:rPr>
              <a:t>.</a:t>
            </a:r>
            <a:endParaRPr lang="en-ID" sz="900" dirty="0">
              <a:solidFill>
                <a:schemeClr val="tx1">
                  <a:lumMod val="85000"/>
                  <a:lumOff val="1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CE42C4D-6EF9-4F3E-8C0C-AFD511E02B9B}"/>
              </a:ext>
            </a:extLst>
          </p:cNvPr>
          <p:cNvSpPr txBox="1"/>
          <p:nvPr/>
        </p:nvSpPr>
        <p:spPr>
          <a:xfrm>
            <a:off x="8436741" y="5378413"/>
            <a:ext cx="32681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itchFamily="2" charset="0"/>
                <a:ea typeface="Roboto" pitchFamily="2" charset="0"/>
              </a:rPr>
              <a:t>Lorem Ipsum is simply dummy text of the printing and typesetting industry. Lorem Ipsum has been the industry's standard dummy text ever since the 1500s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</a:rPr>
              <a:t>.</a:t>
            </a:r>
            <a:endParaRPr lang="en-ID" sz="900" dirty="0">
              <a:solidFill>
                <a:schemeClr val="tx1">
                  <a:lumMod val="85000"/>
                  <a:lumOff val="1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363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1">
            <a:extLst>
              <a:ext uri="{FF2B5EF4-FFF2-40B4-BE49-F238E27FC236}">
                <a16:creationId xmlns:a16="http://schemas.microsoft.com/office/drawing/2014/main" id="{31720456-FAD0-421E-8F5D-C16286D05D59}"/>
              </a:ext>
            </a:extLst>
          </p:cNvPr>
          <p:cNvSpPr txBox="1">
            <a:spLocks/>
          </p:cNvSpPr>
          <p:nvPr/>
        </p:nvSpPr>
        <p:spPr>
          <a:xfrm>
            <a:off x="6840784" y="2440257"/>
            <a:ext cx="4249180" cy="4209068"/>
          </a:xfrm>
          <a:prstGeom prst="roundRect">
            <a:avLst>
              <a:gd name="adj" fmla="val 7839"/>
            </a:avLst>
          </a:prstGeom>
          <a:gradFill>
            <a:gsLst>
              <a:gs pos="47000">
                <a:srgbClr val="C45A8A"/>
              </a:gs>
              <a:gs pos="0">
                <a:srgbClr val="F66569"/>
              </a:gs>
              <a:gs pos="100000">
                <a:srgbClr val="894DB1"/>
              </a:gs>
            </a:gsLst>
            <a:lin ang="2700000" scaled="1"/>
          </a:gradFill>
        </p:spPr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69E71EC-907A-4F30-ADF1-C1FB68D8EA5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9A80A8C-ECEA-42C2-8CC8-F102E150000B}"/>
              </a:ext>
            </a:extLst>
          </p:cNvPr>
          <p:cNvGrpSpPr/>
          <p:nvPr/>
        </p:nvGrpSpPr>
        <p:grpSpPr>
          <a:xfrm>
            <a:off x="788719" y="3624937"/>
            <a:ext cx="3868020" cy="2511154"/>
            <a:chOff x="1184232" y="4634189"/>
            <a:chExt cx="3868020" cy="251115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6E3B02-9F62-4CB1-BDAF-5DCB4A57B210}"/>
                </a:ext>
              </a:extLst>
            </p:cNvPr>
            <p:cNvSpPr txBox="1"/>
            <p:nvPr/>
          </p:nvSpPr>
          <p:spPr>
            <a:xfrm>
              <a:off x="1184233" y="5016450"/>
              <a:ext cx="3868019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Roboto" pitchFamily="2" charset="0"/>
                  <a:ea typeface="Roboto" pitchFamily="2" charset="0"/>
                </a:rPr>
                <a:t>Lorem Ipsum is simply dummy text of the printing and typesetting industry. Lorem Ipsum has been the industry's standard dummy text ever since the 1500s</a:t>
              </a:r>
              <a:r>
                <a:rPr 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 pitchFamily="2" charset="0"/>
                  <a:ea typeface="Roboto" pitchFamily="2" charset="0"/>
                </a:rPr>
                <a:t>.</a:t>
              </a:r>
              <a:endParaRPr lang="en-ID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8E2D9F-9349-479C-AD4B-C83E4F0CFE8F}"/>
                </a:ext>
              </a:extLst>
            </p:cNvPr>
            <p:cNvSpPr txBox="1"/>
            <p:nvPr/>
          </p:nvSpPr>
          <p:spPr>
            <a:xfrm>
              <a:off x="1184232" y="4634189"/>
              <a:ext cx="38680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50" b="1" i="0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Business idea</a:t>
              </a:r>
              <a:endParaRPr kumimoji="0" lang="en-US" altLang="en-US" sz="1050" b="1" i="1" u="none" cap="none" spc="100" normalizeH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5A124B9-5F18-4C72-8558-2958406394DE}"/>
                </a:ext>
              </a:extLst>
            </p:cNvPr>
            <p:cNvSpPr txBox="1"/>
            <p:nvPr/>
          </p:nvSpPr>
          <p:spPr>
            <a:xfrm>
              <a:off x="1184233" y="5829598"/>
              <a:ext cx="3868019" cy="1315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Roboto" pitchFamily="2" charset="0"/>
                  <a:ea typeface="Roboto" pitchFamily="2" charset="0"/>
                </a:rPr>
                <a:t>Lorem Ipsum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  </a:r>
              <a:endParaRPr lang="en-ID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640C543-F560-4FAD-B38E-6475AFFD03F4}"/>
              </a:ext>
            </a:extLst>
          </p:cNvPr>
          <p:cNvGrpSpPr/>
          <p:nvPr/>
        </p:nvGrpSpPr>
        <p:grpSpPr>
          <a:xfrm>
            <a:off x="788719" y="643830"/>
            <a:ext cx="2821747" cy="2567125"/>
            <a:chOff x="1184232" y="-235714"/>
            <a:chExt cx="2821747" cy="256712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BDBBB2-371B-40CD-890F-86751FA435C6}"/>
                </a:ext>
              </a:extLst>
            </p:cNvPr>
            <p:cNvSpPr txBox="1"/>
            <p:nvPr/>
          </p:nvSpPr>
          <p:spPr>
            <a:xfrm>
              <a:off x="1184234" y="-235714"/>
              <a:ext cx="1690942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Roboto" pitchFamily="2" charset="0"/>
                  <a:ea typeface="Roboto" pitchFamily="2" charset="0"/>
                </a:rPr>
                <a:t>“Lorem Ipsum is simply dummy text of the printing and typesetting industry.“</a:t>
              </a:r>
              <a:endParaRPr lang="en-ID" sz="9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F64FC8E-BC40-47BE-AE97-D20093908240}"/>
                </a:ext>
              </a:extLst>
            </p:cNvPr>
            <p:cNvSpPr txBox="1"/>
            <p:nvPr/>
          </p:nvSpPr>
          <p:spPr>
            <a:xfrm>
              <a:off x="1184232" y="574235"/>
              <a:ext cx="274725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Best Profile -</a:t>
              </a:r>
              <a:r>
                <a:rPr lang="en-US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Business Idea</a:t>
              </a:r>
              <a:endPara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F4D02F-88E4-4331-96A5-D81E45B5CF58}"/>
                </a:ext>
              </a:extLst>
            </p:cNvPr>
            <p:cNvSpPr txBox="1"/>
            <p:nvPr/>
          </p:nvSpPr>
          <p:spPr>
            <a:xfrm>
              <a:off x="1184232" y="1621822"/>
              <a:ext cx="28217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50" b="1" i="0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Business idea new and improved.</a:t>
              </a:r>
              <a:endParaRPr kumimoji="0" lang="en-US" altLang="en-US" sz="1050" b="1" i="1" u="none" cap="none" spc="100" normalizeH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98CECBD-DA7C-4719-B92B-AF03009BB5F1}"/>
                </a:ext>
              </a:extLst>
            </p:cNvPr>
            <p:cNvSpPr/>
            <p:nvPr/>
          </p:nvSpPr>
          <p:spPr>
            <a:xfrm>
              <a:off x="1184233" y="2040451"/>
              <a:ext cx="1690942" cy="290960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i="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BUSINESS IDEA</a:t>
              </a:r>
              <a:endParaRPr lang="en-US" sz="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F4F46F6-89E8-4084-B595-70C73253422E}"/>
              </a:ext>
            </a:extLst>
          </p:cNvPr>
          <p:cNvSpPr txBox="1"/>
          <p:nvPr/>
        </p:nvSpPr>
        <p:spPr>
          <a:xfrm>
            <a:off x="9490483" y="4544791"/>
            <a:ext cx="1334607" cy="173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Lorem Ipsum is simply dummy text of the printing and typesetting industry. Lorem Ipsum has been the industry's standard dummy text ever since the 1500s</a:t>
            </a:r>
            <a:r>
              <a:rPr lang="en-US" sz="9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.</a:t>
            </a:r>
            <a:endParaRPr lang="en-ID" sz="9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807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17333</TotalTime>
  <Words>3476</Words>
  <Application>Microsoft Office PowerPoint</Application>
  <PresentationFormat>Widescreen</PresentationFormat>
  <Paragraphs>201</Paragraphs>
  <Slides>25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Open Sans</vt:lpstr>
      <vt:lpstr>Open Sans ExtraBold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GD Design</dc:creator>
  <cp:lastModifiedBy>iqbalsena78@hotmail.com</cp:lastModifiedBy>
  <cp:revision>7522</cp:revision>
  <dcterms:created xsi:type="dcterms:W3CDTF">2020-10-27T13:35:18Z</dcterms:created>
  <dcterms:modified xsi:type="dcterms:W3CDTF">2021-10-11T10:14:52Z</dcterms:modified>
</cp:coreProperties>
</file>