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1" r:id="rId6"/>
  </p:sldIdLst>
  <p:sldSz cx="12192000" cy="6858000"/>
  <p:notesSz cx="6858000" cy="9144000"/>
  <p:embeddedFontLst>
    <p:embeddedFont>
      <p:font typeface="NanumGothic" panose="020D0604000000000000" pitchFamily="34" charset="-127"/>
      <p:regular r:id="rId8"/>
      <p:bold r:id="rId9"/>
    </p:embeddedFont>
    <p:embeddedFont>
      <p:font typeface="맑은 고딕" panose="020B0503020000020004" pitchFamily="34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2"/>
  </p:normalViewPr>
  <p:slideViewPr>
    <p:cSldViewPr snapToGrid="0">
      <p:cViewPr varScale="1">
        <p:scale>
          <a:sx n="90" d="100"/>
          <a:sy n="90" d="100"/>
        </p:scale>
        <p:origin x="23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1C979-355F-FE45-8727-37FA766EBF70}" type="datetimeFigureOut">
              <a:rPr kumimoji="1" lang="ko-KR" altLang="en-US" smtClean="0"/>
              <a:t>2024. 7. 18.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D6084-5BA7-2342-AFDC-5E4826D58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2615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D6084-5BA7-2342-AFDC-5E4826D58D5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3549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0C881-AFA2-18AE-4C73-DD41D4652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51BEF2-D8F3-C07C-9286-FC2B168C1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698770-BB53-8EE4-8E29-6EB40CE6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94F1-3A4E-9C47-A61B-2D99D6131273}" type="datetimeFigureOut">
              <a:rPr kumimoji="1" lang="ko-KR" altLang="en-US" smtClean="0"/>
              <a:t>2024. 7. 18.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305FE-CBE9-C404-A6D7-45FD1610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98573-E088-B278-0A34-3AD4BC19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3941-1332-D945-AA4E-5A922FF34D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153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B506C-BE3F-CEDC-5362-DBFE2A26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F1DBDF-33A7-FFB7-F2B7-83A6DC6B6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CC23-27DA-EF40-D96D-E95EBE19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94F1-3A4E-9C47-A61B-2D99D6131273}" type="datetimeFigureOut">
              <a:rPr kumimoji="1" lang="ko-KR" altLang="en-US" smtClean="0"/>
              <a:t>2024. 7. 18.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44F1-A995-DB4D-FD43-1105433E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0A1B6-A0CE-3373-548D-903818AA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3941-1332-D945-AA4E-5A922FF34D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318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51942B-6842-8513-55C5-098033AE6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D5C13A-D071-D09C-DAE3-EF6BE25D6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9F15F-E5BB-2DD7-C3B3-52D35203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94F1-3A4E-9C47-A61B-2D99D6131273}" type="datetimeFigureOut">
              <a:rPr kumimoji="1" lang="ko-KR" altLang="en-US" smtClean="0"/>
              <a:t>2024. 7. 18.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E04CF-DB72-E1A0-C9D0-A516A86A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D5877-B209-D536-7A42-B48722EF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3941-1332-D945-AA4E-5A922FF34D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149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98BDC-80FD-94B0-DF7B-D64ABDD0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6C75E7-41AC-E0C1-4B0F-2C850211D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5C2D70-C140-9EB3-B23A-E01E18AE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94F1-3A4E-9C47-A61B-2D99D6131273}" type="datetimeFigureOut">
              <a:rPr kumimoji="1" lang="ko-KR" altLang="en-US" smtClean="0"/>
              <a:t>2024. 7. 18.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029A20-46F2-00EE-9BE8-11D02336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02AACE-1247-17E5-66C3-2E55162E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3941-1332-D945-AA4E-5A922FF34D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440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6B99F-2DF2-CAC4-0A55-87E15034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24D2FC-D176-4136-29FE-B9E99CAA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F2810-CAB5-7F83-C0F5-2A2223DB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94F1-3A4E-9C47-A61B-2D99D6131273}" type="datetimeFigureOut">
              <a:rPr kumimoji="1" lang="ko-KR" altLang="en-US" smtClean="0"/>
              <a:t>2024. 7. 18.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A7F9D-1519-BBFD-21AA-22EDB397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AC0BE-92F8-9DAF-3D4D-50BCB840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3941-1332-D945-AA4E-5A922FF34D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114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78B89-07B3-FE80-F1C2-143E61C4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90392-930C-ACEC-CCA6-27C11B73D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D69A89-C361-2B34-6377-3B60BA98F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CF6721-82B8-B96D-6F7B-D71E1C72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94F1-3A4E-9C47-A61B-2D99D6131273}" type="datetimeFigureOut">
              <a:rPr kumimoji="1" lang="ko-KR" altLang="en-US" smtClean="0"/>
              <a:t>2024. 7. 18.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CA113B-263C-DB28-994E-1D011F26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58FA4C-58E2-2B3C-850F-14DA53CD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3941-1332-D945-AA4E-5A922FF34D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99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0F5B4-A216-BF77-7B73-4A550F1E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EE49F-E76A-401B-639F-65167207C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1D3073-E0EE-733D-4F02-5B2119765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F484EC-8ADD-ECDC-48ED-A7A23724F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6B21A4-A541-B05F-2C56-8630A0A81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33986A-3F61-C456-4D36-76B016EA9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94F1-3A4E-9C47-A61B-2D99D6131273}" type="datetimeFigureOut">
              <a:rPr kumimoji="1" lang="ko-KR" altLang="en-US" smtClean="0"/>
              <a:t>2024. 7. 18.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9E8FAA-F906-36AE-0E0F-F5F3C5C4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1F4E8A-6BE1-4CAA-D5EB-7AFF1BBA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3941-1332-D945-AA4E-5A922FF34D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579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B0AC8-AB4C-9908-DB9C-E48667FB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A6A0E8-FF34-87A9-C19E-F8A010D6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94F1-3A4E-9C47-A61B-2D99D6131273}" type="datetimeFigureOut">
              <a:rPr kumimoji="1" lang="ko-KR" altLang="en-US" smtClean="0"/>
              <a:t>2024. 7. 18.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DBFBA5-B0EF-7CF9-7C37-9BD2AC5E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0C2325-D5A3-C0D1-2B98-06E26D4B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3941-1332-D945-AA4E-5A922FF34D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473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7F3406-6878-03AF-B6C9-307CC599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94F1-3A4E-9C47-A61B-2D99D6131273}" type="datetimeFigureOut">
              <a:rPr kumimoji="1" lang="ko-KR" altLang="en-US" smtClean="0"/>
              <a:t>2024. 7. 18.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8DE26B-A5FB-A997-AB5F-E9E83821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8ECEE7-1DAD-5435-E97C-44470CB6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3941-1332-D945-AA4E-5A922FF34D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24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B8E5A-12F5-7358-EB38-BC5C6577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CA5DB-3286-7BF8-7D8F-EF72750E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CDE1FF-73F8-5921-D1FC-44F0253B2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B64C87-481E-7F8B-46EC-3758CD5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94F1-3A4E-9C47-A61B-2D99D6131273}" type="datetimeFigureOut">
              <a:rPr kumimoji="1" lang="ko-KR" altLang="en-US" smtClean="0"/>
              <a:t>2024. 7. 18.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3D789F-2033-E9BF-1BDE-4FFB1829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4BAE9E-46DC-25C5-E817-85DD0738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3941-1332-D945-AA4E-5A922FF34D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402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15F51-4A61-6E5B-8BF2-DE25DA709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139C46-2F5A-391C-499C-C75385BA2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CF8F38-EC3F-7DD6-7B80-4AF9EEF63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B97E35-5294-2F3D-47A0-0469CB89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94F1-3A4E-9C47-A61B-2D99D6131273}" type="datetimeFigureOut">
              <a:rPr kumimoji="1" lang="ko-KR" altLang="en-US" smtClean="0"/>
              <a:t>2024. 7. 18.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974755-A6E3-DBFC-B271-B4248427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7EACB1-5493-BC0F-06DA-71E90579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3941-1332-D945-AA4E-5A922FF34D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314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939BB3-7266-5D51-3825-8ED70152E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3E745-CC0A-ED12-341A-4CF2F92E0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65C894-936A-AADA-50CC-18B5E6E6F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4594F1-3A4E-9C47-A61B-2D99D6131273}" type="datetimeFigureOut">
              <a:rPr kumimoji="1" lang="ko-KR" altLang="en-US" smtClean="0"/>
              <a:t>2024. 7. 18.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EA208-3C20-20DA-E2DA-628C882EE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E12AC-B413-594C-F439-E043FC3A8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2D3941-1332-D945-AA4E-5A922FF34D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444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66879D-98E2-82DA-50D7-11B0D452E3A7}"/>
              </a:ext>
            </a:extLst>
          </p:cNvPr>
          <p:cNvSpPr txBox="1"/>
          <p:nvPr/>
        </p:nvSpPr>
        <p:spPr>
          <a:xfrm>
            <a:off x="314325" y="4529138"/>
            <a:ext cx="84818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i="0" dirty="0">
                <a:solidFill>
                  <a:srgbClr val="5E5E5E"/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음성인식을 활용한 회의록 작성 서비스</a:t>
            </a:r>
            <a:br>
              <a:rPr lang="ko-KR" altLang="en-US" sz="4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endParaRPr kumimoji="1" lang="ko-KR" altLang="en-US" sz="4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B96714E-ED04-0D76-1462-0634BF69C853}"/>
              </a:ext>
            </a:extLst>
          </p:cNvPr>
          <p:cNvSpPr/>
          <p:nvPr/>
        </p:nvSpPr>
        <p:spPr>
          <a:xfrm>
            <a:off x="6729413" y="-3743325"/>
            <a:ext cx="9168031" cy="87296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F9272B2-F8EB-C605-2EA5-1C46161F1B14}"/>
              </a:ext>
            </a:extLst>
          </p:cNvPr>
          <p:cNvSpPr/>
          <p:nvPr/>
        </p:nvSpPr>
        <p:spPr>
          <a:xfrm>
            <a:off x="-5849259" y="-5630182"/>
            <a:ext cx="9168031" cy="87296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4401C5-50FF-D857-4816-82136B034BAE}"/>
              </a:ext>
            </a:extLst>
          </p:cNvPr>
          <p:cNvSpPr txBox="1"/>
          <p:nvPr/>
        </p:nvSpPr>
        <p:spPr>
          <a:xfrm>
            <a:off x="3318772" y="5390912"/>
            <a:ext cx="5349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팀명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창공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r"/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r"/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GITHUB Link: https://</a:t>
            </a: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github.com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/iinmv2486/STT</a:t>
            </a:r>
            <a:endParaRPr kumimoji="1"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42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D0021B-8066-E38A-2354-B7FB8FF6C8B5}"/>
              </a:ext>
            </a:extLst>
          </p:cNvPr>
          <p:cNvSpPr txBox="1"/>
          <p:nvPr/>
        </p:nvSpPr>
        <p:spPr>
          <a:xfrm>
            <a:off x="394709" y="1822241"/>
            <a:ext cx="1061220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사용자가 이용할 수 있게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UI/UX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구성하여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Frontend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구현한다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음성인식 모델인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Whisper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사용하여 음성 파일을 분석 및 변환한다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>
              <a:buAutoNum type="arabicPeriod"/>
            </a:pP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chunk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단위로 잘린 텍스트 파일을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LLM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에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질의 한다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질의가 완료되어 정리된 내용을 결과를 사용자의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view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에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출력한다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최종목표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음성파일을 업로드 할 시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해당 음성 파일을 읽어 해당 내용을 기반으로 회의록을 요약하도록 한다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>
              <a:buAutoNum type="arabicPeriod"/>
            </a:pP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F3657F-FF30-8F37-A094-3DEF51139E2D}"/>
              </a:ext>
            </a:extLst>
          </p:cNvPr>
          <p:cNvSpPr txBox="1"/>
          <p:nvPr/>
        </p:nvSpPr>
        <p:spPr>
          <a:xfrm>
            <a:off x="394709" y="535579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프로젝트 목표</a:t>
            </a:r>
          </a:p>
        </p:txBody>
      </p:sp>
    </p:spTree>
    <p:extLst>
      <p:ext uri="{BB962C8B-B14F-4D97-AF65-F5344CB8AC3E}">
        <p14:creationId xmlns:p14="http://schemas.microsoft.com/office/powerpoint/2010/main" val="111453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SQLite Logo Icon - 무료 다운로드 (로고 Logo Icons) | IconScout">
            <a:extLst>
              <a:ext uri="{FF2B5EF4-FFF2-40B4-BE49-F238E27FC236}">
                <a16:creationId xmlns:a16="http://schemas.microsoft.com/office/drawing/2014/main" id="{04845EFD-9252-CF2E-FC77-E14BAABD5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06" y="1520441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AI Whisper와 함께하는 음성 인식">
            <a:extLst>
              <a:ext uri="{FF2B5EF4-FFF2-40B4-BE49-F238E27FC236}">
                <a16:creationId xmlns:a16="http://schemas.microsoft.com/office/drawing/2014/main" id="{D91F7006-3A54-40DA-C9DC-6998D480D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885137"/>
            <a:ext cx="1625601" cy="84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녹음기 - 무료 과학 기술개 아이콘">
            <a:extLst>
              <a:ext uri="{FF2B5EF4-FFF2-40B4-BE49-F238E27FC236}">
                <a16:creationId xmlns:a16="http://schemas.microsoft.com/office/drawing/2014/main" id="{6CB00880-8574-3F03-4C30-484393EBD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" y="1424797"/>
            <a:ext cx="13081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D0021B-8066-E38A-2354-B7FB8FF6C8B5}"/>
              </a:ext>
            </a:extLst>
          </p:cNvPr>
          <p:cNvSpPr txBox="1"/>
          <p:nvPr/>
        </p:nvSpPr>
        <p:spPr>
          <a:xfrm>
            <a:off x="1048068" y="2777057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음성파일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09DF74-0E78-5F88-50D7-9B0037F7A57E}"/>
              </a:ext>
            </a:extLst>
          </p:cNvPr>
          <p:cNvSpPr txBox="1"/>
          <p:nvPr/>
        </p:nvSpPr>
        <p:spPr>
          <a:xfrm>
            <a:off x="3612558" y="2735780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Speech To Text</a:t>
            </a:r>
            <a:endParaRPr kumimoji="1"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69E25-E293-EB85-CDEA-C73CDBF708EB}"/>
              </a:ext>
            </a:extLst>
          </p:cNvPr>
          <p:cNvSpPr txBox="1"/>
          <p:nvPr/>
        </p:nvSpPr>
        <p:spPr>
          <a:xfrm>
            <a:off x="7960392" y="273354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DB</a:t>
            </a:r>
            <a:endParaRPr kumimoji="1"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2C0F400-3F20-49DC-BD8E-DA9B4DF5B784}"/>
              </a:ext>
            </a:extLst>
          </p:cNvPr>
          <p:cNvCxnSpPr/>
          <p:nvPr/>
        </p:nvCxnSpPr>
        <p:spPr>
          <a:xfrm>
            <a:off x="2555211" y="2416986"/>
            <a:ext cx="788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51716A2-1701-B289-F1A4-2F8F6374BDC3}"/>
              </a:ext>
            </a:extLst>
          </p:cNvPr>
          <p:cNvCxnSpPr>
            <a:cxnSpLocks/>
          </p:cNvCxnSpPr>
          <p:nvPr/>
        </p:nvCxnSpPr>
        <p:spPr>
          <a:xfrm>
            <a:off x="5503198" y="2369361"/>
            <a:ext cx="1630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19FA5B0-4B3F-2279-F538-0183DC227433}"/>
              </a:ext>
            </a:extLst>
          </p:cNvPr>
          <p:cNvCxnSpPr>
            <a:cxnSpLocks/>
          </p:cNvCxnSpPr>
          <p:nvPr/>
        </p:nvCxnSpPr>
        <p:spPr>
          <a:xfrm flipH="1">
            <a:off x="6253168" y="2961723"/>
            <a:ext cx="1226468" cy="13007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416906-136B-27F1-83CE-AFE341437EF7}"/>
              </a:ext>
            </a:extLst>
          </p:cNvPr>
          <p:cNvSpPr txBox="1"/>
          <p:nvPr/>
        </p:nvSpPr>
        <p:spPr>
          <a:xfrm>
            <a:off x="5867560" y="586345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LLM</a:t>
            </a:r>
            <a:endParaRPr kumimoji="1"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036" name="Picture 12" descr="Azure OpenAI Connector - Overview (O11) | OutSystems">
            <a:extLst>
              <a:ext uri="{FF2B5EF4-FFF2-40B4-BE49-F238E27FC236}">
                <a16:creationId xmlns:a16="http://schemas.microsoft.com/office/drawing/2014/main" id="{F82D99B8-D254-1F0A-F9A8-645C812CB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910" y="4488674"/>
            <a:ext cx="1374776" cy="137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1AC67F1-74ED-E2D9-25D0-44E6AC7D2C58}"/>
              </a:ext>
            </a:extLst>
          </p:cNvPr>
          <p:cNvCxnSpPr>
            <a:cxnSpLocks/>
          </p:cNvCxnSpPr>
          <p:nvPr/>
        </p:nvCxnSpPr>
        <p:spPr>
          <a:xfrm>
            <a:off x="7133562" y="5176062"/>
            <a:ext cx="16859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8" name="Picture 14" descr="웹 페이지 - 무료 멀티미디어개 아이콘">
            <a:extLst>
              <a:ext uri="{FF2B5EF4-FFF2-40B4-BE49-F238E27FC236}">
                <a16:creationId xmlns:a16="http://schemas.microsoft.com/office/drawing/2014/main" id="{946D1F96-7F5F-6818-1A03-65BDD298C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199" y="4262440"/>
            <a:ext cx="1601010" cy="160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6C3078-7598-7DBF-8B67-A727DBEC5AC1}"/>
              </a:ext>
            </a:extLst>
          </p:cNvPr>
          <p:cNvSpPr txBox="1"/>
          <p:nvPr/>
        </p:nvSpPr>
        <p:spPr>
          <a:xfrm>
            <a:off x="9490999" y="586345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Frontend</a:t>
            </a:r>
            <a:endParaRPr kumimoji="1"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F3657F-FF30-8F37-A094-3DEF51139E2D}"/>
              </a:ext>
            </a:extLst>
          </p:cNvPr>
          <p:cNvSpPr txBox="1"/>
          <p:nvPr/>
        </p:nvSpPr>
        <p:spPr>
          <a:xfrm>
            <a:off x="394709" y="535579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프로젝트 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E3B732-9497-0CD3-25C5-10B6FC1C90B7}"/>
              </a:ext>
            </a:extLst>
          </p:cNvPr>
          <p:cNvSpPr txBox="1"/>
          <p:nvPr/>
        </p:nvSpPr>
        <p:spPr>
          <a:xfrm>
            <a:off x="2631989" y="205413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전달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7BF21-0B1A-488F-149E-D57145A498DF}"/>
              </a:ext>
            </a:extLst>
          </p:cNvPr>
          <p:cNvSpPr txBox="1"/>
          <p:nvPr/>
        </p:nvSpPr>
        <p:spPr>
          <a:xfrm>
            <a:off x="5535077" y="1987584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요약 및 저장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BC290-B57F-E10C-F0B9-4F5E6A031C91}"/>
              </a:ext>
            </a:extLst>
          </p:cNvPr>
          <p:cNvSpPr txBox="1"/>
          <p:nvPr/>
        </p:nvSpPr>
        <p:spPr>
          <a:xfrm>
            <a:off x="6915870" y="3589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질의하기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CEC7C-344D-3341-F327-A793585D1A02}"/>
              </a:ext>
            </a:extLst>
          </p:cNvPr>
          <p:cNvSpPr txBox="1"/>
          <p:nvPr/>
        </p:nvSpPr>
        <p:spPr>
          <a:xfrm>
            <a:off x="7430068" y="480673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결과 반환</a:t>
            </a:r>
          </a:p>
        </p:txBody>
      </p:sp>
    </p:spTree>
    <p:extLst>
      <p:ext uri="{BB962C8B-B14F-4D97-AF65-F5344CB8AC3E}">
        <p14:creationId xmlns:p14="http://schemas.microsoft.com/office/powerpoint/2010/main" val="387837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도표, 라인, 평면도이(가) 표시된 사진&#10;&#10;자동 생성된 설명">
            <a:extLst>
              <a:ext uri="{FF2B5EF4-FFF2-40B4-BE49-F238E27FC236}">
                <a16:creationId xmlns:a16="http://schemas.microsoft.com/office/drawing/2014/main" id="{C4C7D792-C965-4A7C-7103-EBFB198E6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76" y="1646023"/>
            <a:ext cx="6062122" cy="3565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F2091A-B1E9-0562-901D-4A74CB825F2F}"/>
              </a:ext>
            </a:extLst>
          </p:cNvPr>
          <p:cNvSpPr txBox="1"/>
          <p:nvPr/>
        </p:nvSpPr>
        <p:spPr>
          <a:xfrm>
            <a:off x="394709" y="535579"/>
            <a:ext cx="286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Sequence Diagram</a:t>
            </a:r>
            <a:endParaRPr kumimoji="1" lang="ko-KR" altLang="en-US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16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D0021B-8066-E38A-2354-B7FB8FF6C8B5}"/>
              </a:ext>
            </a:extLst>
          </p:cNvPr>
          <p:cNvSpPr txBox="1"/>
          <p:nvPr/>
        </p:nvSpPr>
        <p:spPr>
          <a:xfrm>
            <a:off x="394709" y="1822241"/>
            <a:ext cx="101553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결과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음성파일을 업로드 할 시 최종 결과를 웹 화면에서 확인 할 수 있게 구현이 완료 되었다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개선 할 점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음성 파일이 업로드가 아닌 파일 경로를 직접 입력 해야 한다는 점에서 편의성 및 접근성이 떨어진다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b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해결방안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업로드 기능으로 파일 경로를 불러올 수 있게 수정한다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파일 업로드 기능으로만 요약이 가능하고 실시간 녹음을 지원하지 않는 한계가 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b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해결방안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녹음 기능을 구현하여 업로드 버튼 외에 녹음 버튼을 추가해준다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>
              <a:buAutoNum type="arabicPeriod"/>
            </a:pP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Frontend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에서 데이터는 정상적으로 받아오나 화면 상에 출력이 안되는 문제가 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b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해결방안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코드 수정을 통해 정상적으로 출력되게 수정한다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F3657F-FF30-8F37-A094-3DEF51139E2D}"/>
              </a:ext>
            </a:extLst>
          </p:cNvPr>
          <p:cNvSpPr txBox="1"/>
          <p:nvPr/>
        </p:nvSpPr>
        <p:spPr>
          <a:xfrm>
            <a:off x="394709" y="535579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결과 및 개선해야 할 점</a:t>
            </a:r>
          </a:p>
        </p:txBody>
      </p:sp>
    </p:spTree>
    <p:extLst>
      <p:ext uri="{BB962C8B-B14F-4D97-AF65-F5344CB8AC3E}">
        <p14:creationId xmlns:p14="http://schemas.microsoft.com/office/powerpoint/2010/main" val="27624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206</Words>
  <Application>Microsoft Macintosh PowerPoint</Application>
  <PresentationFormat>와이드스크린</PresentationFormat>
  <Paragraphs>38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NanumGothic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박재영(학부생-소프트웨어전공)</dc:creator>
  <cp:lastModifiedBy>박재영(학부생-소프트웨어전공)</cp:lastModifiedBy>
  <cp:revision>9</cp:revision>
  <dcterms:created xsi:type="dcterms:W3CDTF">2024-07-18T03:10:37Z</dcterms:created>
  <dcterms:modified xsi:type="dcterms:W3CDTF">2024-07-18T05:35:42Z</dcterms:modified>
</cp:coreProperties>
</file>