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285" autoAdjust="0"/>
  </p:normalViewPr>
  <p:slideViewPr>
    <p:cSldViewPr snapToGrid="0">
      <p:cViewPr varScale="1">
        <p:scale>
          <a:sx n="83" d="100"/>
          <a:sy n="83" d="100"/>
        </p:scale>
        <p:origin x="10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79F42-FCAD-431F-A452-0053B6F9DD21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CF3-25EF-4530-8713-2D1166797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7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3ACF3-25EF-4530-8713-2D11667977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83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DEEFE-DFD5-5CCC-E44B-22363DF05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6F8BD2-F1CC-4A1B-515B-C391FAFAC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2B51C-3196-F74A-13EA-DDD8A84F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EF481-BE03-459D-019B-11CC289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E734C9-1922-3948-70D8-4BEA6672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EAB03-BA31-21D3-6B96-03AF62B4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D87CD2-CFAC-B039-AD55-811FCBD49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2A65FE-01E7-5FCF-F058-35252A4E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162FE-7110-A29F-7C78-5C40C425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63C32C-3C0C-D828-0580-0DC6C4DE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45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E49C36-CA68-342E-63DD-30C719949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DD1B51-90EC-2D90-17A9-8BA1DDD12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969C8-6FBF-57F1-8338-B5A0CC1A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EAB60-AD55-AF33-4EDA-35866088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ADD24-18D4-E454-E6A9-F1A9D918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3E87D-EB29-CAA6-9434-ED4A76EF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3F470-F7F4-2C41-0019-A5455FF3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913D6-8FB8-1BCA-8E60-4A1E663C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CB4C15-F5C5-A59F-7223-2069A787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E81C0C-4A79-672D-202C-8F937CC0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6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4EBB0-A405-7DF9-D9EF-261B97BE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7CCF9A-A28E-757E-608A-04B3BC77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3742A2-F6FC-4A20-0992-2121940A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3ADD0-C08E-7F1D-983D-10C96001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E52BB8-4151-7231-140F-B4D2F059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3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CC75A-A94B-0BE4-412B-63A660B7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FD1143-7BC1-1911-3E29-8B10DBD0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006DA8-382C-F3C9-E052-070CB0B9A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0C583E-C2F0-F89C-83D8-ACBBF8FD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EC0A4E-F774-6A6E-7BAD-2120DE19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8BAACE-8A3A-D100-8375-4A0E0CD1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1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B6A74-5B82-8496-7DCB-9348BC35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780FEC-EEB5-4540-2678-39E46D0E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1BD9B7-BB96-AE66-0B26-E60D16D9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542E51-951C-2480-B2FB-697CA4D3F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50C688-8D4F-099A-CD73-E2B42D1C2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21CE8B-361C-4D82-012A-9E74121F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F8F879-1FC6-C826-8CDD-AD60897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49DF65-283A-013F-A9F1-D97DB83C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1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F701D-8E45-7426-745A-E172102D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12ADAF-A567-01FA-DB60-FA1A3916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C0440D-5EBA-199B-91DB-19A51BFC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F18C10-5F98-83C9-FEA1-A27697E0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9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B1B8E4-101F-0DBB-AD22-60016E57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8FCE2A-EB1B-726C-F406-E70C45B6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948979-4C5C-8E9E-FD82-16A336C6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05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B486D-81EB-B470-38DA-DCDAB473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79B9A-DB50-5D66-1981-9B4274B1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107338-615C-7A7E-D5D1-8DFAD6B9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51346B-4D29-9FDF-CDA4-A74CEFD6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4EC41F-92F7-C7C1-DA31-3A30E0A1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4C9C15-8002-9A12-476B-C4035982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146D1-6511-1328-58F8-295A4539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5278DA-35CD-0347-D730-901BB82C0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4EE265-5006-D3F3-18A8-252EDB17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1C4505-B8E7-8C99-B4B0-522D193F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66B5FC-736B-BF17-7154-DA3D0168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28382D-7350-1FCF-72BB-F78520E1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4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981538-BD13-9E03-2409-32DC0EA1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0D7D4F-CD7F-DAD5-800B-92A7D7ABF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20D3E-EDB6-43BE-F408-3F926F43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9A01-A36F-4B74-BE15-95BF546D62C5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2D129-5750-8D33-D911-E6D9D3E7C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43E0FA-2C65-042D-E1E0-51EC6467E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E115-CC6E-4570-A5CB-45241CD66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2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矩形 300">
            <a:extLst>
              <a:ext uri="{FF2B5EF4-FFF2-40B4-BE49-F238E27FC236}">
                <a16:creationId xmlns:a16="http://schemas.microsoft.com/office/drawing/2014/main" id="{4F963292-3307-FF24-AF5B-599AF94EB5CA}"/>
              </a:ext>
            </a:extLst>
          </p:cNvPr>
          <p:cNvSpPr/>
          <p:nvPr/>
        </p:nvSpPr>
        <p:spPr>
          <a:xfrm>
            <a:off x="409005" y="766403"/>
            <a:ext cx="819236" cy="1984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Power supply</a:t>
            </a:r>
            <a:endParaRPr lang="zh-TW" altLang="en-US" sz="800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3985AE65-0CC6-C5C3-AAFA-2C64BB5E3DE9}"/>
              </a:ext>
            </a:extLst>
          </p:cNvPr>
          <p:cNvGrpSpPr/>
          <p:nvPr/>
        </p:nvGrpSpPr>
        <p:grpSpPr>
          <a:xfrm>
            <a:off x="2654448" y="3851297"/>
            <a:ext cx="3871964" cy="1047535"/>
            <a:chOff x="607153" y="3801074"/>
            <a:chExt cx="5176294" cy="2136450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841AEEE-40D4-A48D-1718-A3091AFC0E34}"/>
                </a:ext>
              </a:extLst>
            </p:cNvPr>
            <p:cNvGrpSpPr/>
            <p:nvPr/>
          </p:nvGrpSpPr>
          <p:grpSpPr>
            <a:xfrm>
              <a:off x="607153" y="3801074"/>
              <a:ext cx="5176294" cy="2136450"/>
              <a:chOff x="607153" y="3801074"/>
              <a:chExt cx="5176294" cy="2136450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0EDC79C3-5065-9B34-F6B4-CE073128A1C3}"/>
                  </a:ext>
                </a:extLst>
              </p:cNvPr>
              <p:cNvGrpSpPr/>
              <p:nvPr/>
            </p:nvGrpSpPr>
            <p:grpSpPr>
              <a:xfrm>
                <a:off x="607153" y="3801074"/>
                <a:ext cx="5176294" cy="2136450"/>
                <a:chOff x="1958649" y="4131850"/>
                <a:chExt cx="3269133" cy="486331"/>
              </a:xfrm>
            </p:grpSpPr>
            <p:grpSp>
              <p:nvGrpSpPr>
                <p:cNvPr id="38" name="群組 37">
                  <a:extLst>
                    <a:ext uri="{FF2B5EF4-FFF2-40B4-BE49-F238E27FC236}">
                      <a16:creationId xmlns:a16="http://schemas.microsoft.com/office/drawing/2014/main" id="{557D49FA-BCF1-E339-D20D-2E33DC0504AC}"/>
                    </a:ext>
                  </a:extLst>
                </p:cNvPr>
                <p:cNvGrpSpPr/>
                <p:nvPr/>
              </p:nvGrpSpPr>
              <p:grpSpPr>
                <a:xfrm>
                  <a:off x="1958649" y="4131850"/>
                  <a:ext cx="3269133" cy="486331"/>
                  <a:chOff x="943066" y="4067195"/>
                  <a:chExt cx="5729256" cy="971308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3997CBAC-599B-A940-FD29-CA38ED83D329}"/>
                      </a:ext>
                    </a:extLst>
                  </p:cNvPr>
                  <p:cNvSpPr/>
                  <p:nvPr/>
                </p:nvSpPr>
                <p:spPr>
                  <a:xfrm>
                    <a:off x="943066" y="4067200"/>
                    <a:ext cx="5729256" cy="97130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28A2EF45-DEA4-A104-9F9E-056369198D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8116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接點 21">
                    <a:extLst>
                      <a:ext uri="{FF2B5EF4-FFF2-40B4-BE49-F238E27FC236}">
                        <a16:creationId xmlns:a16="http://schemas.microsoft.com/office/drawing/2014/main" id="{3B387092-08FD-C18E-A849-87EE0BE5C31D}"/>
                      </a:ext>
                    </a:extLst>
                  </p:cNvPr>
                  <p:cNvCxnSpPr/>
                  <p:nvPr/>
                </p:nvCxnSpPr>
                <p:spPr>
                  <a:xfrm>
                    <a:off x="2404502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接點 22">
                    <a:extLst>
                      <a:ext uri="{FF2B5EF4-FFF2-40B4-BE49-F238E27FC236}">
                        <a16:creationId xmlns:a16="http://schemas.microsoft.com/office/drawing/2014/main" id="{BF6E07F8-A3E7-1220-CAEB-F9CA20A37BE2}"/>
                      </a:ext>
                    </a:extLst>
                  </p:cNvPr>
                  <p:cNvCxnSpPr/>
                  <p:nvPr/>
                </p:nvCxnSpPr>
                <p:spPr>
                  <a:xfrm>
                    <a:off x="2754943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6AB37FEE-1EA6-887E-32AD-7766FC4084F5}"/>
                      </a:ext>
                    </a:extLst>
                  </p:cNvPr>
                  <p:cNvCxnSpPr/>
                  <p:nvPr/>
                </p:nvCxnSpPr>
                <p:spPr>
                  <a:xfrm>
                    <a:off x="3123901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接點 24">
                    <a:extLst>
                      <a:ext uri="{FF2B5EF4-FFF2-40B4-BE49-F238E27FC236}">
                        <a16:creationId xmlns:a16="http://schemas.microsoft.com/office/drawing/2014/main" id="{71A5CB94-7BE3-7392-50A2-273E21B9831A}"/>
                      </a:ext>
                    </a:extLst>
                  </p:cNvPr>
                  <p:cNvCxnSpPr/>
                  <p:nvPr/>
                </p:nvCxnSpPr>
                <p:spPr>
                  <a:xfrm>
                    <a:off x="3450732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接點 25">
                    <a:extLst>
                      <a:ext uri="{FF2B5EF4-FFF2-40B4-BE49-F238E27FC236}">
                        <a16:creationId xmlns:a16="http://schemas.microsoft.com/office/drawing/2014/main" id="{04A7D7BF-042F-4FE3-61E8-1F0EE4A297E5}"/>
                      </a:ext>
                    </a:extLst>
                  </p:cNvPr>
                  <p:cNvCxnSpPr/>
                  <p:nvPr/>
                </p:nvCxnSpPr>
                <p:spPr>
                  <a:xfrm>
                    <a:off x="1314069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接點 26">
                    <a:extLst>
                      <a:ext uri="{FF2B5EF4-FFF2-40B4-BE49-F238E27FC236}">
                        <a16:creationId xmlns:a16="http://schemas.microsoft.com/office/drawing/2014/main" id="{8419FACB-D43F-BA77-AF1F-7AB21D0D6F13}"/>
                      </a:ext>
                    </a:extLst>
                  </p:cNvPr>
                  <p:cNvCxnSpPr/>
                  <p:nvPr/>
                </p:nvCxnSpPr>
                <p:spPr>
                  <a:xfrm>
                    <a:off x="2034504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接點 29">
                    <a:extLst>
                      <a:ext uri="{FF2B5EF4-FFF2-40B4-BE49-F238E27FC236}">
                        <a16:creationId xmlns:a16="http://schemas.microsoft.com/office/drawing/2014/main" id="{5D22E844-F685-0377-A406-7FB1E86C875A}"/>
                      </a:ext>
                    </a:extLst>
                  </p:cNvPr>
                  <p:cNvCxnSpPr/>
                  <p:nvPr/>
                </p:nvCxnSpPr>
                <p:spPr>
                  <a:xfrm>
                    <a:off x="3797095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接點 30">
                    <a:extLst>
                      <a:ext uri="{FF2B5EF4-FFF2-40B4-BE49-F238E27FC236}">
                        <a16:creationId xmlns:a16="http://schemas.microsoft.com/office/drawing/2014/main" id="{6D2933B3-C6C1-B380-DF7D-033D13ED9EF4}"/>
                      </a:ext>
                    </a:extLst>
                  </p:cNvPr>
                  <p:cNvCxnSpPr/>
                  <p:nvPr/>
                </p:nvCxnSpPr>
                <p:spPr>
                  <a:xfrm>
                    <a:off x="4194260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接點 31">
                    <a:extLst>
                      <a:ext uri="{FF2B5EF4-FFF2-40B4-BE49-F238E27FC236}">
                        <a16:creationId xmlns:a16="http://schemas.microsoft.com/office/drawing/2014/main" id="{CF18EDE2-CE69-6A4E-2AE6-FAD966E3D8BF}"/>
                      </a:ext>
                    </a:extLst>
                  </p:cNvPr>
                  <p:cNvCxnSpPr/>
                  <p:nvPr/>
                </p:nvCxnSpPr>
                <p:spPr>
                  <a:xfrm>
                    <a:off x="4545240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118884B5-8018-C043-799D-DFCD5B394B87}"/>
                      </a:ext>
                    </a:extLst>
                  </p:cNvPr>
                  <p:cNvCxnSpPr/>
                  <p:nvPr/>
                </p:nvCxnSpPr>
                <p:spPr>
                  <a:xfrm>
                    <a:off x="4914696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接點 33">
                    <a:extLst>
                      <a:ext uri="{FF2B5EF4-FFF2-40B4-BE49-F238E27FC236}">
                        <a16:creationId xmlns:a16="http://schemas.microsoft.com/office/drawing/2014/main" id="{DCFCE336-D287-8CE8-B183-B9CF767EF9D4}"/>
                      </a:ext>
                    </a:extLst>
                  </p:cNvPr>
                  <p:cNvCxnSpPr/>
                  <p:nvPr/>
                </p:nvCxnSpPr>
                <p:spPr>
                  <a:xfrm>
                    <a:off x="5274917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B6BDFA37-4C54-299E-CB75-B267A3E28DE2}"/>
                      </a:ext>
                    </a:extLst>
                  </p:cNvPr>
                  <p:cNvCxnSpPr/>
                  <p:nvPr/>
                </p:nvCxnSpPr>
                <p:spPr>
                  <a:xfrm>
                    <a:off x="5625898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>
                    <a:extLst>
                      <a:ext uri="{FF2B5EF4-FFF2-40B4-BE49-F238E27FC236}">
                        <a16:creationId xmlns:a16="http://schemas.microsoft.com/office/drawing/2014/main" id="{57A619CD-36FC-4B00-59B8-2C8B2F6A556E}"/>
                      </a:ext>
                    </a:extLst>
                  </p:cNvPr>
                  <p:cNvCxnSpPr/>
                  <p:nvPr/>
                </p:nvCxnSpPr>
                <p:spPr>
                  <a:xfrm>
                    <a:off x="5990735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接點 36">
                    <a:extLst>
                      <a:ext uri="{FF2B5EF4-FFF2-40B4-BE49-F238E27FC236}">
                        <a16:creationId xmlns:a16="http://schemas.microsoft.com/office/drawing/2014/main" id="{43B72E1C-F5EE-D1CB-2D8B-4DA5642FAA7F}"/>
                      </a:ext>
                    </a:extLst>
                  </p:cNvPr>
                  <p:cNvCxnSpPr/>
                  <p:nvPr/>
                </p:nvCxnSpPr>
                <p:spPr>
                  <a:xfrm>
                    <a:off x="6332480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EF70EC6F-AF2A-83EE-81E8-C92C0FBDF611}"/>
                    </a:ext>
                  </a:extLst>
                </p:cNvPr>
                <p:cNvCxnSpPr>
                  <a:cxnSpLocks/>
                  <a:stCxn id="15" idx="1"/>
                  <a:endCxn id="15" idx="3"/>
                </p:cNvCxnSpPr>
                <p:nvPr/>
              </p:nvCxnSpPr>
              <p:spPr>
                <a:xfrm>
                  <a:off x="1958649" y="4375017"/>
                  <a:ext cx="3269133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E422E3DC-A42A-2651-34FC-C4CE75EB64FC}"/>
                  </a:ext>
                </a:extLst>
              </p:cNvPr>
              <p:cNvSpPr/>
              <p:nvPr/>
            </p:nvSpPr>
            <p:spPr>
              <a:xfrm>
                <a:off x="701964" y="4213068"/>
                <a:ext cx="166254" cy="2353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90E928F2-5501-A45F-5606-18996AF80FC7}"/>
                </a:ext>
              </a:extLst>
            </p:cNvPr>
            <p:cNvSpPr/>
            <p:nvPr/>
          </p:nvSpPr>
          <p:spPr>
            <a:xfrm>
              <a:off x="1020545" y="4213068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2214CFC4-8916-A9AB-E8A0-E969E61D65CE}"/>
                </a:ext>
              </a:extLst>
            </p:cNvPr>
            <p:cNvSpPr/>
            <p:nvPr/>
          </p:nvSpPr>
          <p:spPr>
            <a:xfrm>
              <a:off x="1353329" y="4213067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F99ED0A-2065-0DA7-0412-2C4C249DC10E}"/>
                </a:ext>
              </a:extLst>
            </p:cNvPr>
            <p:cNvSpPr/>
            <p:nvPr/>
          </p:nvSpPr>
          <p:spPr>
            <a:xfrm>
              <a:off x="1686103" y="4213066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18DBC032-6851-AAC8-0027-3EBFFD19C5E0}"/>
                </a:ext>
              </a:extLst>
            </p:cNvPr>
            <p:cNvSpPr/>
            <p:nvPr/>
          </p:nvSpPr>
          <p:spPr>
            <a:xfrm>
              <a:off x="2000014" y="4213065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18543BDD-A314-3FA8-B64B-DDBFEB09125A}"/>
                </a:ext>
              </a:extLst>
            </p:cNvPr>
            <p:cNvSpPr/>
            <p:nvPr/>
          </p:nvSpPr>
          <p:spPr>
            <a:xfrm>
              <a:off x="2324193" y="4208534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D959E5AA-6324-AC03-58EA-5D98468A9D72}"/>
                </a:ext>
              </a:extLst>
            </p:cNvPr>
            <p:cNvSpPr/>
            <p:nvPr/>
          </p:nvSpPr>
          <p:spPr>
            <a:xfrm>
              <a:off x="2637951" y="4213064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B4B7559E-ECFA-2944-A197-A9B478ECA9DE}"/>
                </a:ext>
              </a:extLst>
            </p:cNvPr>
            <p:cNvSpPr/>
            <p:nvPr/>
          </p:nvSpPr>
          <p:spPr>
            <a:xfrm>
              <a:off x="2947501" y="4208533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87100EC2-0282-68BA-4826-D91BCEF7E86A}"/>
                </a:ext>
              </a:extLst>
            </p:cNvPr>
            <p:cNvSpPr/>
            <p:nvPr/>
          </p:nvSpPr>
          <p:spPr>
            <a:xfrm>
              <a:off x="3281126" y="4217517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43C248B9-261D-CD75-89ED-FC8E7A7A7EED}"/>
                </a:ext>
              </a:extLst>
            </p:cNvPr>
            <p:cNvSpPr/>
            <p:nvPr/>
          </p:nvSpPr>
          <p:spPr>
            <a:xfrm>
              <a:off x="3612820" y="4208532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EE4D8218-DF27-D431-D7D9-A874E8FA420D}"/>
                </a:ext>
              </a:extLst>
            </p:cNvPr>
            <p:cNvSpPr/>
            <p:nvPr/>
          </p:nvSpPr>
          <p:spPr>
            <a:xfrm>
              <a:off x="3945472" y="4208531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5868120F-15D8-D4E0-8B2C-F8C140BC4E99}"/>
                </a:ext>
              </a:extLst>
            </p:cNvPr>
            <p:cNvSpPr/>
            <p:nvPr/>
          </p:nvSpPr>
          <p:spPr>
            <a:xfrm>
              <a:off x="4278162" y="4208530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9F67C8E1-F8B8-4F0D-57F9-96936CFC5664}"/>
                </a:ext>
              </a:extLst>
            </p:cNvPr>
            <p:cNvSpPr/>
            <p:nvPr/>
          </p:nvSpPr>
          <p:spPr>
            <a:xfrm>
              <a:off x="4569675" y="4208529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C95B676E-F6FB-422A-89CA-0CFBCF396389}"/>
                </a:ext>
              </a:extLst>
            </p:cNvPr>
            <p:cNvSpPr/>
            <p:nvPr/>
          </p:nvSpPr>
          <p:spPr>
            <a:xfrm>
              <a:off x="4914708" y="4208528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F7575E2B-BD22-72A8-0235-3E0289968DD9}"/>
                </a:ext>
              </a:extLst>
            </p:cNvPr>
            <p:cNvSpPr/>
            <p:nvPr/>
          </p:nvSpPr>
          <p:spPr>
            <a:xfrm>
              <a:off x="5235259" y="4217517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23C4168E-9AB6-E0DC-05BB-FCB4A7068E75}"/>
                </a:ext>
              </a:extLst>
            </p:cNvPr>
            <p:cNvSpPr/>
            <p:nvPr/>
          </p:nvSpPr>
          <p:spPr>
            <a:xfrm>
              <a:off x="5544444" y="4208527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0DEF2C91-C2FA-26E3-1D17-6E1DB0D4DA66}"/>
                </a:ext>
              </a:extLst>
            </p:cNvPr>
            <p:cNvSpPr/>
            <p:nvPr/>
          </p:nvSpPr>
          <p:spPr>
            <a:xfrm>
              <a:off x="1020545" y="5281289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D8391F43-E02F-2B75-40A7-F393E511FE71}"/>
                </a:ext>
              </a:extLst>
            </p:cNvPr>
            <p:cNvSpPr/>
            <p:nvPr/>
          </p:nvSpPr>
          <p:spPr>
            <a:xfrm>
              <a:off x="1353329" y="5281288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D4A5A765-CD84-113C-51F9-D38DA129C398}"/>
                </a:ext>
              </a:extLst>
            </p:cNvPr>
            <p:cNvSpPr/>
            <p:nvPr/>
          </p:nvSpPr>
          <p:spPr>
            <a:xfrm>
              <a:off x="1686103" y="5281287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1280A1BE-D69C-9B00-2641-C3E4E8A3D964}"/>
                </a:ext>
              </a:extLst>
            </p:cNvPr>
            <p:cNvSpPr/>
            <p:nvPr/>
          </p:nvSpPr>
          <p:spPr>
            <a:xfrm>
              <a:off x="2000014" y="5281286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2F0BAA8D-DB6F-968F-3044-B839DEBA3F05}"/>
                </a:ext>
              </a:extLst>
            </p:cNvPr>
            <p:cNvSpPr/>
            <p:nvPr/>
          </p:nvSpPr>
          <p:spPr>
            <a:xfrm>
              <a:off x="2324193" y="5276755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60643290-7B9A-94BD-13DB-9DBF0FACCF17}"/>
                </a:ext>
              </a:extLst>
            </p:cNvPr>
            <p:cNvSpPr/>
            <p:nvPr/>
          </p:nvSpPr>
          <p:spPr>
            <a:xfrm>
              <a:off x="2637951" y="5281285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647F2CE6-2E70-7159-6988-4AA6F95CC252}"/>
                </a:ext>
              </a:extLst>
            </p:cNvPr>
            <p:cNvSpPr/>
            <p:nvPr/>
          </p:nvSpPr>
          <p:spPr>
            <a:xfrm>
              <a:off x="2947501" y="5276754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B8B36121-BD20-102F-C6D0-1C8C8D72C4C1}"/>
                </a:ext>
              </a:extLst>
            </p:cNvPr>
            <p:cNvSpPr/>
            <p:nvPr/>
          </p:nvSpPr>
          <p:spPr>
            <a:xfrm>
              <a:off x="3281126" y="5285738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310BC45C-D195-EF52-FC37-5C7AFEE8C731}"/>
                </a:ext>
              </a:extLst>
            </p:cNvPr>
            <p:cNvSpPr/>
            <p:nvPr/>
          </p:nvSpPr>
          <p:spPr>
            <a:xfrm>
              <a:off x="3612820" y="5276753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A1B4A51F-2B07-8A68-8DC2-08DDACF81229}"/>
                </a:ext>
              </a:extLst>
            </p:cNvPr>
            <p:cNvSpPr/>
            <p:nvPr/>
          </p:nvSpPr>
          <p:spPr>
            <a:xfrm>
              <a:off x="3945472" y="5276752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B9E30CDF-876F-B6C8-3B35-412AA34C4A6B}"/>
                </a:ext>
              </a:extLst>
            </p:cNvPr>
            <p:cNvSpPr/>
            <p:nvPr/>
          </p:nvSpPr>
          <p:spPr>
            <a:xfrm>
              <a:off x="4278162" y="5276751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385FBCE1-1A88-FEDF-7DDF-52244D2BB890}"/>
                </a:ext>
              </a:extLst>
            </p:cNvPr>
            <p:cNvSpPr/>
            <p:nvPr/>
          </p:nvSpPr>
          <p:spPr>
            <a:xfrm>
              <a:off x="4569675" y="5276750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435DEE05-D046-57F9-56F4-7A35C2F0B135}"/>
                </a:ext>
              </a:extLst>
            </p:cNvPr>
            <p:cNvSpPr/>
            <p:nvPr/>
          </p:nvSpPr>
          <p:spPr>
            <a:xfrm>
              <a:off x="4914708" y="5276749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D508E1BA-F9F4-47B4-AA08-1CBFF0B1CEC1}"/>
                </a:ext>
              </a:extLst>
            </p:cNvPr>
            <p:cNvSpPr/>
            <p:nvPr/>
          </p:nvSpPr>
          <p:spPr>
            <a:xfrm>
              <a:off x="5235259" y="5285738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CF4A4BA9-2231-CA6F-846C-8FBFEC6751D7}"/>
                </a:ext>
              </a:extLst>
            </p:cNvPr>
            <p:cNvSpPr/>
            <p:nvPr/>
          </p:nvSpPr>
          <p:spPr>
            <a:xfrm>
              <a:off x="5544444" y="5276748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44E9711B-B1D8-041D-102A-3E0C655C632F}"/>
                </a:ext>
              </a:extLst>
            </p:cNvPr>
            <p:cNvSpPr/>
            <p:nvPr/>
          </p:nvSpPr>
          <p:spPr>
            <a:xfrm>
              <a:off x="701697" y="5285738"/>
              <a:ext cx="166254" cy="235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5A0A0478-A18E-B64F-3A88-3C369C813887}"/>
              </a:ext>
            </a:extLst>
          </p:cNvPr>
          <p:cNvGrpSpPr/>
          <p:nvPr/>
        </p:nvGrpSpPr>
        <p:grpSpPr>
          <a:xfrm>
            <a:off x="7342987" y="3832003"/>
            <a:ext cx="3871964" cy="1047535"/>
            <a:chOff x="6671628" y="3770012"/>
            <a:chExt cx="3871964" cy="1047535"/>
          </a:xfrm>
        </p:grpSpPr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349202E6-C24D-D4C8-3992-503E672CEAB1}"/>
                </a:ext>
              </a:extLst>
            </p:cNvPr>
            <p:cNvGrpSpPr/>
            <p:nvPr/>
          </p:nvGrpSpPr>
          <p:grpSpPr>
            <a:xfrm>
              <a:off x="6671628" y="3770012"/>
              <a:ext cx="3871964" cy="1047535"/>
              <a:chOff x="607153" y="3801074"/>
              <a:chExt cx="5176294" cy="2136450"/>
            </a:xfrm>
          </p:grpSpPr>
          <p:grpSp>
            <p:nvGrpSpPr>
              <p:cNvPr id="140" name="群組 139">
                <a:extLst>
                  <a:ext uri="{FF2B5EF4-FFF2-40B4-BE49-F238E27FC236}">
                    <a16:creationId xmlns:a16="http://schemas.microsoft.com/office/drawing/2014/main" id="{6DD7313D-C535-8BCD-3448-3A2048F76926}"/>
                  </a:ext>
                </a:extLst>
              </p:cNvPr>
              <p:cNvGrpSpPr/>
              <p:nvPr/>
            </p:nvGrpSpPr>
            <p:grpSpPr>
              <a:xfrm>
                <a:off x="607153" y="3801074"/>
                <a:ext cx="5176294" cy="2136450"/>
                <a:chOff x="1958649" y="4131850"/>
                <a:chExt cx="3269133" cy="486331"/>
              </a:xfrm>
            </p:grpSpPr>
            <p:grpSp>
              <p:nvGrpSpPr>
                <p:cNvPr id="142" name="群組 141">
                  <a:extLst>
                    <a:ext uri="{FF2B5EF4-FFF2-40B4-BE49-F238E27FC236}">
                      <a16:creationId xmlns:a16="http://schemas.microsoft.com/office/drawing/2014/main" id="{0A4CC497-E92B-C3CC-1CEA-518458907444}"/>
                    </a:ext>
                  </a:extLst>
                </p:cNvPr>
                <p:cNvGrpSpPr/>
                <p:nvPr/>
              </p:nvGrpSpPr>
              <p:grpSpPr>
                <a:xfrm>
                  <a:off x="1958649" y="4131850"/>
                  <a:ext cx="3269133" cy="486331"/>
                  <a:chOff x="943066" y="4067195"/>
                  <a:chExt cx="5729256" cy="971308"/>
                </a:xfrm>
              </p:grpSpPr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BB0E338B-AE36-9AB5-2FFE-891275DAD037}"/>
                      </a:ext>
                    </a:extLst>
                  </p:cNvPr>
                  <p:cNvSpPr/>
                  <p:nvPr/>
                </p:nvSpPr>
                <p:spPr>
                  <a:xfrm>
                    <a:off x="943066" y="4067200"/>
                    <a:ext cx="5729256" cy="97130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45" name="直線接點 144">
                    <a:extLst>
                      <a:ext uri="{FF2B5EF4-FFF2-40B4-BE49-F238E27FC236}">
                        <a16:creationId xmlns:a16="http://schemas.microsoft.com/office/drawing/2014/main" id="{EBAB13DE-8C4A-C035-74E1-57C317833D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8116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線接點 145">
                    <a:extLst>
                      <a:ext uri="{FF2B5EF4-FFF2-40B4-BE49-F238E27FC236}">
                        <a16:creationId xmlns:a16="http://schemas.microsoft.com/office/drawing/2014/main" id="{C6855E43-70AF-558A-262E-A3E8C047C4B2}"/>
                      </a:ext>
                    </a:extLst>
                  </p:cNvPr>
                  <p:cNvCxnSpPr/>
                  <p:nvPr/>
                </p:nvCxnSpPr>
                <p:spPr>
                  <a:xfrm>
                    <a:off x="2404502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41CA2F2C-F3D0-1411-4774-961ED6CC44B5}"/>
                      </a:ext>
                    </a:extLst>
                  </p:cNvPr>
                  <p:cNvCxnSpPr/>
                  <p:nvPr/>
                </p:nvCxnSpPr>
                <p:spPr>
                  <a:xfrm>
                    <a:off x="2754943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AAA12F1B-1D50-7CC9-057A-684AA838A166}"/>
                      </a:ext>
                    </a:extLst>
                  </p:cNvPr>
                  <p:cNvCxnSpPr/>
                  <p:nvPr/>
                </p:nvCxnSpPr>
                <p:spPr>
                  <a:xfrm>
                    <a:off x="3123901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接點 148">
                    <a:extLst>
                      <a:ext uri="{FF2B5EF4-FFF2-40B4-BE49-F238E27FC236}">
                        <a16:creationId xmlns:a16="http://schemas.microsoft.com/office/drawing/2014/main" id="{FE11A863-0748-317A-4050-8EDF06D9AA87}"/>
                      </a:ext>
                    </a:extLst>
                  </p:cNvPr>
                  <p:cNvCxnSpPr/>
                  <p:nvPr/>
                </p:nvCxnSpPr>
                <p:spPr>
                  <a:xfrm>
                    <a:off x="3450732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線接點 149">
                    <a:extLst>
                      <a:ext uri="{FF2B5EF4-FFF2-40B4-BE49-F238E27FC236}">
                        <a16:creationId xmlns:a16="http://schemas.microsoft.com/office/drawing/2014/main" id="{35AF5526-F906-B526-66AA-9E156D1898D6}"/>
                      </a:ext>
                    </a:extLst>
                  </p:cNvPr>
                  <p:cNvCxnSpPr/>
                  <p:nvPr/>
                </p:nvCxnSpPr>
                <p:spPr>
                  <a:xfrm>
                    <a:off x="1314069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線接點 150">
                    <a:extLst>
                      <a:ext uri="{FF2B5EF4-FFF2-40B4-BE49-F238E27FC236}">
                        <a16:creationId xmlns:a16="http://schemas.microsoft.com/office/drawing/2014/main" id="{71A8F319-B0A7-F65C-FBFC-5D1C557AD4CF}"/>
                      </a:ext>
                    </a:extLst>
                  </p:cNvPr>
                  <p:cNvCxnSpPr/>
                  <p:nvPr/>
                </p:nvCxnSpPr>
                <p:spPr>
                  <a:xfrm>
                    <a:off x="2034504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線接點 151">
                    <a:extLst>
                      <a:ext uri="{FF2B5EF4-FFF2-40B4-BE49-F238E27FC236}">
                        <a16:creationId xmlns:a16="http://schemas.microsoft.com/office/drawing/2014/main" id="{2470502D-D97A-388B-B4A8-45313645E611}"/>
                      </a:ext>
                    </a:extLst>
                  </p:cNvPr>
                  <p:cNvCxnSpPr/>
                  <p:nvPr/>
                </p:nvCxnSpPr>
                <p:spPr>
                  <a:xfrm>
                    <a:off x="3797095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線接點 152">
                    <a:extLst>
                      <a:ext uri="{FF2B5EF4-FFF2-40B4-BE49-F238E27FC236}">
                        <a16:creationId xmlns:a16="http://schemas.microsoft.com/office/drawing/2014/main" id="{1C90BCC0-B106-964B-0E52-13CB2B72EB85}"/>
                      </a:ext>
                    </a:extLst>
                  </p:cNvPr>
                  <p:cNvCxnSpPr/>
                  <p:nvPr/>
                </p:nvCxnSpPr>
                <p:spPr>
                  <a:xfrm>
                    <a:off x="4194260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接點 153">
                    <a:extLst>
                      <a:ext uri="{FF2B5EF4-FFF2-40B4-BE49-F238E27FC236}">
                        <a16:creationId xmlns:a16="http://schemas.microsoft.com/office/drawing/2014/main" id="{AC4ADBD3-A0E2-61E1-CC85-52F3FD231479}"/>
                      </a:ext>
                    </a:extLst>
                  </p:cNvPr>
                  <p:cNvCxnSpPr/>
                  <p:nvPr/>
                </p:nvCxnSpPr>
                <p:spPr>
                  <a:xfrm>
                    <a:off x="4545240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線接點 154">
                    <a:extLst>
                      <a:ext uri="{FF2B5EF4-FFF2-40B4-BE49-F238E27FC236}">
                        <a16:creationId xmlns:a16="http://schemas.microsoft.com/office/drawing/2014/main" id="{19977F54-4EF6-15F3-D5D1-CAD6FAC0DEDB}"/>
                      </a:ext>
                    </a:extLst>
                  </p:cNvPr>
                  <p:cNvCxnSpPr/>
                  <p:nvPr/>
                </p:nvCxnSpPr>
                <p:spPr>
                  <a:xfrm>
                    <a:off x="4914696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接點 155">
                    <a:extLst>
                      <a:ext uri="{FF2B5EF4-FFF2-40B4-BE49-F238E27FC236}">
                        <a16:creationId xmlns:a16="http://schemas.microsoft.com/office/drawing/2014/main" id="{053C7B2B-DE4A-641E-3F07-A6B4AFE61C9D}"/>
                      </a:ext>
                    </a:extLst>
                  </p:cNvPr>
                  <p:cNvCxnSpPr/>
                  <p:nvPr/>
                </p:nvCxnSpPr>
                <p:spPr>
                  <a:xfrm>
                    <a:off x="5274917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線接點 156">
                    <a:extLst>
                      <a:ext uri="{FF2B5EF4-FFF2-40B4-BE49-F238E27FC236}">
                        <a16:creationId xmlns:a16="http://schemas.microsoft.com/office/drawing/2014/main" id="{D9BCBAFF-40F0-5F34-980C-9058E8A99343}"/>
                      </a:ext>
                    </a:extLst>
                  </p:cNvPr>
                  <p:cNvCxnSpPr/>
                  <p:nvPr/>
                </p:nvCxnSpPr>
                <p:spPr>
                  <a:xfrm>
                    <a:off x="5625898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線接點 157">
                    <a:extLst>
                      <a:ext uri="{FF2B5EF4-FFF2-40B4-BE49-F238E27FC236}">
                        <a16:creationId xmlns:a16="http://schemas.microsoft.com/office/drawing/2014/main" id="{B8F99E42-A010-489F-FDA6-723B693D030D}"/>
                      </a:ext>
                    </a:extLst>
                  </p:cNvPr>
                  <p:cNvCxnSpPr/>
                  <p:nvPr/>
                </p:nvCxnSpPr>
                <p:spPr>
                  <a:xfrm>
                    <a:off x="5990735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線接點 158">
                    <a:extLst>
                      <a:ext uri="{FF2B5EF4-FFF2-40B4-BE49-F238E27FC236}">
                        <a16:creationId xmlns:a16="http://schemas.microsoft.com/office/drawing/2014/main" id="{6A6FD23B-B597-DB6F-6F8B-2051C22CA5FB}"/>
                      </a:ext>
                    </a:extLst>
                  </p:cNvPr>
                  <p:cNvCxnSpPr/>
                  <p:nvPr/>
                </p:nvCxnSpPr>
                <p:spPr>
                  <a:xfrm>
                    <a:off x="6332480" y="4067195"/>
                    <a:ext cx="0" cy="97130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直線接點 142">
                  <a:extLst>
                    <a:ext uri="{FF2B5EF4-FFF2-40B4-BE49-F238E27FC236}">
                      <a16:creationId xmlns:a16="http://schemas.microsoft.com/office/drawing/2014/main" id="{CCC34549-FC63-654E-5DD3-352AE9C493B5}"/>
                    </a:ext>
                  </a:extLst>
                </p:cNvPr>
                <p:cNvCxnSpPr>
                  <a:cxnSpLocks/>
                  <a:stCxn id="144" idx="1"/>
                  <a:endCxn id="144" idx="3"/>
                </p:cNvCxnSpPr>
                <p:nvPr/>
              </p:nvCxnSpPr>
              <p:spPr>
                <a:xfrm>
                  <a:off x="1958649" y="4375017"/>
                  <a:ext cx="3269133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ED1C20F5-0E1F-6457-D7B2-DE8EABA7F3D2}"/>
                  </a:ext>
                </a:extLst>
              </p:cNvPr>
              <p:cNvSpPr/>
              <p:nvPr/>
            </p:nvSpPr>
            <p:spPr>
              <a:xfrm>
                <a:off x="701964" y="4213068"/>
                <a:ext cx="166254" cy="2353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4339E0EB-81E3-C777-42F4-8EF8250B22B9}"/>
                </a:ext>
              </a:extLst>
            </p:cNvPr>
            <p:cNvSpPr/>
            <p:nvPr/>
          </p:nvSpPr>
          <p:spPr>
            <a:xfrm>
              <a:off x="6980853" y="3972019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CAF890A6-0CB4-3FB2-7E2F-364F55903DA5}"/>
                </a:ext>
              </a:extLst>
            </p:cNvPr>
            <p:cNvSpPr/>
            <p:nvPr/>
          </p:nvSpPr>
          <p:spPr>
            <a:xfrm>
              <a:off x="7229781" y="3972019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754324FA-823F-0BE5-0F43-BD9409AAAC45}"/>
                </a:ext>
              </a:extLst>
            </p:cNvPr>
            <p:cNvSpPr/>
            <p:nvPr/>
          </p:nvSpPr>
          <p:spPr>
            <a:xfrm>
              <a:off x="7478703" y="3972018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5009E08F-F750-625B-0749-1EB55F04E976}"/>
                </a:ext>
              </a:extLst>
            </p:cNvPr>
            <p:cNvSpPr/>
            <p:nvPr/>
          </p:nvSpPr>
          <p:spPr>
            <a:xfrm>
              <a:off x="7713514" y="3972018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4F711B81-EBFA-ABF2-62E1-AC87A9FC8BE1}"/>
                </a:ext>
              </a:extLst>
            </p:cNvPr>
            <p:cNvSpPr/>
            <p:nvPr/>
          </p:nvSpPr>
          <p:spPr>
            <a:xfrm>
              <a:off x="7956006" y="3969796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8F8F67EA-F968-46DF-4C08-06507DBC1790}"/>
                </a:ext>
              </a:extLst>
            </p:cNvPr>
            <p:cNvSpPr/>
            <p:nvPr/>
          </p:nvSpPr>
          <p:spPr>
            <a:xfrm>
              <a:off x="8190703" y="3972017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C46FF2DB-E8AB-BEF8-C405-0F4A3EF0D985}"/>
                </a:ext>
              </a:extLst>
            </p:cNvPr>
            <p:cNvSpPr/>
            <p:nvPr/>
          </p:nvSpPr>
          <p:spPr>
            <a:xfrm>
              <a:off x="8422252" y="3969796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DECA7C68-12B4-72F1-9E36-25E46BFB7610}"/>
                </a:ext>
              </a:extLst>
            </p:cNvPr>
            <p:cNvSpPr/>
            <p:nvPr/>
          </p:nvSpPr>
          <p:spPr>
            <a:xfrm>
              <a:off x="8671809" y="3974201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43302893-5EBD-5B28-19BF-F6CAC9610142}"/>
                </a:ext>
              </a:extLst>
            </p:cNvPr>
            <p:cNvSpPr/>
            <p:nvPr/>
          </p:nvSpPr>
          <p:spPr>
            <a:xfrm>
              <a:off x="8919923" y="3969795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6A6F045D-C200-D9EC-1001-62E7EE79B266}"/>
                </a:ext>
              </a:extLst>
            </p:cNvPr>
            <p:cNvSpPr/>
            <p:nvPr/>
          </p:nvSpPr>
          <p:spPr>
            <a:xfrm>
              <a:off x="9168753" y="3969795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1232B1F9-8D44-F85B-0018-EB169F65190A}"/>
                </a:ext>
              </a:extLst>
            </p:cNvPr>
            <p:cNvSpPr/>
            <p:nvPr/>
          </p:nvSpPr>
          <p:spPr>
            <a:xfrm>
              <a:off x="9417611" y="3969794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43397327-E070-2FFF-C06F-315FEE2B87ED}"/>
                </a:ext>
              </a:extLst>
            </p:cNvPr>
            <p:cNvSpPr/>
            <p:nvPr/>
          </p:nvSpPr>
          <p:spPr>
            <a:xfrm>
              <a:off x="9635668" y="3969794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67726B99-C80E-3888-E024-B315F4E62AB7}"/>
                </a:ext>
              </a:extLst>
            </p:cNvPr>
            <p:cNvSpPr/>
            <p:nvPr/>
          </p:nvSpPr>
          <p:spPr>
            <a:xfrm>
              <a:off x="9893759" y="3969793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D82492BB-010F-F86C-BB1B-C3E3FB6D5B05}"/>
                </a:ext>
              </a:extLst>
            </p:cNvPr>
            <p:cNvSpPr/>
            <p:nvPr/>
          </p:nvSpPr>
          <p:spPr>
            <a:xfrm>
              <a:off x="10133537" y="3974201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EE387C8A-41FF-1538-CDEC-1DE7CC1A78ED}"/>
                </a:ext>
              </a:extLst>
            </p:cNvPr>
            <p:cNvSpPr/>
            <p:nvPr/>
          </p:nvSpPr>
          <p:spPr>
            <a:xfrm>
              <a:off x="10364813" y="3969793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143F2C10-3478-E0E2-80D2-96F6E69D7A42}"/>
                </a:ext>
              </a:extLst>
            </p:cNvPr>
            <p:cNvSpPr/>
            <p:nvPr/>
          </p:nvSpPr>
          <p:spPr>
            <a:xfrm>
              <a:off x="6980853" y="4495785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6CB3D095-4964-9F0C-84B2-FF91617A01A9}"/>
                </a:ext>
              </a:extLst>
            </p:cNvPr>
            <p:cNvSpPr/>
            <p:nvPr/>
          </p:nvSpPr>
          <p:spPr>
            <a:xfrm>
              <a:off x="7229781" y="4495784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B27777B6-DD6A-BF07-59C1-638DAFCC2725}"/>
                </a:ext>
              </a:extLst>
            </p:cNvPr>
            <p:cNvSpPr/>
            <p:nvPr/>
          </p:nvSpPr>
          <p:spPr>
            <a:xfrm>
              <a:off x="7478703" y="4495784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DA066F6F-3692-44E4-325F-92544FAEA02D}"/>
                </a:ext>
              </a:extLst>
            </p:cNvPr>
            <p:cNvSpPr/>
            <p:nvPr/>
          </p:nvSpPr>
          <p:spPr>
            <a:xfrm>
              <a:off x="7713514" y="4495783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F0BC72E0-0ABB-2E5D-707E-DB29FC9B05C0}"/>
                </a:ext>
              </a:extLst>
            </p:cNvPr>
            <p:cNvSpPr/>
            <p:nvPr/>
          </p:nvSpPr>
          <p:spPr>
            <a:xfrm>
              <a:off x="7956006" y="4493562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A2BDD141-BE9B-58F0-3DE3-5657BFD3D598}"/>
                </a:ext>
              </a:extLst>
            </p:cNvPr>
            <p:cNvSpPr/>
            <p:nvPr/>
          </p:nvSpPr>
          <p:spPr>
            <a:xfrm>
              <a:off x="8190703" y="4495783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70630BFC-5E22-4E11-E4FF-8B11CAAEBB8A}"/>
                </a:ext>
              </a:extLst>
            </p:cNvPr>
            <p:cNvSpPr/>
            <p:nvPr/>
          </p:nvSpPr>
          <p:spPr>
            <a:xfrm>
              <a:off x="8422252" y="4493561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F3B26A51-A946-CA07-20AE-28BC63780DB3}"/>
                </a:ext>
              </a:extLst>
            </p:cNvPr>
            <p:cNvSpPr/>
            <p:nvPr/>
          </p:nvSpPr>
          <p:spPr>
            <a:xfrm>
              <a:off x="8671809" y="4497966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537529B0-198B-6B0C-90EC-8AF9E99C06C1}"/>
                </a:ext>
              </a:extLst>
            </p:cNvPr>
            <p:cNvSpPr/>
            <p:nvPr/>
          </p:nvSpPr>
          <p:spPr>
            <a:xfrm>
              <a:off x="8919923" y="4493561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E066CB06-D57B-1113-E2AB-CF7538B87553}"/>
                </a:ext>
              </a:extLst>
            </p:cNvPr>
            <p:cNvSpPr/>
            <p:nvPr/>
          </p:nvSpPr>
          <p:spPr>
            <a:xfrm>
              <a:off x="9168753" y="4493560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72598E28-1E58-F631-4FBF-8362493CCFA0}"/>
                </a:ext>
              </a:extLst>
            </p:cNvPr>
            <p:cNvSpPr/>
            <p:nvPr/>
          </p:nvSpPr>
          <p:spPr>
            <a:xfrm>
              <a:off x="9417611" y="4493560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5488B4D2-AFA9-B6ED-A585-EBFE49BD8514}"/>
                </a:ext>
              </a:extLst>
            </p:cNvPr>
            <p:cNvSpPr/>
            <p:nvPr/>
          </p:nvSpPr>
          <p:spPr>
            <a:xfrm>
              <a:off x="9635668" y="4493559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4DE06FD8-28B2-5820-08E6-9011549879BE}"/>
                </a:ext>
              </a:extLst>
            </p:cNvPr>
            <p:cNvSpPr/>
            <p:nvPr/>
          </p:nvSpPr>
          <p:spPr>
            <a:xfrm>
              <a:off x="9893759" y="4493559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>
              <a:extLst>
                <a:ext uri="{FF2B5EF4-FFF2-40B4-BE49-F238E27FC236}">
                  <a16:creationId xmlns:a16="http://schemas.microsoft.com/office/drawing/2014/main" id="{5F6DAC8E-11A8-4FD5-CB22-EC7438FD03B7}"/>
                </a:ext>
              </a:extLst>
            </p:cNvPr>
            <p:cNvSpPr/>
            <p:nvPr/>
          </p:nvSpPr>
          <p:spPr>
            <a:xfrm>
              <a:off x="10133537" y="4497966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>
              <a:extLst>
                <a:ext uri="{FF2B5EF4-FFF2-40B4-BE49-F238E27FC236}">
                  <a16:creationId xmlns:a16="http://schemas.microsoft.com/office/drawing/2014/main" id="{58D31817-7D72-0815-58A1-E72E7637A77D}"/>
                </a:ext>
              </a:extLst>
            </p:cNvPr>
            <p:cNvSpPr/>
            <p:nvPr/>
          </p:nvSpPr>
          <p:spPr>
            <a:xfrm>
              <a:off x="10364813" y="4493558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橢圓 138">
              <a:extLst>
                <a:ext uri="{FF2B5EF4-FFF2-40B4-BE49-F238E27FC236}">
                  <a16:creationId xmlns:a16="http://schemas.microsoft.com/office/drawing/2014/main" id="{ABB139C3-9889-E9A3-2043-F0395EF5F5CC}"/>
                </a:ext>
              </a:extLst>
            </p:cNvPr>
            <p:cNvSpPr/>
            <p:nvPr/>
          </p:nvSpPr>
          <p:spPr>
            <a:xfrm>
              <a:off x="6742349" y="4497966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6FF8877B-9FB6-F514-FD17-645211CBB70C}"/>
              </a:ext>
            </a:extLst>
          </p:cNvPr>
          <p:cNvCxnSpPr>
            <a:cxnSpLocks/>
            <a:stCxn id="70" idx="0"/>
            <a:endCxn id="75" idx="0"/>
          </p:cNvCxnSpPr>
          <p:nvPr/>
        </p:nvCxnSpPr>
        <p:spPr>
          <a:xfrm rot="5400000" flipH="1" flipV="1">
            <a:off x="2906701" y="3934152"/>
            <a:ext cx="12700" cy="238305"/>
          </a:xfrm>
          <a:prstGeom prst="bentConnector3">
            <a:avLst>
              <a:gd name="adj1" fmla="val 3181819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接點: 肘形 163">
            <a:extLst>
              <a:ext uri="{FF2B5EF4-FFF2-40B4-BE49-F238E27FC236}">
                <a16:creationId xmlns:a16="http://schemas.microsoft.com/office/drawing/2014/main" id="{B3F30281-DDC0-35A8-63A2-60938E871287}"/>
              </a:ext>
            </a:extLst>
          </p:cNvPr>
          <p:cNvCxnSpPr>
            <a:cxnSpLocks/>
            <a:stCxn id="89" idx="0"/>
            <a:endCxn id="141" idx="0"/>
          </p:cNvCxnSpPr>
          <p:nvPr/>
        </p:nvCxnSpPr>
        <p:spPr>
          <a:xfrm rot="5400000" flipH="1" flipV="1">
            <a:off x="6934417" y="3509407"/>
            <a:ext cx="17068" cy="1066274"/>
          </a:xfrm>
          <a:prstGeom prst="bentConnector3">
            <a:avLst>
              <a:gd name="adj1" fmla="val 2433501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接點: 肘形 175">
            <a:extLst>
              <a:ext uri="{FF2B5EF4-FFF2-40B4-BE49-F238E27FC236}">
                <a16:creationId xmlns:a16="http://schemas.microsoft.com/office/drawing/2014/main" id="{5756C537-C835-3B0C-A192-1CEB7EA87299}"/>
              </a:ext>
            </a:extLst>
          </p:cNvPr>
          <p:cNvCxnSpPr>
            <a:stCxn id="77" idx="0"/>
            <a:endCxn id="78" idx="0"/>
          </p:cNvCxnSpPr>
          <p:nvPr/>
        </p:nvCxnSpPr>
        <p:spPr>
          <a:xfrm rot="5400000" flipH="1" flipV="1">
            <a:off x="3641109" y="3935898"/>
            <a:ext cx="12700" cy="234811"/>
          </a:xfrm>
          <a:prstGeom prst="bentConnector3">
            <a:avLst>
              <a:gd name="adj1" fmla="val 310909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接點: 肘形 177">
            <a:extLst>
              <a:ext uri="{FF2B5EF4-FFF2-40B4-BE49-F238E27FC236}">
                <a16:creationId xmlns:a16="http://schemas.microsoft.com/office/drawing/2014/main" id="{B078E140-2227-541C-58DC-242057927479}"/>
              </a:ext>
            </a:extLst>
          </p:cNvPr>
          <p:cNvCxnSpPr>
            <a:cxnSpLocks/>
            <a:stCxn id="78" idx="0"/>
            <a:endCxn id="79" idx="0"/>
          </p:cNvCxnSpPr>
          <p:nvPr/>
        </p:nvCxnSpPr>
        <p:spPr>
          <a:xfrm rot="5400000" flipH="1" flipV="1">
            <a:off x="3878650" y="3930946"/>
            <a:ext cx="2222" cy="242492"/>
          </a:xfrm>
          <a:prstGeom prst="bentConnector3">
            <a:avLst>
              <a:gd name="adj1" fmla="val 1745454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E7179D04-664A-E04B-9827-5137D526F3C8}"/>
              </a:ext>
            </a:extLst>
          </p:cNvPr>
          <p:cNvSpPr txBox="1"/>
          <p:nvPr/>
        </p:nvSpPr>
        <p:spPr>
          <a:xfrm rot="10800000">
            <a:off x="2539089" y="3405408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B-24V</a:t>
            </a:r>
            <a:endParaRPr lang="zh-TW" altLang="en-US" sz="900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A417E589-ABE8-6A11-750A-AD7D5BC06F98}"/>
              </a:ext>
            </a:extLst>
          </p:cNvPr>
          <p:cNvSpPr txBox="1"/>
          <p:nvPr/>
        </p:nvSpPr>
        <p:spPr>
          <a:xfrm rot="10800000">
            <a:off x="3262719" y="3434980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B-0V</a:t>
            </a:r>
            <a:endParaRPr lang="zh-TW" altLang="en-US" sz="900" dirty="0"/>
          </a:p>
        </p:txBody>
      </p:sp>
      <p:grpSp>
        <p:nvGrpSpPr>
          <p:cNvPr id="234" name="群組 233">
            <a:extLst>
              <a:ext uri="{FF2B5EF4-FFF2-40B4-BE49-F238E27FC236}">
                <a16:creationId xmlns:a16="http://schemas.microsoft.com/office/drawing/2014/main" id="{29F5B71B-58D7-5EDA-B5A8-CD673F1F4F7F}"/>
              </a:ext>
            </a:extLst>
          </p:cNvPr>
          <p:cNvGrpSpPr/>
          <p:nvPr/>
        </p:nvGrpSpPr>
        <p:grpSpPr>
          <a:xfrm>
            <a:off x="3336962" y="1284782"/>
            <a:ext cx="3135204" cy="1565499"/>
            <a:chOff x="6936568" y="1479342"/>
            <a:chExt cx="3135204" cy="156549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1F0E241E-4BEF-5230-2B86-33A15E9DA5C1}"/>
                </a:ext>
              </a:extLst>
            </p:cNvPr>
            <p:cNvGrpSpPr/>
            <p:nvPr/>
          </p:nvGrpSpPr>
          <p:grpSpPr>
            <a:xfrm>
              <a:off x="6936568" y="1479342"/>
              <a:ext cx="3135204" cy="1565499"/>
              <a:chOff x="724619" y="1509623"/>
              <a:chExt cx="1292456" cy="75049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E93CB49-AB4A-C728-25BB-85857274EABA}"/>
                  </a:ext>
                </a:extLst>
              </p:cNvPr>
              <p:cNvSpPr/>
              <p:nvPr/>
            </p:nvSpPr>
            <p:spPr>
              <a:xfrm>
                <a:off x="724619" y="1509623"/>
                <a:ext cx="1292456" cy="7504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6D510C-DAB8-E773-8677-D8D5B27F9438}"/>
                  </a:ext>
                </a:extLst>
              </p:cNvPr>
              <p:cNvSpPr/>
              <p:nvPr/>
            </p:nvSpPr>
            <p:spPr>
              <a:xfrm>
                <a:off x="1164566" y="1742536"/>
                <a:ext cx="698740" cy="327804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PLC-B</a:t>
                </a:r>
                <a:endParaRPr lang="zh-TW" altLang="en-US" dirty="0"/>
              </a:p>
            </p:txBody>
          </p:sp>
        </p:grpSp>
        <p:sp>
          <p:nvSpPr>
            <p:cNvPr id="203" name="橢圓 202">
              <a:extLst>
                <a:ext uri="{FF2B5EF4-FFF2-40B4-BE49-F238E27FC236}">
                  <a16:creationId xmlns:a16="http://schemas.microsoft.com/office/drawing/2014/main" id="{B122DB6C-75E7-0B30-A085-D07A8DFB97C2}"/>
                </a:ext>
              </a:extLst>
            </p:cNvPr>
            <p:cNvSpPr/>
            <p:nvPr/>
          </p:nvSpPr>
          <p:spPr>
            <a:xfrm>
              <a:off x="8055932" y="2857557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>
              <a:extLst>
                <a:ext uri="{FF2B5EF4-FFF2-40B4-BE49-F238E27FC236}">
                  <a16:creationId xmlns:a16="http://schemas.microsoft.com/office/drawing/2014/main" id="{8FF02133-7568-0412-838C-0FCA5C272390}"/>
                </a:ext>
              </a:extLst>
            </p:cNvPr>
            <p:cNvSpPr/>
            <p:nvPr/>
          </p:nvSpPr>
          <p:spPr>
            <a:xfrm>
              <a:off x="8298424" y="2855335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>
              <a:extLst>
                <a:ext uri="{FF2B5EF4-FFF2-40B4-BE49-F238E27FC236}">
                  <a16:creationId xmlns:a16="http://schemas.microsoft.com/office/drawing/2014/main" id="{58420C75-81A2-1743-7D0E-9C1F63F9EE6D}"/>
                </a:ext>
              </a:extLst>
            </p:cNvPr>
            <p:cNvSpPr/>
            <p:nvPr/>
          </p:nvSpPr>
          <p:spPr>
            <a:xfrm>
              <a:off x="8533121" y="2857556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>
              <a:extLst>
                <a:ext uri="{FF2B5EF4-FFF2-40B4-BE49-F238E27FC236}">
                  <a16:creationId xmlns:a16="http://schemas.microsoft.com/office/drawing/2014/main" id="{57006E16-68CD-CEA6-9ECC-E04D67CFE09F}"/>
                </a:ext>
              </a:extLst>
            </p:cNvPr>
            <p:cNvSpPr/>
            <p:nvPr/>
          </p:nvSpPr>
          <p:spPr>
            <a:xfrm>
              <a:off x="8764670" y="2855335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>
              <a:extLst>
                <a:ext uri="{FF2B5EF4-FFF2-40B4-BE49-F238E27FC236}">
                  <a16:creationId xmlns:a16="http://schemas.microsoft.com/office/drawing/2014/main" id="{85DCA134-6C6A-309D-E127-3340812A8851}"/>
                </a:ext>
              </a:extLst>
            </p:cNvPr>
            <p:cNvSpPr/>
            <p:nvPr/>
          </p:nvSpPr>
          <p:spPr>
            <a:xfrm>
              <a:off x="9014227" y="2859740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AF27B31F-3171-E9E0-9F33-B99471E9510E}"/>
                </a:ext>
              </a:extLst>
            </p:cNvPr>
            <p:cNvSpPr/>
            <p:nvPr/>
          </p:nvSpPr>
          <p:spPr>
            <a:xfrm>
              <a:off x="9262341" y="2855334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>
              <a:extLst>
                <a:ext uri="{FF2B5EF4-FFF2-40B4-BE49-F238E27FC236}">
                  <a16:creationId xmlns:a16="http://schemas.microsoft.com/office/drawing/2014/main" id="{D91EF607-5FF6-AF14-AF57-2615A7A5A8D2}"/>
                </a:ext>
              </a:extLst>
            </p:cNvPr>
            <p:cNvSpPr/>
            <p:nvPr/>
          </p:nvSpPr>
          <p:spPr>
            <a:xfrm>
              <a:off x="9511171" y="2855334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橢圓 209">
              <a:extLst>
                <a:ext uri="{FF2B5EF4-FFF2-40B4-BE49-F238E27FC236}">
                  <a16:creationId xmlns:a16="http://schemas.microsoft.com/office/drawing/2014/main" id="{6346EE0C-56B5-38F2-D3F0-81A6711FF4C4}"/>
                </a:ext>
              </a:extLst>
            </p:cNvPr>
            <p:cNvSpPr/>
            <p:nvPr/>
          </p:nvSpPr>
          <p:spPr>
            <a:xfrm>
              <a:off x="9760029" y="2855333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橢圓 213">
              <a:extLst>
                <a:ext uri="{FF2B5EF4-FFF2-40B4-BE49-F238E27FC236}">
                  <a16:creationId xmlns:a16="http://schemas.microsoft.com/office/drawing/2014/main" id="{AE24BE6E-32E6-4E18-5D34-36B010803D01}"/>
                </a:ext>
              </a:extLst>
            </p:cNvPr>
            <p:cNvSpPr/>
            <p:nvPr/>
          </p:nvSpPr>
          <p:spPr>
            <a:xfrm>
              <a:off x="8041547" y="1552708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橢圓 214">
              <a:extLst>
                <a:ext uri="{FF2B5EF4-FFF2-40B4-BE49-F238E27FC236}">
                  <a16:creationId xmlns:a16="http://schemas.microsoft.com/office/drawing/2014/main" id="{796A2702-D9FC-7FD4-24AE-20FF3F3CF4D2}"/>
                </a:ext>
              </a:extLst>
            </p:cNvPr>
            <p:cNvSpPr/>
            <p:nvPr/>
          </p:nvSpPr>
          <p:spPr>
            <a:xfrm>
              <a:off x="8284039" y="1550486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橢圓 215">
              <a:extLst>
                <a:ext uri="{FF2B5EF4-FFF2-40B4-BE49-F238E27FC236}">
                  <a16:creationId xmlns:a16="http://schemas.microsoft.com/office/drawing/2014/main" id="{AEDC19D4-52E6-E803-B33F-CBE9670D3F1F}"/>
                </a:ext>
              </a:extLst>
            </p:cNvPr>
            <p:cNvSpPr/>
            <p:nvPr/>
          </p:nvSpPr>
          <p:spPr>
            <a:xfrm>
              <a:off x="8518736" y="1552707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>
              <a:extLst>
                <a:ext uri="{FF2B5EF4-FFF2-40B4-BE49-F238E27FC236}">
                  <a16:creationId xmlns:a16="http://schemas.microsoft.com/office/drawing/2014/main" id="{E20C3B60-2DA4-EA82-76A1-C0D562A5B25E}"/>
                </a:ext>
              </a:extLst>
            </p:cNvPr>
            <p:cNvSpPr/>
            <p:nvPr/>
          </p:nvSpPr>
          <p:spPr>
            <a:xfrm>
              <a:off x="8750285" y="1550486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>
              <a:extLst>
                <a:ext uri="{FF2B5EF4-FFF2-40B4-BE49-F238E27FC236}">
                  <a16:creationId xmlns:a16="http://schemas.microsoft.com/office/drawing/2014/main" id="{0DCF09AE-B95D-BEB9-AC22-5873DF5D5465}"/>
                </a:ext>
              </a:extLst>
            </p:cNvPr>
            <p:cNvSpPr/>
            <p:nvPr/>
          </p:nvSpPr>
          <p:spPr>
            <a:xfrm>
              <a:off x="8999842" y="1554891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橢圓 218">
              <a:extLst>
                <a:ext uri="{FF2B5EF4-FFF2-40B4-BE49-F238E27FC236}">
                  <a16:creationId xmlns:a16="http://schemas.microsoft.com/office/drawing/2014/main" id="{A8FC72F7-11CB-D6BF-A3ED-B7FF23DD4B86}"/>
                </a:ext>
              </a:extLst>
            </p:cNvPr>
            <p:cNvSpPr/>
            <p:nvPr/>
          </p:nvSpPr>
          <p:spPr>
            <a:xfrm>
              <a:off x="9247956" y="1550485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橢圓 219">
              <a:extLst>
                <a:ext uri="{FF2B5EF4-FFF2-40B4-BE49-F238E27FC236}">
                  <a16:creationId xmlns:a16="http://schemas.microsoft.com/office/drawing/2014/main" id="{62BAA8FC-3A25-5359-622D-8DEA515FCDB2}"/>
                </a:ext>
              </a:extLst>
            </p:cNvPr>
            <p:cNvSpPr/>
            <p:nvPr/>
          </p:nvSpPr>
          <p:spPr>
            <a:xfrm>
              <a:off x="9496786" y="1550485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橢圓 220">
              <a:extLst>
                <a:ext uri="{FF2B5EF4-FFF2-40B4-BE49-F238E27FC236}">
                  <a16:creationId xmlns:a16="http://schemas.microsoft.com/office/drawing/2014/main" id="{34261DE9-37C9-E80C-540D-368100F3176D}"/>
                </a:ext>
              </a:extLst>
            </p:cNvPr>
            <p:cNvSpPr/>
            <p:nvPr/>
          </p:nvSpPr>
          <p:spPr>
            <a:xfrm>
              <a:off x="9745644" y="1550484"/>
              <a:ext cx="124361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55" name="接點: 肘形 254">
            <a:extLst>
              <a:ext uri="{FF2B5EF4-FFF2-40B4-BE49-F238E27FC236}">
                <a16:creationId xmlns:a16="http://schemas.microsoft.com/office/drawing/2014/main" id="{16A58A51-96D2-9871-7E09-5FDBF116560D}"/>
              </a:ext>
            </a:extLst>
          </p:cNvPr>
          <p:cNvCxnSpPr>
            <a:cxnSpLocks/>
            <a:stCxn id="70" idx="0"/>
            <a:endCxn id="214" idx="0"/>
          </p:cNvCxnSpPr>
          <p:nvPr/>
        </p:nvCxnSpPr>
        <p:spPr>
          <a:xfrm rot="5400000" flipH="1" flipV="1">
            <a:off x="2298257" y="1847440"/>
            <a:ext cx="2695156" cy="1716573"/>
          </a:xfrm>
          <a:prstGeom prst="bentConnector3">
            <a:avLst>
              <a:gd name="adj1" fmla="val 136899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F6E080E7-2152-D4CF-2EC0-F945CB28B360}"/>
              </a:ext>
            </a:extLst>
          </p:cNvPr>
          <p:cNvCxnSpPr>
            <a:cxnSpLocks/>
            <a:stCxn id="61" idx="4"/>
            <a:endCxn id="80" idx="0"/>
          </p:cNvCxnSpPr>
          <p:nvPr/>
        </p:nvCxnSpPr>
        <p:spPr>
          <a:xfrm rot="16200000" flipH="1">
            <a:off x="1651789" y="1469387"/>
            <a:ext cx="2671642" cy="2496188"/>
          </a:xfrm>
          <a:prstGeom prst="bentConnector3">
            <a:avLst>
              <a:gd name="adj1" fmla="val 7624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C20C093D-9F72-2622-EF7A-6C1FF21C34FF}"/>
              </a:ext>
            </a:extLst>
          </p:cNvPr>
          <p:cNvCxnSpPr>
            <a:cxnSpLocks/>
            <a:stCxn id="95" idx="4"/>
            <a:endCxn id="312" idx="7"/>
          </p:cNvCxnSpPr>
          <p:nvPr/>
        </p:nvCxnSpPr>
        <p:spPr>
          <a:xfrm rot="5400000">
            <a:off x="4003485" y="4922698"/>
            <a:ext cx="462451" cy="19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F66B37E4-614B-DE82-BDF4-F447F9478993}"/>
              </a:ext>
            </a:extLst>
          </p:cNvPr>
          <p:cNvCxnSpPr>
            <a:cxnSpLocks/>
            <a:stCxn id="64" idx="4"/>
            <a:endCxn id="81" idx="0"/>
          </p:cNvCxnSpPr>
          <p:nvPr/>
        </p:nvCxnSpPr>
        <p:spPr>
          <a:xfrm rot="16200000" flipH="1">
            <a:off x="2078292" y="1662120"/>
            <a:ext cx="2669422" cy="2108499"/>
          </a:xfrm>
          <a:prstGeom prst="bentConnector3">
            <a:avLst>
              <a:gd name="adj1" fmla="val 6998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7DE48F7F-73AB-8EDD-EEC2-73A6BC2CFA75}"/>
              </a:ext>
            </a:extLst>
          </p:cNvPr>
          <p:cNvCxnSpPr>
            <a:cxnSpLocks/>
            <a:stCxn id="96" idx="4"/>
            <a:endCxn id="312" idx="6"/>
          </p:cNvCxnSpPr>
          <p:nvPr/>
        </p:nvCxnSpPr>
        <p:spPr>
          <a:xfrm rot="5400000">
            <a:off x="4051717" y="4968637"/>
            <a:ext cx="693929" cy="13714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D37635B-ABC3-F980-B487-EACD602E19BC}"/>
              </a:ext>
            </a:extLst>
          </p:cNvPr>
          <p:cNvSpPr txBox="1"/>
          <p:nvPr/>
        </p:nvSpPr>
        <p:spPr>
          <a:xfrm rot="10800000">
            <a:off x="3980869" y="3369677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M+</a:t>
            </a:r>
            <a:endParaRPr lang="zh-TW" altLang="en-US" sz="9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6D4AE1E-919B-FA6C-6B41-A089D6BF339A}"/>
              </a:ext>
            </a:extLst>
          </p:cNvPr>
          <p:cNvSpPr txBox="1"/>
          <p:nvPr/>
        </p:nvSpPr>
        <p:spPr>
          <a:xfrm rot="10800000">
            <a:off x="4204631" y="3370642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M-</a:t>
            </a:r>
            <a:endParaRPr lang="zh-TW" altLang="en-US" sz="900" dirty="0"/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82C2AB31-BDCA-38E7-9A49-7DE4CCCF3753}"/>
              </a:ext>
            </a:extLst>
          </p:cNvPr>
          <p:cNvCxnSpPr>
            <a:cxnSpLocks/>
            <a:stCxn id="204" idx="4"/>
            <a:endCxn id="82" idx="0"/>
          </p:cNvCxnSpPr>
          <p:nvPr/>
        </p:nvCxnSpPr>
        <p:spPr>
          <a:xfrm rot="5400000">
            <a:off x="4099249" y="3393736"/>
            <a:ext cx="1279312" cy="4418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C6F5FD00-FCC2-0B36-3DF6-7F83E2802F22}"/>
              </a:ext>
            </a:extLst>
          </p:cNvPr>
          <p:cNvCxnSpPr>
            <a:cxnSpLocks/>
            <a:stCxn id="205" idx="4"/>
            <a:endCxn id="83" idx="0"/>
          </p:cNvCxnSpPr>
          <p:nvPr/>
        </p:nvCxnSpPr>
        <p:spPr>
          <a:xfrm rot="5400000">
            <a:off x="4343968" y="3399351"/>
            <a:ext cx="1272685" cy="3077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E275DD29-FA89-6B54-6324-ED6C3D1C4C3F}"/>
              </a:ext>
            </a:extLst>
          </p:cNvPr>
          <p:cNvCxnSpPr>
            <a:cxnSpLocks/>
            <a:stCxn id="206" idx="4"/>
            <a:endCxn id="84" idx="0"/>
          </p:cNvCxnSpPr>
          <p:nvPr/>
        </p:nvCxnSpPr>
        <p:spPr>
          <a:xfrm rot="5400000">
            <a:off x="4583047" y="3406882"/>
            <a:ext cx="1274906" cy="1349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接點: 肘形 161">
            <a:extLst>
              <a:ext uri="{FF2B5EF4-FFF2-40B4-BE49-F238E27FC236}">
                <a16:creationId xmlns:a16="http://schemas.microsoft.com/office/drawing/2014/main" id="{EBA0D028-6199-142C-A3B0-A5A5FCC5A11F}"/>
              </a:ext>
            </a:extLst>
          </p:cNvPr>
          <p:cNvCxnSpPr>
            <a:cxnSpLocks/>
            <a:stCxn id="207" idx="4"/>
            <a:endCxn id="85" idx="0"/>
          </p:cNvCxnSpPr>
          <p:nvPr/>
        </p:nvCxnSpPr>
        <p:spPr>
          <a:xfrm rot="5400000">
            <a:off x="4834457" y="3408734"/>
            <a:ext cx="1270500" cy="1419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接點: 肘形 165">
            <a:extLst>
              <a:ext uri="{FF2B5EF4-FFF2-40B4-BE49-F238E27FC236}">
                <a16:creationId xmlns:a16="http://schemas.microsoft.com/office/drawing/2014/main" id="{DA73CEAC-F6A7-1B89-1DCD-34235C8FE33A}"/>
              </a:ext>
            </a:extLst>
          </p:cNvPr>
          <p:cNvCxnSpPr>
            <a:cxnSpLocks/>
            <a:stCxn id="77" idx="0"/>
            <a:endCxn id="215" idx="0"/>
          </p:cNvCxnSpPr>
          <p:nvPr/>
        </p:nvCxnSpPr>
        <p:spPr>
          <a:xfrm rot="5400000" flipH="1" flipV="1">
            <a:off x="2786471" y="2093160"/>
            <a:ext cx="2697377" cy="1222910"/>
          </a:xfrm>
          <a:prstGeom prst="bentConnector3">
            <a:avLst>
              <a:gd name="adj1" fmla="val 12944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5703B492-DB49-7458-C7ED-D92498D4A6A4}"/>
              </a:ext>
            </a:extLst>
          </p:cNvPr>
          <p:cNvSpPr txBox="1"/>
          <p:nvPr/>
        </p:nvSpPr>
        <p:spPr>
          <a:xfrm rot="10800000">
            <a:off x="4433292" y="3380060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B-Y1</a:t>
            </a:r>
            <a:endParaRPr lang="zh-TW" altLang="en-US" sz="900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B4225960-A9CC-B861-534A-7F4F65D55BCB}"/>
              </a:ext>
            </a:extLst>
          </p:cNvPr>
          <p:cNvSpPr txBox="1"/>
          <p:nvPr/>
        </p:nvSpPr>
        <p:spPr>
          <a:xfrm rot="16200000">
            <a:off x="2492866" y="5711146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DIR-</a:t>
            </a:r>
            <a:endParaRPr lang="zh-TW" altLang="en-US" sz="900" dirty="0"/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20087BD4-ECED-6C48-2FFC-6BF384578EFE}"/>
              </a:ext>
            </a:extLst>
          </p:cNvPr>
          <p:cNvSpPr txBox="1"/>
          <p:nvPr/>
        </p:nvSpPr>
        <p:spPr>
          <a:xfrm rot="10800000">
            <a:off x="4921095" y="3369677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B-Y3</a:t>
            </a:r>
            <a:endParaRPr lang="zh-TW" altLang="en-US" sz="900" dirty="0"/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1896CF4C-7C41-C0A1-0CCA-8925D7DFABF8}"/>
              </a:ext>
            </a:extLst>
          </p:cNvPr>
          <p:cNvSpPr txBox="1"/>
          <p:nvPr/>
        </p:nvSpPr>
        <p:spPr>
          <a:xfrm rot="10800000">
            <a:off x="5185673" y="3359382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B-Y4</a:t>
            </a:r>
            <a:endParaRPr lang="zh-TW" altLang="en-US" sz="900" dirty="0"/>
          </a:p>
        </p:txBody>
      </p: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id="{367E4EED-0D96-2E9C-8075-6AE709B9B2C1}"/>
              </a:ext>
            </a:extLst>
          </p:cNvPr>
          <p:cNvCxnSpPr>
            <a:cxnSpLocks/>
            <a:stCxn id="12" idx="0"/>
            <a:endCxn id="216" idx="0"/>
          </p:cNvCxnSpPr>
          <p:nvPr/>
        </p:nvCxnSpPr>
        <p:spPr>
          <a:xfrm rot="5400000" flipH="1" flipV="1">
            <a:off x="2342482" y="-539640"/>
            <a:ext cx="741042" cy="4536616"/>
          </a:xfrm>
          <a:prstGeom prst="bentConnector3">
            <a:avLst>
              <a:gd name="adj1" fmla="val 26795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接點: 肘形 194">
            <a:extLst>
              <a:ext uri="{FF2B5EF4-FFF2-40B4-BE49-F238E27FC236}">
                <a16:creationId xmlns:a16="http://schemas.microsoft.com/office/drawing/2014/main" id="{7CE0FBBA-B81B-0A0B-A743-352957A3F749}"/>
              </a:ext>
            </a:extLst>
          </p:cNvPr>
          <p:cNvCxnSpPr>
            <a:cxnSpLocks/>
            <a:stCxn id="13" idx="0"/>
            <a:endCxn id="217" idx="0"/>
          </p:cNvCxnSpPr>
          <p:nvPr/>
        </p:nvCxnSpPr>
        <p:spPr>
          <a:xfrm rot="5400000" flipH="1" flipV="1">
            <a:off x="2563967" y="-549705"/>
            <a:ext cx="743262" cy="4554524"/>
          </a:xfrm>
          <a:prstGeom prst="bentConnector3">
            <a:avLst>
              <a:gd name="adj1" fmla="val 24831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041667A9-8B3B-63E6-28E8-7856032CBE94}"/>
              </a:ext>
            </a:extLst>
          </p:cNvPr>
          <p:cNvSpPr txBox="1"/>
          <p:nvPr/>
        </p:nvSpPr>
        <p:spPr>
          <a:xfrm rot="10800000">
            <a:off x="4714108" y="817720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N</a:t>
            </a:r>
            <a:endParaRPr lang="zh-TW" altLang="en-US" sz="900" dirty="0"/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FA9AD2AD-2C31-E3B5-CE83-906983C0A1FE}"/>
              </a:ext>
            </a:extLst>
          </p:cNvPr>
          <p:cNvSpPr txBox="1"/>
          <p:nvPr/>
        </p:nvSpPr>
        <p:spPr>
          <a:xfrm rot="10800000">
            <a:off x="4963484" y="819979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L</a:t>
            </a:r>
            <a:endParaRPr lang="zh-TW" altLang="en-US" sz="900" dirty="0"/>
          </a:p>
        </p:txBody>
      </p:sp>
      <p:cxnSp>
        <p:nvCxnSpPr>
          <p:cNvPr id="200" name="接點: 肘形 199">
            <a:extLst>
              <a:ext uri="{FF2B5EF4-FFF2-40B4-BE49-F238E27FC236}">
                <a16:creationId xmlns:a16="http://schemas.microsoft.com/office/drawing/2014/main" id="{064DC797-8886-B7B1-718B-AEFEAF29D5ED}"/>
              </a:ext>
            </a:extLst>
          </p:cNvPr>
          <p:cNvCxnSpPr>
            <a:cxnSpLocks/>
            <a:stCxn id="203" idx="4"/>
            <a:endCxn id="67" idx="4"/>
          </p:cNvCxnSpPr>
          <p:nvPr/>
        </p:nvCxnSpPr>
        <p:spPr>
          <a:xfrm rot="5400000" flipH="1">
            <a:off x="2637324" y="897214"/>
            <a:ext cx="1396739" cy="2365627"/>
          </a:xfrm>
          <a:prstGeom prst="bentConnector3">
            <a:avLst>
              <a:gd name="adj1" fmla="val -1636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1" name="接點: 肘形 210">
            <a:extLst>
              <a:ext uri="{FF2B5EF4-FFF2-40B4-BE49-F238E27FC236}">
                <a16:creationId xmlns:a16="http://schemas.microsoft.com/office/drawing/2014/main" id="{93D09E6C-2C6B-527C-5AEC-AF0A5AD76E17}"/>
              </a:ext>
            </a:extLst>
          </p:cNvPr>
          <p:cNvCxnSpPr>
            <a:cxnSpLocks/>
            <a:stCxn id="79" idx="0"/>
            <a:endCxn id="208" idx="4"/>
          </p:cNvCxnSpPr>
          <p:nvPr/>
        </p:nvCxnSpPr>
        <p:spPr>
          <a:xfrm rot="5400000" flipH="1" flipV="1">
            <a:off x="4225507" y="2551673"/>
            <a:ext cx="1274908" cy="1723909"/>
          </a:xfrm>
          <a:prstGeom prst="bentConnector3">
            <a:avLst>
              <a:gd name="adj1" fmla="val 8031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接點: 肘形 222">
            <a:extLst>
              <a:ext uri="{FF2B5EF4-FFF2-40B4-BE49-F238E27FC236}">
                <a16:creationId xmlns:a16="http://schemas.microsoft.com/office/drawing/2014/main" id="{CD1619CF-D57F-7736-F453-A66CEC2AE35B}"/>
              </a:ext>
            </a:extLst>
          </p:cNvPr>
          <p:cNvCxnSpPr>
            <a:cxnSpLocks/>
            <a:stCxn id="237" idx="4"/>
            <a:endCxn id="120" idx="0"/>
          </p:cNvCxnSpPr>
          <p:nvPr/>
        </p:nvCxnSpPr>
        <p:spPr>
          <a:xfrm rot="16200000" flipH="1">
            <a:off x="9241371" y="2903947"/>
            <a:ext cx="1103255" cy="1152419"/>
          </a:xfrm>
          <a:prstGeom prst="bentConnector3">
            <a:avLst>
              <a:gd name="adj1" fmla="val 36329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接點: 肘形 223">
            <a:extLst>
              <a:ext uri="{FF2B5EF4-FFF2-40B4-BE49-F238E27FC236}">
                <a16:creationId xmlns:a16="http://schemas.microsoft.com/office/drawing/2014/main" id="{E178DC88-4F9A-0600-BD89-F901B33B4766}"/>
              </a:ext>
            </a:extLst>
          </p:cNvPr>
          <p:cNvCxnSpPr>
            <a:cxnSpLocks/>
            <a:stCxn id="238" idx="4"/>
            <a:endCxn id="121" idx="0"/>
          </p:cNvCxnSpPr>
          <p:nvPr/>
        </p:nvCxnSpPr>
        <p:spPr>
          <a:xfrm rot="16200000" flipH="1">
            <a:off x="9490552" y="2895037"/>
            <a:ext cx="1105476" cy="1168018"/>
          </a:xfrm>
          <a:prstGeom prst="bentConnector3">
            <a:avLst>
              <a:gd name="adj1" fmla="val 2953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5" name="接點: 肘形 224">
            <a:extLst>
              <a:ext uri="{FF2B5EF4-FFF2-40B4-BE49-F238E27FC236}">
                <a16:creationId xmlns:a16="http://schemas.microsoft.com/office/drawing/2014/main" id="{20C717C7-37F9-2D7E-329C-C21266A9EE15}"/>
              </a:ext>
            </a:extLst>
          </p:cNvPr>
          <p:cNvCxnSpPr>
            <a:cxnSpLocks/>
            <a:stCxn id="239" idx="4"/>
            <a:endCxn id="122" idx="0"/>
          </p:cNvCxnSpPr>
          <p:nvPr/>
        </p:nvCxnSpPr>
        <p:spPr>
          <a:xfrm rot="16200000" flipH="1">
            <a:off x="9726696" y="2895810"/>
            <a:ext cx="1107663" cy="1173099"/>
          </a:xfrm>
          <a:prstGeom prst="bentConnector3">
            <a:avLst>
              <a:gd name="adj1" fmla="val 2446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6" name="接點: 肘形 225">
            <a:extLst>
              <a:ext uri="{FF2B5EF4-FFF2-40B4-BE49-F238E27FC236}">
                <a16:creationId xmlns:a16="http://schemas.microsoft.com/office/drawing/2014/main" id="{143215D1-BB1A-C9F0-652D-BCA1182E9792}"/>
              </a:ext>
            </a:extLst>
          </p:cNvPr>
          <p:cNvCxnSpPr>
            <a:cxnSpLocks/>
            <a:stCxn id="240" idx="4"/>
            <a:endCxn id="123" idx="0"/>
          </p:cNvCxnSpPr>
          <p:nvPr/>
        </p:nvCxnSpPr>
        <p:spPr>
          <a:xfrm rot="16200000" flipH="1">
            <a:off x="9959202" y="2892633"/>
            <a:ext cx="1105476" cy="1172826"/>
          </a:xfrm>
          <a:prstGeom prst="bentConnector3">
            <a:avLst>
              <a:gd name="adj1" fmla="val 17596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3" name="文字方塊 262">
            <a:extLst>
              <a:ext uri="{FF2B5EF4-FFF2-40B4-BE49-F238E27FC236}">
                <a16:creationId xmlns:a16="http://schemas.microsoft.com/office/drawing/2014/main" id="{02BD797F-C694-0D2B-C7A3-B89DD4308D8A}"/>
              </a:ext>
            </a:extLst>
          </p:cNvPr>
          <p:cNvSpPr txBox="1"/>
          <p:nvPr/>
        </p:nvSpPr>
        <p:spPr>
          <a:xfrm rot="10800000">
            <a:off x="4218179" y="2627719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B-Y0</a:t>
            </a:r>
            <a:endParaRPr lang="zh-TW" altLang="en-US" sz="900" dirty="0"/>
          </a:p>
        </p:txBody>
      </p:sp>
      <p:sp>
        <p:nvSpPr>
          <p:cNvPr id="264" name="文字方塊 263">
            <a:extLst>
              <a:ext uri="{FF2B5EF4-FFF2-40B4-BE49-F238E27FC236}">
                <a16:creationId xmlns:a16="http://schemas.microsoft.com/office/drawing/2014/main" id="{15152B1C-206F-461F-551E-B76B6DC6B7E1}"/>
              </a:ext>
            </a:extLst>
          </p:cNvPr>
          <p:cNvSpPr txBox="1"/>
          <p:nvPr/>
        </p:nvSpPr>
        <p:spPr>
          <a:xfrm rot="10800000">
            <a:off x="10854010" y="3413627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A-Y3</a:t>
            </a:r>
            <a:endParaRPr lang="zh-TW" altLang="en-US" sz="900" dirty="0"/>
          </a:p>
        </p:txBody>
      </p:sp>
      <p:sp>
        <p:nvSpPr>
          <p:cNvPr id="265" name="文字方塊 264">
            <a:extLst>
              <a:ext uri="{FF2B5EF4-FFF2-40B4-BE49-F238E27FC236}">
                <a16:creationId xmlns:a16="http://schemas.microsoft.com/office/drawing/2014/main" id="{E5568A0A-C35D-7A91-5ECF-5FCB91EA79DC}"/>
              </a:ext>
            </a:extLst>
          </p:cNvPr>
          <p:cNvSpPr txBox="1"/>
          <p:nvPr/>
        </p:nvSpPr>
        <p:spPr>
          <a:xfrm rot="10800000">
            <a:off x="10638233" y="3393674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A-Y2</a:t>
            </a:r>
            <a:endParaRPr lang="zh-TW" altLang="en-US" sz="900" dirty="0"/>
          </a:p>
        </p:txBody>
      </p:sp>
      <p:sp>
        <p:nvSpPr>
          <p:cNvPr id="266" name="文字方塊 265">
            <a:extLst>
              <a:ext uri="{FF2B5EF4-FFF2-40B4-BE49-F238E27FC236}">
                <a16:creationId xmlns:a16="http://schemas.microsoft.com/office/drawing/2014/main" id="{DDEF04F8-65E3-72F0-62B3-FC0A2014C202}"/>
              </a:ext>
            </a:extLst>
          </p:cNvPr>
          <p:cNvSpPr txBox="1"/>
          <p:nvPr/>
        </p:nvSpPr>
        <p:spPr>
          <a:xfrm rot="10800000">
            <a:off x="10393535" y="3395578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A-Y1</a:t>
            </a:r>
            <a:endParaRPr lang="zh-TW" altLang="en-US" sz="900" dirty="0"/>
          </a:p>
        </p:txBody>
      </p:sp>
      <p:sp>
        <p:nvSpPr>
          <p:cNvPr id="267" name="文字方塊 266">
            <a:extLst>
              <a:ext uri="{FF2B5EF4-FFF2-40B4-BE49-F238E27FC236}">
                <a16:creationId xmlns:a16="http://schemas.microsoft.com/office/drawing/2014/main" id="{3D001E29-68AB-8D2A-B7C0-8B9060A3BEF0}"/>
              </a:ext>
            </a:extLst>
          </p:cNvPr>
          <p:cNvSpPr txBox="1"/>
          <p:nvPr/>
        </p:nvSpPr>
        <p:spPr>
          <a:xfrm rot="10800000">
            <a:off x="10132309" y="3395578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A-Y0</a:t>
            </a:r>
            <a:endParaRPr lang="zh-TW" altLang="en-US" sz="900" dirty="0"/>
          </a:p>
        </p:txBody>
      </p:sp>
      <p:cxnSp>
        <p:nvCxnSpPr>
          <p:cNvPr id="278" name="接點: 肘形 277">
            <a:extLst>
              <a:ext uri="{FF2B5EF4-FFF2-40B4-BE49-F238E27FC236}">
                <a16:creationId xmlns:a16="http://schemas.microsoft.com/office/drawing/2014/main" id="{5B9FF6CC-3F1C-6B33-8D9D-39666AED7D1F}"/>
              </a:ext>
            </a:extLst>
          </p:cNvPr>
          <p:cNvCxnSpPr>
            <a:cxnSpLocks/>
            <a:stCxn id="249" idx="0"/>
            <a:endCxn id="118" idx="0"/>
          </p:cNvCxnSpPr>
          <p:nvPr/>
        </p:nvCxnSpPr>
        <p:spPr>
          <a:xfrm rot="16200000" flipH="1" flipV="1">
            <a:off x="8770835" y="2641922"/>
            <a:ext cx="2521321" cy="258406"/>
          </a:xfrm>
          <a:prstGeom prst="bentConnector3">
            <a:avLst>
              <a:gd name="adj1" fmla="val -17666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2" name="接點: 肘形 281">
            <a:extLst>
              <a:ext uri="{FF2B5EF4-FFF2-40B4-BE49-F238E27FC236}">
                <a16:creationId xmlns:a16="http://schemas.microsoft.com/office/drawing/2014/main" id="{4EB429AC-002F-B7AE-DBF0-29D9D15DBC9C}"/>
              </a:ext>
            </a:extLst>
          </p:cNvPr>
          <p:cNvCxnSpPr>
            <a:cxnSpLocks/>
            <a:stCxn id="250" idx="0"/>
            <a:endCxn id="117" idx="0"/>
          </p:cNvCxnSpPr>
          <p:nvPr/>
        </p:nvCxnSpPr>
        <p:spPr>
          <a:xfrm rot="16200000" flipH="1" flipV="1">
            <a:off x="8768274" y="2391247"/>
            <a:ext cx="2525727" cy="755350"/>
          </a:xfrm>
          <a:prstGeom prst="bentConnector3">
            <a:avLst>
              <a:gd name="adj1" fmla="val -2398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7" name="接點: 肘形 286">
            <a:extLst>
              <a:ext uri="{FF2B5EF4-FFF2-40B4-BE49-F238E27FC236}">
                <a16:creationId xmlns:a16="http://schemas.microsoft.com/office/drawing/2014/main" id="{98C544CC-8D15-512F-C6AD-123CD8E746A6}"/>
              </a:ext>
            </a:extLst>
          </p:cNvPr>
          <p:cNvCxnSpPr>
            <a:cxnSpLocks/>
            <a:stCxn id="251" idx="0"/>
            <a:endCxn id="116" idx="0"/>
          </p:cNvCxnSpPr>
          <p:nvPr/>
        </p:nvCxnSpPr>
        <p:spPr>
          <a:xfrm rot="16200000" flipH="1" flipV="1">
            <a:off x="8766429" y="2144978"/>
            <a:ext cx="2530133" cy="1252294"/>
          </a:xfrm>
          <a:prstGeom prst="bentConnector3">
            <a:avLst>
              <a:gd name="adj1" fmla="val -3250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1" name="接點: 肘形 290">
            <a:extLst>
              <a:ext uri="{FF2B5EF4-FFF2-40B4-BE49-F238E27FC236}">
                <a16:creationId xmlns:a16="http://schemas.microsoft.com/office/drawing/2014/main" id="{E83CA83A-0760-5B9C-D5E4-7A10892BFEC6}"/>
              </a:ext>
            </a:extLst>
          </p:cNvPr>
          <p:cNvCxnSpPr>
            <a:cxnSpLocks/>
            <a:endCxn id="115" idx="0"/>
          </p:cNvCxnSpPr>
          <p:nvPr/>
        </p:nvCxnSpPr>
        <p:spPr>
          <a:xfrm rot="5400000">
            <a:off x="8792900" y="1898508"/>
            <a:ext cx="2496172" cy="1770387"/>
          </a:xfrm>
          <a:prstGeom prst="bentConnector3">
            <a:avLst>
              <a:gd name="adj1" fmla="val -4328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A0059653-C9C2-3B05-AFB1-040491BF4D61}"/>
              </a:ext>
            </a:extLst>
          </p:cNvPr>
          <p:cNvSpPr txBox="1"/>
          <p:nvPr/>
        </p:nvSpPr>
        <p:spPr>
          <a:xfrm rot="10800000">
            <a:off x="9661464" y="3416261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A-X4</a:t>
            </a:r>
            <a:endParaRPr lang="zh-TW" altLang="en-US" sz="900" dirty="0"/>
          </a:p>
        </p:txBody>
      </p: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C3B9E86E-2BE3-E978-E45B-A92C74279E3B}"/>
              </a:ext>
            </a:extLst>
          </p:cNvPr>
          <p:cNvSpPr txBox="1"/>
          <p:nvPr/>
        </p:nvSpPr>
        <p:spPr>
          <a:xfrm rot="10800000">
            <a:off x="9408388" y="3408851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A-X3</a:t>
            </a:r>
            <a:endParaRPr lang="zh-TW" altLang="en-US" sz="900" dirty="0"/>
          </a:p>
        </p:txBody>
      </p: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93095A0B-42C2-DA25-213E-50561124929A}"/>
              </a:ext>
            </a:extLst>
          </p:cNvPr>
          <p:cNvSpPr txBox="1"/>
          <p:nvPr/>
        </p:nvSpPr>
        <p:spPr>
          <a:xfrm rot="10800000">
            <a:off x="9172921" y="3408851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A-X2</a:t>
            </a:r>
            <a:endParaRPr lang="zh-TW" altLang="en-US" sz="900" dirty="0"/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B76C7349-1C60-6F37-2611-15CA199D945C}"/>
              </a:ext>
            </a:extLst>
          </p:cNvPr>
          <p:cNvSpPr txBox="1"/>
          <p:nvPr/>
        </p:nvSpPr>
        <p:spPr>
          <a:xfrm rot="10800000">
            <a:off x="8908288" y="3418234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A-X1</a:t>
            </a:r>
            <a:endParaRPr lang="zh-TW" altLang="en-US" sz="900" dirty="0"/>
          </a:p>
        </p:txBody>
      </p:sp>
      <p:grpSp>
        <p:nvGrpSpPr>
          <p:cNvPr id="309" name="群組 308">
            <a:extLst>
              <a:ext uri="{FF2B5EF4-FFF2-40B4-BE49-F238E27FC236}">
                <a16:creationId xmlns:a16="http://schemas.microsoft.com/office/drawing/2014/main" id="{43E0BFD5-1852-34DE-5F41-1171B8FB2CAE}"/>
              </a:ext>
            </a:extLst>
          </p:cNvPr>
          <p:cNvGrpSpPr/>
          <p:nvPr/>
        </p:nvGrpSpPr>
        <p:grpSpPr>
          <a:xfrm>
            <a:off x="8035244" y="1434916"/>
            <a:ext cx="3135204" cy="1565499"/>
            <a:chOff x="6958284" y="1353636"/>
            <a:chExt cx="3135204" cy="1565499"/>
          </a:xfrm>
        </p:grpSpPr>
        <p:grpSp>
          <p:nvGrpSpPr>
            <p:cNvPr id="235" name="群組 234">
              <a:extLst>
                <a:ext uri="{FF2B5EF4-FFF2-40B4-BE49-F238E27FC236}">
                  <a16:creationId xmlns:a16="http://schemas.microsoft.com/office/drawing/2014/main" id="{8BEE30FF-08F3-5F87-D2FF-A2E1EF47924B}"/>
                </a:ext>
              </a:extLst>
            </p:cNvPr>
            <p:cNvGrpSpPr/>
            <p:nvPr/>
          </p:nvGrpSpPr>
          <p:grpSpPr>
            <a:xfrm>
              <a:off x="6958284" y="1353636"/>
              <a:ext cx="3135204" cy="1565499"/>
              <a:chOff x="6936568" y="1479342"/>
              <a:chExt cx="3135204" cy="1565499"/>
            </a:xfrm>
          </p:grpSpPr>
          <p:grpSp>
            <p:nvGrpSpPr>
              <p:cNvPr id="236" name="群組 235">
                <a:extLst>
                  <a:ext uri="{FF2B5EF4-FFF2-40B4-BE49-F238E27FC236}">
                    <a16:creationId xmlns:a16="http://schemas.microsoft.com/office/drawing/2014/main" id="{33A347C0-11F6-0D14-AC72-436D5F0DB67B}"/>
                  </a:ext>
                </a:extLst>
              </p:cNvPr>
              <p:cNvGrpSpPr/>
              <p:nvPr/>
            </p:nvGrpSpPr>
            <p:grpSpPr>
              <a:xfrm>
                <a:off x="6936568" y="1479342"/>
                <a:ext cx="3135204" cy="1565499"/>
                <a:chOff x="724619" y="1509623"/>
                <a:chExt cx="1292456" cy="750498"/>
              </a:xfrm>
            </p:grpSpPr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ADF112D8-0516-E35B-11AB-38F4EA4C48CC}"/>
                    </a:ext>
                  </a:extLst>
                </p:cNvPr>
                <p:cNvSpPr/>
                <p:nvPr/>
              </p:nvSpPr>
              <p:spPr>
                <a:xfrm>
                  <a:off x="724619" y="1509623"/>
                  <a:ext cx="1292456" cy="75049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14C6E429-534C-71D3-8F89-7BBB0F16FDEA}"/>
                    </a:ext>
                  </a:extLst>
                </p:cNvPr>
                <p:cNvSpPr/>
                <p:nvPr/>
              </p:nvSpPr>
              <p:spPr>
                <a:xfrm>
                  <a:off x="1164566" y="1742536"/>
                  <a:ext cx="698740" cy="32780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PLC-A</a:t>
                  </a:r>
                  <a:endParaRPr lang="zh-TW" altLang="en-US" dirty="0"/>
                </a:p>
              </p:txBody>
            </p:sp>
          </p:grpSp>
          <p:sp>
            <p:nvSpPr>
              <p:cNvPr id="237" name="橢圓 236">
                <a:extLst>
                  <a:ext uri="{FF2B5EF4-FFF2-40B4-BE49-F238E27FC236}">
                    <a16:creationId xmlns:a16="http://schemas.microsoft.com/office/drawing/2014/main" id="{57DDC877-2E22-E93F-FD4B-C97023731811}"/>
                  </a:ext>
                </a:extLst>
              </p:cNvPr>
              <p:cNvSpPr/>
              <p:nvPr/>
            </p:nvSpPr>
            <p:spPr>
              <a:xfrm>
                <a:off x="8055932" y="2857557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8" name="橢圓 237">
                <a:extLst>
                  <a:ext uri="{FF2B5EF4-FFF2-40B4-BE49-F238E27FC236}">
                    <a16:creationId xmlns:a16="http://schemas.microsoft.com/office/drawing/2014/main" id="{1DD17D68-C709-216A-9218-17122449FFA0}"/>
                  </a:ext>
                </a:extLst>
              </p:cNvPr>
              <p:cNvSpPr/>
              <p:nvPr/>
            </p:nvSpPr>
            <p:spPr>
              <a:xfrm>
                <a:off x="8298424" y="2855335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橢圓 238">
                <a:extLst>
                  <a:ext uri="{FF2B5EF4-FFF2-40B4-BE49-F238E27FC236}">
                    <a16:creationId xmlns:a16="http://schemas.microsoft.com/office/drawing/2014/main" id="{7519F80D-F1A1-6509-AF0A-253DB50E98AF}"/>
                  </a:ext>
                </a:extLst>
              </p:cNvPr>
              <p:cNvSpPr/>
              <p:nvPr/>
            </p:nvSpPr>
            <p:spPr>
              <a:xfrm>
                <a:off x="8533121" y="2857556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橢圓 239">
                <a:extLst>
                  <a:ext uri="{FF2B5EF4-FFF2-40B4-BE49-F238E27FC236}">
                    <a16:creationId xmlns:a16="http://schemas.microsoft.com/office/drawing/2014/main" id="{21FB9FB6-8C5B-203D-4DDD-AF83D3827844}"/>
                  </a:ext>
                </a:extLst>
              </p:cNvPr>
              <p:cNvSpPr/>
              <p:nvPr/>
            </p:nvSpPr>
            <p:spPr>
              <a:xfrm>
                <a:off x="8764670" y="2855335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橢圓 240">
                <a:extLst>
                  <a:ext uri="{FF2B5EF4-FFF2-40B4-BE49-F238E27FC236}">
                    <a16:creationId xmlns:a16="http://schemas.microsoft.com/office/drawing/2014/main" id="{7F54C700-57D0-CECD-BEB2-7202FF1794E2}"/>
                  </a:ext>
                </a:extLst>
              </p:cNvPr>
              <p:cNvSpPr/>
              <p:nvPr/>
            </p:nvSpPr>
            <p:spPr>
              <a:xfrm>
                <a:off x="9014227" y="2859740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橢圓 241">
                <a:extLst>
                  <a:ext uri="{FF2B5EF4-FFF2-40B4-BE49-F238E27FC236}">
                    <a16:creationId xmlns:a16="http://schemas.microsoft.com/office/drawing/2014/main" id="{F815981B-1CED-1533-53C0-9C2375F95963}"/>
                  </a:ext>
                </a:extLst>
              </p:cNvPr>
              <p:cNvSpPr/>
              <p:nvPr/>
            </p:nvSpPr>
            <p:spPr>
              <a:xfrm>
                <a:off x="9262341" y="2855334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橢圓 242">
                <a:extLst>
                  <a:ext uri="{FF2B5EF4-FFF2-40B4-BE49-F238E27FC236}">
                    <a16:creationId xmlns:a16="http://schemas.microsoft.com/office/drawing/2014/main" id="{F81893E3-5E8B-C1BB-A2E3-B81AFD928A84}"/>
                  </a:ext>
                </a:extLst>
              </p:cNvPr>
              <p:cNvSpPr/>
              <p:nvPr/>
            </p:nvSpPr>
            <p:spPr>
              <a:xfrm>
                <a:off x="9511171" y="2855334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橢圓 243">
                <a:extLst>
                  <a:ext uri="{FF2B5EF4-FFF2-40B4-BE49-F238E27FC236}">
                    <a16:creationId xmlns:a16="http://schemas.microsoft.com/office/drawing/2014/main" id="{52617448-6A54-B623-FE47-2C57DBE08D10}"/>
                  </a:ext>
                </a:extLst>
              </p:cNvPr>
              <p:cNvSpPr/>
              <p:nvPr/>
            </p:nvSpPr>
            <p:spPr>
              <a:xfrm>
                <a:off x="9760029" y="2855333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橢圓 244">
                <a:extLst>
                  <a:ext uri="{FF2B5EF4-FFF2-40B4-BE49-F238E27FC236}">
                    <a16:creationId xmlns:a16="http://schemas.microsoft.com/office/drawing/2014/main" id="{31AF965A-85C9-8BE3-7E55-BC5B3D3D66B7}"/>
                  </a:ext>
                </a:extLst>
              </p:cNvPr>
              <p:cNvSpPr/>
              <p:nvPr/>
            </p:nvSpPr>
            <p:spPr>
              <a:xfrm>
                <a:off x="8041547" y="1552708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6" name="橢圓 245">
                <a:extLst>
                  <a:ext uri="{FF2B5EF4-FFF2-40B4-BE49-F238E27FC236}">
                    <a16:creationId xmlns:a16="http://schemas.microsoft.com/office/drawing/2014/main" id="{A1265E3B-F475-50B3-7BFC-1FF376A38F2B}"/>
                  </a:ext>
                </a:extLst>
              </p:cNvPr>
              <p:cNvSpPr/>
              <p:nvPr/>
            </p:nvSpPr>
            <p:spPr>
              <a:xfrm>
                <a:off x="8284039" y="1550486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橢圓 246">
                <a:extLst>
                  <a:ext uri="{FF2B5EF4-FFF2-40B4-BE49-F238E27FC236}">
                    <a16:creationId xmlns:a16="http://schemas.microsoft.com/office/drawing/2014/main" id="{F569A71C-ABC9-2050-6EF4-3ECC1E8A32AA}"/>
                  </a:ext>
                </a:extLst>
              </p:cNvPr>
              <p:cNvSpPr/>
              <p:nvPr/>
            </p:nvSpPr>
            <p:spPr>
              <a:xfrm>
                <a:off x="8518736" y="1552707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橢圓 247">
                <a:extLst>
                  <a:ext uri="{FF2B5EF4-FFF2-40B4-BE49-F238E27FC236}">
                    <a16:creationId xmlns:a16="http://schemas.microsoft.com/office/drawing/2014/main" id="{E3C677AA-2165-7CDD-DA74-0023E16BE308}"/>
                  </a:ext>
                </a:extLst>
              </p:cNvPr>
              <p:cNvSpPr/>
              <p:nvPr/>
            </p:nvSpPr>
            <p:spPr>
              <a:xfrm>
                <a:off x="8750285" y="1550486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橢圓 248">
                <a:extLst>
                  <a:ext uri="{FF2B5EF4-FFF2-40B4-BE49-F238E27FC236}">
                    <a16:creationId xmlns:a16="http://schemas.microsoft.com/office/drawing/2014/main" id="{309F0344-2A9D-5EF5-BC22-E7538A8CEEC0}"/>
                  </a:ext>
                </a:extLst>
              </p:cNvPr>
              <p:cNvSpPr/>
              <p:nvPr/>
            </p:nvSpPr>
            <p:spPr>
              <a:xfrm>
                <a:off x="8999842" y="1554891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橢圓 249">
                <a:extLst>
                  <a:ext uri="{FF2B5EF4-FFF2-40B4-BE49-F238E27FC236}">
                    <a16:creationId xmlns:a16="http://schemas.microsoft.com/office/drawing/2014/main" id="{FE7F2DDD-39E5-5FF1-79CD-B306E6A6F441}"/>
                  </a:ext>
                </a:extLst>
              </p:cNvPr>
              <p:cNvSpPr/>
              <p:nvPr/>
            </p:nvSpPr>
            <p:spPr>
              <a:xfrm>
                <a:off x="9247956" y="1550485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橢圓 250">
                <a:extLst>
                  <a:ext uri="{FF2B5EF4-FFF2-40B4-BE49-F238E27FC236}">
                    <a16:creationId xmlns:a16="http://schemas.microsoft.com/office/drawing/2014/main" id="{77E3F153-5F51-8023-355C-F56E337990EE}"/>
                  </a:ext>
                </a:extLst>
              </p:cNvPr>
              <p:cNvSpPr/>
              <p:nvPr/>
            </p:nvSpPr>
            <p:spPr>
              <a:xfrm>
                <a:off x="9496786" y="1550485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橢圓 251">
                <a:extLst>
                  <a:ext uri="{FF2B5EF4-FFF2-40B4-BE49-F238E27FC236}">
                    <a16:creationId xmlns:a16="http://schemas.microsoft.com/office/drawing/2014/main" id="{3D1B2B77-7136-4A52-1398-1FAC6F701124}"/>
                  </a:ext>
                </a:extLst>
              </p:cNvPr>
              <p:cNvSpPr/>
              <p:nvPr/>
            </p:nvSpPr>
            <p:spPr>
              <a:xfrm>
                <a:off x="9745644" y="1550484"/>
                <a:ext cx="124361" cy="1153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8" name="橢圓 307">
              <a:extLst>
                <a:ext uri="{FF2B5EF4-FFF2-40B4-BE49-F238E27FC236}">
                  <a16:creationId xmlns:a16="http://schemas.microsoft.com/office/drawing/2014/main" id="{F6B4F75B-F17E-54AC-5E0B-746CEBD415F1}"/>
                </a:ext>
              </a:extLst>
            </p:cNvPr>
            <p:cNvSpPr/>
            <p:nvPr/>
          </p:nvSpPr>
          <p:spPr>
            <a:xfrm>
              <a:off x="7818995" y="1424778"/>
              <a:ext cx="115142" cy="115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cxnSp>
        <p:nvCxnSpPr>
          <p:cNvPr id="310" name="接點: 肘形 309">
            <a:extLst>
              <a:ext uri="{FF2B5EF4-FFF2-40B4-BE49-F238E27FC236}">
                <a16:creationId xmlns:a16="http://schemas.microsoft.com/office/drawing/2014/main" id="{15CE0181-EDBF-8151-5DDE-2188AD2DA7D0}"/>
              </a:ext>
            </a:extLst>
          </p:cNvPr>
          <p:cNvCxnSpPr>
            <a:cxnSpLocks/>
            <a:stCxn id="248" idx="0"/>
            <a:endCxn id="114" idx="0"/>
          </p:cNvCxnSpPr>
          <p:nvPr/>
        </p:nvCxnSpPr>
        <p:spPr>
          <a:xfrm rot="16200000" flipH="1" flipV="1">
            <a:off x="8153719" y="2276584"/>
            <a:ext cx="2527948" cy="986899"/>
          </a:xfrm>
          <a:prstGeom prst="bentConnector3">
            <a:avLst>
              <a:gd name="adj1" fmla="val -48571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7" name="文字方塊 316">
            <a:extLst>
              <a:ext uri="{FF2B5EF4-FFF2-40B4-BE49-F238E27FC236}">
                <a16:creationId xmlns:a16="http://schemas.microsoft.com/office/drawing/2014/main" id="{60C61F57-57E4-2A8B-98DE-6CDB129B7F4F}"/>
              </a:ext>
            </a:extLst>
          </p:cNvPr>
          <p:cNvSpPr txBox="1"/>
          <p:nvPr/>
        </p:nvSpPr>
        <p:spPr>
          <a:xfrm rot="10800000">
            <a:off x="8684963" y="3429140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A-X0</a:t>
            </a:r>
            <a:endParaRPr lang="zh-TW" altLang="en-US" sz="900" dirty="0"/>
          </a:p>
        </p:txBody>
      </p:sp>
      <p:cxnSp>
        <p:nvCxnSpPr>
          <p:cNvPr id="319" name="接點: 肘形 318">
            <a:extLst>
              <a:ext uri="{FF2B5EF4-FFF2-40B4-BE49-F238E27FC236}">
                <a16:creationId xmlns:a16="http://schemas.microsoft.com/office/drawing/2014/main" id="{5DAEDC6C-48B8-1F0B-68D9-D82F1EF7F3FE}"/>
              </a:ext>
            </a:extLst>
          </p:cNvPr>
          <p:cNvCxnSpPr>
            <a:cxnSpLocks/>
            <a:stCxn id="217" idx="0"/>
            <a:endCxn id="247" idx="0"/>
          </p:cNvCxnSpPr>
          <p:nvPr/>
        </p:nvCxnSpPr>
        <p:spPr>
          <a:xfrm rot="16200000" flipH="1">
            <a:off x="7370048" y="-801263"/>
            <a:ext cx="152355" cy="4466733"/>
          </a:xfrm>
          <a:prstGeom prst="bentConnector3">
            <a:avLst>
              <a:gd name="adj1" fmla="val -72272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3" name="接點: 肘形 322">
            <a:extLst>
              <a:ext uri="{FF2B5EF4-FFF2-40B4-BE49-F238E27FC236}">
                <a16:creationId xmlns:a16="http://schemas.microsoft.com/office/drawing/2014/main" id="{EDE49003-15A6-F349-DF9D-64D306D54BAE}"/>
              </a:ext>
            </a:extLst>
          </p:cNvPr>
          <p:cNvCxnSpPr>
            <a:cxnSpLocks/>
            <a:stCxn id="216" idx="0"/>
            <a:endCxn id="246" idx="1"/>
          </p:cNvCxnSpPr>
          <p:nvPr/>
        </p:nvCxnSpPr>
        <p:spPr>
          <a:xfrm rot="16200000" flipH="1">
            <a:off x="7108712" y="-769255"/>
            <a:ext cx="164813" cy="4419616"/>
          </a:xfrm>
          <a:prstGeom prst="bentConnector3">
            <a:avLst>
              <a:gd name="adj1" fmla="val -7489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8" name="文字方塊 327">
            <a:extLst>
              <a:ext uri="{FF2B5EF4-FFF2-40B4-BE49-F238E27FC236}">
                <a16:creationId xmlns:a16="http://schemas.microsoft.com/office/drawing/2014/main" id="{46AAB628-6D31-8FE7-F2A1-DCB7E485FA6F}"/>
              </a:ext>
            </a:extLst>
          </p:cNvPr>
          <p:cNvSpPr txBox="1"/>
          <p:nvPr/>
        </p:nvSpPr>
        <p:spPr>
          <a:xfrm rot="10800000">
            <a:off x="9211938" y="1008271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N</a:t>
            </a:r>
            <a:endParaRPr lang="zh-TW" altLang="en-US" sz="900" dirty="0"/>
          </a:p>
        </p:txBody>
      </p:sp>
      <p:sp>
        <p:nvSpPr>
          <p:cNvPr id="329" name="文字方塊 328">
            <a:extLst>
              <a:ext uri="{FF2B5EF4-FFF2-40B4-BE49-F238E27FC236}">
                <a16:creationId xmlns:a16="http://schemas.microsoft.com/office/drawing/2014/main" id="{217A789F-1A23-8CBA-41E4-15D95E6C17E3}"/>
              </a:ext>
            </a:extLst>
          </p:cNvPr>
          <p:cNvSpPr txBox="1"/>
          <p:nvPr/>
        </p:nvSpPr>
        <p:spPr>
          <a:xfrm rot="10800000">
            <a:off x="9469833" y="1001087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L</a:t>
            </a:r>
            <a:endParaRPr lang="zh-TW" altLang="en-US" sz="900" dirty="0"/>
          </a:p>
        </p:txBody>
      </p:sp>
      <p:cxnSp>
        <p:nvCxnSpPr>
          <p:cNvPr id="330" name="接點: 肘形 329">
            <a:extLst>
              <a:ext uri="{FF2B5EF4-FFF2-40B4-BE49-F238E27FC236}">
                <a16:creationId xmlns:a16="http://schemas.microsoft.com/office/drawing/2014/main" id="{0464D95D-CC3E-E8F9-2391-1FA88036D6BF}"/>
              </a:ext>
            </a:extLst>
          </p:cNvPr>
          <p:cNvCxnSpPr>
            <a:cxnSpLocks/>
            <a:stCxn id="141" idx="0"/>
            <a:endCxn id="308" idx="1"/>
          </p:cNvCxnSpPr>
          <p:nvPr/>
        </p:nvCxnSpPr>
        <p:spPr>
          <a:xfrm rot="5400000" flipH="1" flipV="1">
            <a:off x="6938926" y="2060120"/>
            <a:ext cx="2511052" cy="1436729"/>
          </a:xfrm>
          <a:prstGeom prst="bentConnector3">
            <a:avLst>
              <a:gd name="adj1" fmla="val 109777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接點: 肘形 332">
            <a:extLst>
              <a:ext uri="{FF2B5EF4-FFF2-40B4-BE49-F238E27FC236}">
                <a16:creationId xmlns:a16="http://schemas.microsoft.com/office/drawing/2014/main" id="{3C6304F0-B664-354D-5A3E-E47EEDD467C0}"/>
              </a:ext>
            </a:extLst>
          </p:cNvPr>
          <p:cNvCxnSpPr>
            <a:cxnSpLocks/>
            <a:stCxn id="112" idx="0"/>
            <a:endCxn id="113" idx="0"/>
          </p:cNvCxnSpPr>
          <p:nvPr/>
        </p:nvCxnSpPr>
        <p:spPr>
          <a:xfrm rot="5400000" flipH="1" flipV="1">
            <a:off x="8567189" y="3911652"/>
            <a:ext cx="2222" cy="242492"/>
          </a:xfrm>
          <a:prstGeom prst="bentConnector3">
            <a:avLst>
              <a:gd name="adj1" fmla="val 2056998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7" name="接點: 肘形 336">
            <a:extLst>
              <a:ext uri="{FF2B5EF4-FFF2-40B4-BE49-F238E27FC236}">
                <a16:creationId xmlns:a16="http://schemas.microsoft.com/office/drawing/2014/main" id="{1BC77ACC-B413-CAFE-E65A-5AF13D935E65}"/>
              </a:ext>
            </a:extLst>
          </p:cNvPr>
          <p:cNvCxnSpPr>
            <a:cxnSpLocks/>
            <a:stCxn id="111" idx="0"/>
            <a:endCxn id="112" idx="0"/>
          </p:cNvCxnSpPr>
          <p:nvPr/>
        </p:nvCxnSpPr>
        <p:spPr>
          <a:xfrm rot="5400000" flipH="1" flipV="1">
            <a:off x="8329648" y="3916604"/>
            <a:ext cx="12700" cy="234811"/>
          </a:xfrm>
          <a:prstGeom prst="bentConnector3">
            <a:avLst>
              <a:gd name="adj1" fmla="val 372989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1" name="接點: 肘形 340">
            <a:extLst>
              <a:ext uri="{FF2B5EF4-FFF2-40B4-BE49-F238E27FC236}">
                <a16:creationId xmlns:a16="http://schemas.microsoft.com/office/drawing/2014/main" id="{7A2B139B-C994-81E4-404B-7A026001BFB0}"/>
              </a:ext>
            </a:extLst>
          </p:cNvPr>
          <p:cNvCxnSpPr>
            <a:cxnSpLocks/>
            <a:stCxn id="111" idx="0"/>
            <a:endCxn id="110" idx="7"/>
          </p:cNvCxnSpPr>
          <p:nvPr/>
        </p:nvCxnSpPr>
        <p:spPr>
          <a:xfrm rot="16200000" flipH="1" flipV="1">
            <a:off x="8101315" y="3939982"/>
            <a:ext cx="16901" cy="204954"/>
          </a:xfrm>
          <a:prstGeom prst="bentConnector3">
            <a:avLst>
              <a:gd name="adj1" fmla="val -274700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4" name="接點: 肘形 353">
            <a:extLst>
              <a:ext uri="{FF2B5EF4-FFF2-40B4-BE49-F238E27FC236}">
                <a16:creationId xmlns:a16="http://schemas.microsoft.com/office/drawing/2014/main" id="{68B6AADD-11E5-AB5A-2E02-8CD396886F86}"/>
              </a:ext>
            </a:extLst>
          </p:cNvPr>
          <p:cNvCxnSpPr>
            <a:cxnSpLocks/>
            <a:stCxn id="245" idx="0"/>
            <a:endCxn id="110" idx="7"/>
          </p:cNvCxnSpPr>
          <p:nvPr/>
        </p:nvCxnSpPr>
        <p:spPr>
          <a:xfrm rot="16200000" flipH="1" flipV="1">
            <a:off x="7333533" y="2182038"/>
            <a:ext cx="2542628" cy="1195115"/>
          </a:xfrm>
          <a:prstGeom prst="bentConnector3">
            <a:avLst>
              <a:gd name="adj1" fmla="val -219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0" name="文字方塊 359">
            <a:extLst>
              <a:ext uri="{FF2B5EF4-FFF2-40B4-BE49-F238E27FC236}">
                <a16:creationId xmlns:a16="http://schemas.microsoft.com/office/drawing/2014/main" id="{53F1F701-7C24-54FC-9D22-8B90D8EF3E6C}"/>
              </a:ext>
            </a:extLst>
          </p:cNvPr>
          <p:cNvSpPr txBox="1"/>
          <p:nvPr/>
        </p:nvSpPr>
        <p:spPr>
          <a:xfrm rot="10800000">
            <a:off x="7780863" y="3415397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A-0V</a:t>
            </a:r>
            <a:endParaRPr lang="zh-TW" altLang="en-US" sz="900" dirty="0"/>
          </a:p>
        </p:txBody>
      </p:sp>
      <p:cxnSp>
        <p:nvCxnSpPr>
          <p:cNvPr id="361" name="接點: 肘形 360">
            <a:extLst>
              <a:ext uri="{FF2B5EF4-FFF2-40B4-BE49-F238E27FC236}">
                <a16:creationId xmlns:a16="http://schemas.microsoft.com/office/drawing/2014/main" id="{9848B17F-EDF7-7E0A-6283-399B5D92D909}"/>
              </a:ext>
            </a:extLst>
          </p:cNvPr>
          <p:cNvCxnSpPr>
            <a:cxnSpLocks/>
            <a:stCxn id="241" idx="4"/>
            <a:endCxn id="113" idx="0"/>
          </p:cNvCxnSpPr>
          <p:nvPr/>
        </p:nvCxnSpPr>
        <p:spPr>
          <a:xfrm rot="5400000">
            <a:off x="8881778" y="2738481"/>
            <a:ext cx="1101074" cy="1485538"/>
          </a:xfrm>
          <a:prstGeom prst="bentConnector3">
            <a:avLst>
              <a:gd name="adj1" fmla="val 4229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5" name="接點: 肘形 364">
            <a:extLst>
              <a:ext uri="{FF2B5EF4-FFF2-40B4-BE49-F238E27FC236}">
                <a16:creationId xmlns:a16="http://schemas.microsoft.com/office/drawing/2014/main" id="{E05839D6-5BB1-3D7B-116E-AC017683845F}"/>
              </a:ext>
            </a:extLst>
          </p:cNvPr>
          <p:cNvCxnSpPr>
            <a:cxnSpLocks/>
            <a:stCxn id="141" idx="0"/>
            <a:endCxn id="109" idx="0"/>
          </p:cNvCxnSpPr>
          <p:nvPr/>
        </p:nvCxnSpPr>
        <p:spPr>
          <a:xfrm rot="5400000" flipH="1" flipV="1">
            <a:off x="7595240" y="3914858"/>
            <a:ext cx="12700" cy="238305"/>
          </a:xfrm>
          <a:prstGeom prst="bentConnector3">
            <a:avLst>
              <a:gd name="adj1" fmla="val 3284535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2" name="接點: 肘形 371">
            <a:extLst>
              <a:ext uri="{FF2B5EF4-FFF2-40B4-BE49-F238E27FC236}">
                <a16:creationId xmlns:a16="http://schemas.microsoft.com/office/drawing/2014/main" id="{145D66FB-4D51-6955-9021-1B8E16625DEB}"/>
              </a:ext>
            </a:extLst>
          </p:cNvPr>
          <p:cNvCxnSpPr>
            <a:cxnSpLocks/>
            <a:stCxn id="88" idx="7"/>
            <a:endCxn id="89" idx="0"/>
          </p:cNvCxnSpPr>
          <p:nvPr/>
        </p:nvCxnSpPr>
        <p:spPr>
          <a:xfrm rot="5400000" flipH="1" flipV="1">
            <a:off x="6305506" y="3968078"/>
            <a:ext cx="21308" cy="187308"/>
          </a:xfrm>
          <a:prstGeom prst="bentConnector3">
            <a:avLst>
              <a:gd name="adj1" fmla="val 201340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6" name="接點: 肘形 375">
            <a:extLst>
              <a:ext uri="{FF2B5EF4-FFF2-40B4-BE49-F238E27FC236}">
                <a16:creationId xmlns:a16="http://schemas.microsoft.com/office/drawing/2014/main" id="{D1958032-67B6-DD3D-B998-729ADAE252F6}"/>
              </a:ext>
            </a:extLst>
          </p:cNvPr>
          <p:cNvCxnSpPr>
            <a:cxnSpLocks/>
            <a:stCxn id="87" idx="0"/>
            <a:endCxn id="88" idx="7"/>
          </p:cNvCxnSpPr>
          <p:nvPr/>
        </p:nvCxnSpPr>
        <p:spPr>
          <a:xfrm rot="16200000" flipH="1">
            <a:off x="6069979" y="3919859"/>
            <a:ext cx="21308" cy="283746"/>
          </a:xfrm>
          <a:prstGeom prst="bentConnector3">
            <a:avLst>
              <a:gd name="adj1" fmla="val -1869167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0" name="文字方塊 379">
            <a:extLst>
              <a:ext uri="{FF2B5EF4-FFF2-40B4-BE49-F238E27FC236}">
                <a16:creationId xmlns:a16="http://schemas.microsoft.com/office/drawing/2014/main" id="{A20411CE-6A5D-EEBB-D18F-476FF70A3CCA}"/>
              </a:ext>
            </a:extLst>
          </p:cNvPr>
          <p:cNvSpPr txBox="1"/>
          <p:nvPr/>
        </p:nvSpPr>
        <p:spPr>
          <a:xfrm rot="10800000">
            <a:off x="7226401" y="3418234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A-24V</a:t>
            </a:r>
            <a:endParaRPr lang="zh-TW" altLang="en-US" sz="900" dirty="0"/>
          </a:p>
        </p:txBody>
      </p: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18F8BBA9-814A-25DE-5B0E-805A80543CC5}"/>
              </a:ext>
            </a:extLst>
          </p:cNvPr>
          <p:cNvGrpSpPr/>
          <p:nvPr/>
        </p:nvGrpSpPr>
        <p:grpSpPr>
          <a:xfrm>
            <a:off x="275257" y="594639"/>
            <a:ext cx="1010086" cy="1753368"/>
            <a:chOff x="275257" y="594639"/>
            <a:chExt cx="1010086" cy="175336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181E814-515F-E661-FA7F-000D037EF89F}"/>
                </a:ext>
              </a:extLst>
            </p:cNvPr>
            <p:cNvSpPr/>
            <p:nvPr/>
          </p:nvSpPr>
          <p:spPr>
            <a:xfrm>
              <a:off x="275257" y="594639"/>
              <a:ext cx="1010086" cy="1753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071B885-150E-B3FC-EB25-44F383DF62A1}"/>
                </a:ext>
              </a:extLst>
            </p:cNvPr>
            <p:cNvSpPr/>
            <p:nvPr/>
          </p:nvSpPr>
          <p:spPr>
            <a:xfrm>
              <a:off x="364540" y="2099189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745934C-3DEB-0845-556D-039FDB12B5C1}"/>
                </a:ext>
              </a:extLst>
            </p:cNvPr>
            <p:cNvSpPr/>
            <p:nvPr/>
          </p:nvSpPr>
          <p:spPr>
            <a:xfrm>
              <a:off x="578181" y="2099188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DEACD4E-C7E0-2AEB-030C-0A1DE477AD21}"/>
                </a:ext>
              </a:extLst>
            </p:cNvPr>
            <p:cNvSpPr/>
            <p:nvPr/>
          </p:nvSpPr>
          <p:spPr>
            <a:xfrm>
              <a:off x="822844" y="2099188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8DCC3BA-3D9E-565D-5BDD-3A3CB582AA89}"/>
                </a:ext>
              </a:extLst>
            </p:cNvPr>
            <p:cNvSpPr/>
            <p:nvPr/>
          </p:nvSpPr>
          <p:spPr>
            <a:xfrm>
              <a:off x="1054093" y="2101680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CEF393DC-8126-05CD-641E-1F5B6ECD5ACC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 rot="5400000" flipH="1" flipV="1">
            <a:off x="612404" y="955153"/>
            <a:ext cx="1434631" cy="853440"/>
          </a:xfrm>
          <a:prstGeom prst="bentConnector3">
            <a:avLst>
              <a:gd name="adj1" fmla="val 120714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362D1B9-CBB0-BB89-1DF6-E5B5DF0917BA}"/>
              </a:ext>
            </a:extLst>
          </p:cNvPr>
          <p:cNvSpPr txBox="1"/>
          <p:nvPr/>
        </p:nvSpPr>
        <p:spPr>
          <a:xfrm rot="10800000">
            <a:off x="184172" y="1655459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N</a:t>
            </a:r>
            <a:endParaRPr lang="zh-TW" altLang="en-US" sz="9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BB95DEE-A4DE-F94D-1351-BA9A2063B022}"/>
              </a:ext>
            </a:extLst>
          </p:cNvPr>
          <p:cNvSpPr txBox="1"/>
          <p:nvPr/>
        </p:nvSpPr>
        <p:spPr>
          <a:xfrm rot="10800000">
            <a:off x="389799" y="1641543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L</a:t>
            </a:r>
            <a:endParaRPr lang="zh-TW" altLang="en-US" sz="9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FE09629-404E-826D-C062-19E13E04EF63}"/>
              </a:ext>
            </a:extLst>
          </p:cNvPr>
          <p:cNvSpPr txBox="1"/>
          <p:nvPr/>
        </p:nvSpPr>
        <p:spPr>
          <a:xfrm rot="10800000">
            <a:off x="657530" y="1633802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12V</a:t>
            </a:r>
            <a:endParaRPr lang="zh-TW" altLang="en-US" sz="900" dirty="0"/>
          </a:p>
        </p:txBody>
      </p:sp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51085515-593A-43A5-6437-0EA1392E7052}"/>
              </a:ext>
            </a:extLst>
          </p:cNvPr>
          <p:cNvGrpSpPr/>
          <p:nvPr/>
        </p:nvGrpSpPr>
        <p:grpSpPr>
          <a:xfrm>
            <a:off x="1596575" y="594639"/>
            <a:ext cx="916266" cy="851532"/>
            <a:chOff x="1596575" y="594639"/>
            <a:chExt cx="916266" cy="85153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5A37B5E-8741-99E9-1DC3-2E495F0270AE}"/>
                </a:ext>
              </a:extLst>
            </p:cNvPr>
            <p:cNvSpPr/>
            <p:nvPr/>
          </p:nvSpPr>
          <p:spPr>
            <a:xfrm>
              <a:off x="1596575" y="594639"/>
              <a:ext cx="916266" cy="851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28A63FCA-4BA1-83BF-64BB-E9631FF5666C}"/>
                </a:ext>
              </a:extLst>
            </p:cNvPr>
            <p:cNvSpPr/>
            <p:nvPr/>
          </p:nvSpPr>
          <p:spPr>
            <a:xfrm>
              <a:off x="1676284" y="664557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231B70C0-6341-5D5A-CD65-00509A341AB0}"/>
                </a:ext>
              </a:extLst>
            </p:cNvPr>
            <p:cNvSpPr/>
            <p:nvPr/>
          </p:nvSpPr>
          <p:spPr>
            <a:xfrm>
              <a:off x="2272405" y="66455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CB792964-1993-FA08-BA0E-FB732EE6EE3B}"/>
                </a:ext>
              </a:extLst>
            </p:cNvPr>
            <p:cNvSpPr/>
            <p:nvPr/>
          </p:nvSpPr>
          <p:spPr>
            <a:xfrm>
              <a:off x="1659361" y="1228497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81829EB3-6215-FF26-AF0C-273E28335535}"/>
                </a:ext>
              </a:extLst>
            </p:cNvPr>
            <p:cNvSpPr/>
            <p:nvPr/>
          </p:nvSpPr>
          <p:spPr>
            <a:xfrm>
              <a:off x="2278599" y="122849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5825375-4869-5AA5-8F11-699900C25520}"/>
                </a:ext>
              </a:extLst>
            </p:cNvPr>
            <p:cNvSpPr/>
            <p:nvPr/>
          </p:nvSpPr>
          <p:spPr>
            <a:xfrm>
              <a:off x="1865697" y="1228495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13E7EA0B-5EE3-8457-0025-66AE1E1D9942}"/>
                </a:ext>
              </a:extLst>
            </p:cNvPr>
            <p:cNvSpPr/>
            <p:nvPr/>
          </p:nvSpPr>
          <p:spPr>
            <a:xfrm>
              <a:off x="2072725" y="1228494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75CEEF71-FC95-6B33-FB59-AD6414A39C91}"/>
              </a:ext>
            </a:extLst>
          </p:cNvPr>
          <p:cNvCxnSpPr>
            <a:cxnSpLocks/>
            <a:stCxn id="16" idx="0"/>
            <a:endCxn id="57" idx="0"/>
          </p:cNvCxnSpPr>
          <p:nvPr/>
        </p:nvCxnSpPr>
        <p:spPr>
          <a:xfrm rot="5400000" flipH="1" flipV="1">
            <a:off x="1024842" y="773962"/>
            <a:ext cx="1437124" cy="1218312"/>
          </a:xfrm>
          <a:prstGeom prst="bentConnector3">
            <a:avLst>
              <a:gd name="adj1" fmla="val 11378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2A8F0DB8-20B2-1D3E-C4E4-C58AF8A801C8}"/>
              </a:ext>
            </a:extLst>
          </p:cNvPr>
          <p:cNvSpPr txBox="1"/>
          <p:nvPr/>
        </p:nvSpPr>
        <p:spPr>
          <a:xfrm rot="10800000">
            <a:off x="893550" y="1633802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-12V</a:t>
            </a:r>
            <a:endParaRPr lang="zh-TW" altLang="en-US" sz="900" dirty="0"/>
          </a:p>
        </p:txBody>
      </p:sp>
      <p:grpSp>
        <p:nvGrpSpPr>
          <p:cNvPr id="182" name="群組 181">
            <a:extLst>
              <a:ext uri="{FF2B5EF4-FFF2-40B4-BE49-F238E27FC236}">
                <a16:creationId xmlns:a16="http://schemas.microsoft.com/office/drawing/2014/main" id="{2868E2B5-F59C-3EF9-A8AC-EE2DFA5EACEC}"/>
              </a:ext>
            </a:extLst>
          </p:cNvPr>
          <p:cNvGrpSpPr/>
          <p:nvPr/>
        </p:nvGrpSpPr>
        <p:grpSpPr>
          <a:xfrm>
            <a:off x="5988746" y="490980"/>
            <a:ext cx="1118083" cy="634537"/>
            <a:chOff x="1596575" y="594639"/>
            <a:chExt cx="916266" cy="851532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ED592D2C-63F0-14F0-446F-339C117F15FC}"/>
                </a:ext>
              </a:extLst>
            </p:cNvPr>
            <p:cNvSpPr/>
            <p:nvPr/>
          </p:nvSpPr>
          <p:spPr>
            <a:xfrm>
              <a:off x="1596575" y="594639"/>
              <a:ext cx="916266" cy="851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>
              <a:extLst>
                <a:ext uri="{FF2B5EF4-FFF2-40B4-BE49-F238E27FC236}">
                  <a16:creationId xmlns:a16="http://schemas.microsoft.com/office/drawing/2014/main" id="{73D465A0-A367-8926-DC5B-53201D01A228}"/>
                </a:ext>
              </a:extLst>
            </p:cNvPr>
            <p:cNvSpPr/>
            <p:nvPr/>
          </p:nvSpPr>
          <p:spPr>
            <a:xfrm>
              <a:off x="1676284" y="664557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>
              <a:extLst>
                <a:ext uri="{FF2B5EF4-FFF2-40B4-BE49-F238E27FC236}">
                  <a16:creationId xmlns:a16="http://schemas.microsoft.com/office/drawing/2014/main" id="{8921C79A-300C-ED83-F153-D12B2F797160}"/>
                </a:ext>
              </a:extLst>
            </p:cNvPr>
            <p:cNvSpPr/>
            <p:nvPr/>
          </p:nvSpPr>
          <p:spPr>
            <a:xfrm>
              <a:off x="2272405" y="66455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>
              <a:extLst>
                <a:ext uri="{FF2B5EF4-FFF2-40B4-BE49-F238E27FC236}">
                  <a16:creationId xmlns:a16="http://schemas.microsoft.com/office/drawing/2014/main" id="{68B7C1EC-8C40-333D-C1D8-2FF18E464FBE}"/>
                </a:ext>
              </a:extLst>
            </p:cNvPr>
            <p:cNvSpPr/>
            <p:nvPr/>
          </p:nvSpPr>
          <p:spPr>
            <a:xfrm>
              <a:off x="1659361" y="1228497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>
              <a:extLst>
                <a:ext uri="{FF2B5EF4-FFF2-40B4-BE49-F238E27FC236}">
                  <a16:creationId xmlns:a16="http://schemas.microsoft.com/office/drawing/2014/main" id="{80E1DCAE-DA84-BDE2-F314-5028D091416C}"/>
                </a:ext>
              </a:extLst>
            </p:cNvPr>
            <p:cNvSpPr/>
            <p:nvPr/>
          </p:nvSpPr>
          <p:spPr>
            <a:xfrm>
              <a:off x="2278599" y="122849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>
              <a:extLst>
                <a:ext uri="{FF2B5EF4-FFF2-40B4-BE49-F238E27FC236}">
                  <a16:creationId xmlns:a16="http://schemas.microsoft.com/office/drawing/2014/main" id="{CF89F227-5BBB-442E-F339-FB7C7352E70A}"/>
                </a:ext>
              </a:extLst>
            </p:cNvPr>
            <p:cNvSpPr/>
            <p:nvPr/>
          </p:nvSpPr>
          <p:spPr>
            <a:xfrm>
              <a:off x="1865697" y="1228495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>
              <a:extLst>
                <a:ext uri="{FF2B5EF4-FFF2-40B4-BE49-F238E27FC236}">
                  <a16:creationId xmlns:a16="http://schemas.microsoft.com/office/drawing/2014/main" id="{FC1FE42B-A1E1-07E6-256E-0C512D0E8DE8}"/>
                </a:ext>
              </a:extLst>
            </p:cNvPr>
            <p:cNvSpPr/>
            <p:nvPr/>
          </p:nvSpPr>
          <p:spPr>
            <a:xfrm>
              <a:off x="2072725" y="1228494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1" name="接點: 肘形 200">
            <a:extLst>
              <a:ext uri="{FF2B5EF4-FFF2-40B4-BE49-F238E27FC236}">
                <a16:creationId xmlns:a16="http://schemas.microsoft.com/office/drawing/2014/main" id="{9B05F258-884F-EC87-F98D-B9F3D8EF477C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rot="16200000" flipV="1">
            <a:off x="1030878" y="2296632"/>
            <a:ext cx="2671646" cy="84169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A65BE96F-7A59-91A1-DF5A-0CE715651A75}"/>
              </a:ext>
            </a:extLst>
          </p:cNvPr>
          <p:cNvSpPr txBox="1"/>
          <p:nvPr/>
        </p:nvSpPr>
        <p:spPr>
          <a:xfrm rot="10800000">
            <a:off x="1504326" y="1255764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M+</a:t>
            </a:r>
            <a:endParaRPr lang="zh-TW" altLang="en-US" sz="900" dirty="0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9C8E165B-551F-FE45-9D79-5C5C1454C9EC}"/>
              </a:ext>
            </a:extLst>
          </p:cNvPr>
          <p:cNvSpPr txBox="1"/>
          <p:nvPr/>
        </p:nvSpPr>
        <p:spPr>
          <a:xfrm rot="10800000">
            <a:off x="2139042" y="1203988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M-</a:t>
            </a:r>
            <a:endParaRPr lang="zh-TW" altLang="en-US" sz="900" dirty="0"/>
          </a:p>
        </p:txBody>
      </p:sp>
      <p:sp>
        <p:nvSpPr>
          <p:cNvPr id="229" name="文字方塊 228">
            <a:extLst>
              <a:ext uri="{FF2B5EF4-FFF2-40B4-BE49-F238E27FC236}">
                <a16:creationId xmlns:a16="http://schemas.microsoft.com/office/drawing/2014/main" id="{5D3B4112-6464-8616-1A40-F80F0982BE1D}"/>
              </a:ext>
            </a:extLst>
          </p:cNvPr>
          <p:cNvSpPr txBox="1"/>
          <p:nvPr/>
        </p:nvSpPr>
        <p:spPr>
          <a:xfrm rot="10800000">
            <a:off x="1716232" y="1369768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B-24V</a:t>
            </a:r>
            <a:endParaRPr lang="zh-TW" altLang="en-US" sz="900" dirty="0"/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766410F0-631E-38D9-8A3C-5C2459C2771C}"/>
              </a:ext>
            </a:extLst>
          </p:cNvPr>
          <p:cNvSpPr txBox="1"/>
          <p:nvPr/>
        </p:nvSpPr>
        <p:spPr>
          <a:xfrm rot="10800000">
            <a:off x="1931683" y="1316553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B-Y0</a:t>
            </a:r>
            <a:endParaRPr lang="zh-TW" altLang="en-US" sz="900" dirty="0"/>
          </a:p>
        </p:txBody>
      </p:sp>
      <p:cxnSp>
        <p:nvCxnSpPr>
          <p:cNvPr id="231" name="接點: 肘形 230">
            <a:extLst>
              <a:ext uri="{FF2B5EF4-FFF2-40B4-BE49-F238E27FC236}">
                <a16:creationId xmlns:a16="http://schemas.microsoft.com/office/drawing/2014/main" id="{A4E13AE9-A703-1FBD-56F1-4CA26F0C07BC}"/>
              </a:ext>
            </a:extLst>
          </p:cNvPr>
          <p:cNvCxnSpPr>
            <a:cxnSpLocks/>
            <a:stCxn id="193" idx="4"/>
            <a:endCxn id="214" idx="0"/>
          </p:cNvCxnSpPr>
          <p:nvPr/>
        </p:nvCxnSpPr>
        <p:spPr>
          <a:xfrm rot="5400000">
            <a:off x="5193296" y="388273"/>
            <a:ext cx="280702" cy="16590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接點: 肘形 256">
            <a:extLst>
              <a:ext uri="{FF2B5EF4-FFF2-40B4-BE49-F238E27FC236}">
                <a16:creationId xmlns:a16="http://schemas.microsoft.com/office/drawing/2014/main" id="{6CFAE9D3-075D-399B-5148-DC7DB42E4523}"/>
              </a:ext>
            </a:extLst>
          </p:cNvPr>
          <p:cNvCxnSpPr>
            <a:cxnSpLocks/>
            <a:stCxn id="193" idx="4"/>
            <a:endCxn id="308" idx="1"/>
          </p:cNvCxnSpPr>
          <p:nvPr/>
        </p:nvCxnSpPr>
        <p:spPr>
          <a:xfrm rot="16200000" flipH="1">
            <a:off x="7315238" y="-74621"/>
            <a:ext cx="445512" cy="2749646"/>
          </a:xfrm>
          <a:prstGeom prst="bentConnector3">
            <a:avLst>
              <a:gd name="adj1" fmla="val 32896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接點: 肘形 260">
            <a:extLst>
              <a:ext uri="{FF2B5EF4-FFF2-40B4-BE49-F238E27FC236}">
                <a16:creationId xmlns:a16="http://schemas.microsoft.com/office/drawing/2014/main" id="{8341EB31-6F6D-AFA0-0198-32D85F81E4AD}"/>
              </a:ext>
            </a:extLst>
          </p:cNvPr>
          <p:cNvCxnSpPr>
            <a:cxnSpLocks/>
            <a:stCxn id="245" idx="0"/>
            <a:endCxn id="194" idx="4"/>
          </p:cNvCxnSpPr>
          <p:nvPr/>
        </p:nvCxnSpPr>
        <p:spPr>
          <a:xfrm rot="16200000" flipV="1">
            <a:off x="7845186" y="151063"/>
            <a:ext cx="430837" cy="2283601"/>
          </a:xfrm>
          <a:prstGeom prst="bentConnector3">
            <a:avLst>
              <a:gd name="adj1" fmla="val 800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接點: 肘形 269">
            <a:extLst>
              <a:ext uri="{FF2B5EF4-FFF2-40B4-BE49-F238E27FC236}">
                <a16:creationId xmlns:a16="http://schemas.microsoft.com/office/drawing/2014/main" id="{D378FB73-4520-4954-1B81-3CFAAEDE05C0}"/>
              </a:ext>
            </a:extLst>
          </p:cNvPr>
          <p:cNvCxnSpPr>
            <a:cxnSpLocks/>
            <a:stCxn id="215" idx="0"/>
            <a:endCxn id="194" idx="4"/>
          </p:cNvCxnSpPr>
          <p:nvPr/>
        </p:nvCxnSpPr>
        <p:spPr>
          <a:xfrm rot="5400000" flipH="1" flipV="1">
            <a:off x="5693468" y="130592"/>
            <a:ext cx="278481" cy="2172189"/>
          </a:xfrm>
          <a:prstGeom prst="bentConnector3">
            <a:avLst>
              <a:gd name="adj1" fmla="val 6915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4" name="文字方塊 273">
            <a:extLst>
              <a:ext uri="{FF2B5EF4-FFF2-40B4-BE49-F238E27FC236}">
                <a16:creationId xmlns:a16="http://schemas.microsoft.com/office/drawing/2014/main" id="{8E91C8DA-B141-47A2-E734-2A9D9F132D90}"/>
              </a:ext>
            </a:extLst>
          </p:cNvPr>
          <p:cNvSpPr txBox="1"/>
          <p:nvPr/>
        </p:nvSpPr>
        <p:spPr>
          <a:xfrm rot="10800000">
            <a:off x="5874343" y="629706"/>
            <a:ext cx="323165" cy="355263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24V</a:t>
            </a:r>
            <a:endParaRPr lang="zh-TW" altLang="en-US" sz="900" dirty="0"/>
          </a:p>
        </p:txBody>
      </p:sp>
      <p:sp>
        <p:nvSpPr>
          <p:cNvPr id="275" name="文字方塊 274">
            <a:extLst>
              <a:ext uri="{FF2B5EF4-FFF2-40B4-BE49-F238E27FC236}">
                <a16:creationId xmlns:a16="http://schemas.microsoft.com/office/drawing/2014/main" id="{C31D526E-71E2-856F-A2F3-7B9C7B8E8ACD}"/>
              </a:ext>
            </a:extLst>
          </p:cNvPr>
          <p:cNvSpPr txBox="1"/>
          <p:nvPr/>
        </p:nvSpPr>
        <p:spPr>
          <a:xfrm rot="10800000">
            <a:off x="6892232" y="679644"/>
            <a:ext cx="323165" cy="28366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0V</a:t>
            </a:r>
            <a:endParaRPr lang="zh-TW" altLang="en-US" sz="900" dirty="0"/>
          </a:p>
        </p:txBody>
      </p:sp>
      <p:cxnSp>
        <p:nvCxnSpPr>
          <p:cNvPr id="276" name="接點: 肘形 275">
            <a:extLst>
              <a:ext uri="{FF2B5EF4-FFF2-40B4-BE49-F238E27FC236}">
                <a16:creationId xmlns:a16="http://schemas.microsoft.com/office/drawing/2014/main" id="{94D7FA84-8946-8889-44D2-1077893E4486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6910784" y="0"/>
            <a:ext cx="461" cy="54308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接點: 肘形 283">
            <a:extLst>
              <a:ext uri="{FF2B5EF4-FFF2-40B4-BE49-F238E27FC236}">
                <a16:creationId xmlns:a16="http://schemas.microsoft.com/office/drawing/2014/main" id="{EA60DD69-AAD0-6DF4-407F-5BB62BA64AFE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6179711" y="0"/>
            <a:ext cx="4111" cy="54308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9" name="文字方塊 288">
            <a:extLst>
              <a:ext uri="{FF2B5EF4-FFF2-40B4-BE49-F238E27FC236}">
                <a16:creationId xmlns:a16="http://schemas.microsoft.com/office/drawing/2014/main" id="{BACC8DED-ABFC-E2D7-BEBF-2BE5DB4080FA}"/>
              </a:ext>
            </a:extLst>
          </p:cNvPr>
          <p:cNvSpPr txBox="1"/>
          <p:nvPr/>
        </p:nvSpPr>
        <p:spPr>
          <a:xfrm rot="10800000">
            <a:off x="5917553" y="149392"/>
            <a:ext cx="323165" cy="355263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110V</a:t>
            </a:r>
            <a:endParaRPr lang="zh-TW" altLang="en-US" sz="900" dirty="0"/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AF4054D6-29C1-628C-32B6-DC46E280F40F}"/>
              </a:ext>
            </a:extLst>
          </p:cNvPr>
          <p:cNvSpPr txBox="1"/>
          <p:nvPr/>
        </p:nvSpPr>
        <p:spPr>
          <a:xfrm rot="10800000">
            <a:off x="6680821" y="149392"/>
            <a:ext cx="323165" cy="355263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0V</a:t>
            </a:r>
            <a:endParaRPr lang="zh-TW" altLang="en-US" sz="900" dirty="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4259FBAD-A6C7-C77D-D177-93DC9CAE0037}"/>
              </a:ext>
            </a:extLst>
          </p:cNvPr>
          <p:cNvSpPr/>
          <p:nvPr/>
        </p:nvSpPr>
        <p:spPr>
          <a:xfrm>
            <a:off x="1642971" y="911987"/>
            <a:ext cx="819236" cy="1984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Power supply</a:t>
            </a:r>
            <a:endParaRPr lang="zh-TW" altLang="en-US" sz="800" dirty="0"/>
          </a:p>
        </p:txBody>
      </p:sp>
      <p:grpSp>
        <p:nvGrpSpPr>
          <p:cNvPr id="311" name="群組 310">
            <a:extLst>
              <a:ext uri="{FF2B5EF4-FFF2-40B4-BE49-F238E27FC236}">
                <a16:creationId xmlns:a16="http://schemas.microsoft.com/office/drawing/2014/main" id="{CAF76947-8382-D280-ABA6-8C9926DD1E03}"/>
              </a:ext>
            </a:extLst>
          </p:cNvPr>
          <p:cNvGrpSpPr/>
          <p:nvPr/>
        </p:nvGrpSpPr>
        <p:grpSpPr>
          <a:xfrm rot="10800000">
            <a:off x="1596575" y="5629503"/>
            <a:ext cx="851532" cy="916266"/>
            <a:chOff x="10734208" y="5694356"/>
            <a:chExt cx="851532" cy="916266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87F4DAD6-835F-FEA7-9582-82861FA97CC8}"/>
                </a:ext>
              </a:extLst>
            </p:cNvPr>
            <p:cNvSpPr/>
            <p:nvPr/>
          </p:nvSpPr>
          <p:spPr>
            <a:xfrm rot="5400000">
              <a:off x="10701841" y="5726723"/>
              <a:ext cx="916266" cy="851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橢圓 296">
              <a:extLst>
                <a:ext uri="{FF2B5EF4-FFF2-40B4-BE49-F238E27FC236}">
                  <a16:creationId xmlns:a16="http://schemas.microsoft.com/office/drawing/2014/main" id="{BBC0F7B2-0178-C9D0-868F-DE8E71A0AEB0}"/>
                </a:ext>
              </a:extLst>
            </p:cNvPr>
            <p:cNvSpPr/>
            <p:nvPr/>
          </p:nvSpPr>
          <p:spPr>
            <a:xfrm rot="5400000">
              <a:off x="10795146" y="576071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橢圓 297">
              <a:extLst>
                <a:ext uri="{FF2B5EF4-FFF2-40B4-BE49-F238E27FC236}">
                  <a16:creationId xmlns:a16="http://schemas.microsoft.com/office/drawing/2014/main" id="{BC30CB67-1A2B-FBCA-D504-7002F2709316}"/>
                </a:ext>
              </a:extLst>
            </p:cNvPr>
            <p:cNvSpPr/>
            <p:nvPr/>
          </p:nvSpPr>
          <p:spPr>
            <a:xfrm rot="5400000">
              <a:off x="10795147" y="6379954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橢圓 298">
              <a:extLst>
                <a:ext uri="{FF2B5EF4-FFF2-40B4-BE49-F238E27FC236}">
                  <a16:creationId xmlns:a16="http://schemas.microsoft.com/office/drawing/2014/main" id="{D90205A5-3BAA-B5A4-F77C-B7DE9B3AA3C0}"/>
                </a:ext>
              </a:extLst>
            </p:cNvPr>
            <p:cNvSpPr/>
            <p:nvPr/>
          </p:nvSpPr>
          <p:spPr>
            <a:xfrm rot="5400000">
              <a:off x="10795148" y="5967052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橢圓 299">
              <a:extLst>
                <a:ext uri="{FF2B5EF4-FFF2-40B4-BE49-F238E27FC236}">
                  <a16:creationId xmlns:a16="http://schemas.microsoft.com/office/drawing/2014/main" id="{A9A83915-6B41-2129-45B5-2D639CBDD0A3}"/>
                </a:ext>
              </a:extLst>
            </p:cNvPr>
            <p:cNvSpPr/>
            <p:nvPr/>
          </p:nvSpPr>
          <p:spPr>
            <a:xfrm rot="5400000">
              <a:off x="10795149" y="6174080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4346BDD6-07D4-0F13-E806-5F8108211F0F}"/>
                </a:ext>
              </a:extLst>
            </p:cNvPr>
            <p:cNvSpPr/>
            <p:nvPr/>
          </p:nvSpPr>
          <p:spPr>
            <a:xfrm rot="5400000">
              <a:off x="10760200" y="6064262"/>
              <a:ext cx="819236" cy="19842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Motor driver</a:t>
              </a:r>
              <a:endParaRPr lang="zh-TW" altLang="en-US" sz="800" dirty="0"/>
            </a:p>
          </p:txBody>
        </p:sp>
      </p:grpSp>
      <p:sp>
        <p:nvSpPr>
          <p:cNvPr id="312" name="橢圓 311">
            <a:extLst>
              <a:ext uri="{FF2B5EF4-FFF2-40B4-BE49-F238E27FC236}">
                <a16:creationId xmlns:a16="http://schemas.microsoft.com/office/drawing/2014/main" id="{AC8C284A-9F9C-3019-7D2A-F21D016B67CA}"/>
              </a:ext>
            </a:extLst>
          </p:cNvPr>
          <p:cNvSpPr/>
          <p:nvPr/>
        </p:nvSpPr>
        <p:spPr>
          <a:xfrm>
            <a:off x="3671903" y="5059957"/>
            <a:ext cx="658205" cy="6484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橢圓 320">
            <a:extLst>
              <a:ext uri="{FF2B5EF4-FFF2-40B4-BE49-F238E27FC236}">
                <a16:creationId xmlns:a16="http://schemas.microsoft.com/office/drawing/2014/main" id="{373EC40B-6C2B-BAC3-2391-F246A963373B}"/>
              </a:ext>
            </a:extLst>
          </p:cNvPr>
          <p:cNvSpPr/>
          <p:nvPr/>
        </p:nvSpPr>
        <p:spPr>
          <a:xfrm>
            <a:off x="2094856" y="4908128"/>
            <a:ext cx="658205" cy="6484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8E2E46CB-BB2C-700B-65C3-76D636A71C46}"/>
              </a:ext>
            </a:extLst>
          </p:cNvPr>
          <p:cNvSpPr/>
          <p:nvPr/>
        </p:nvSpPr>
        <p:spPr>
          <a:xfrm>
            <a:off x="3758217" y="5277338"/>
            <a:ext cx="459275" cy="1984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Motor</a:t>
            </a:r>
            <a:endParaRPr lang="zh-TW" altLang="en-US" sz="800" dirty="0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0C583AD8-ADB7-1437-EEB1-C3FAABE0C31A}"/>
              </a:ext>
            </a:extLst>
          </p:cNvPr>
          <p:cNvSpPr/>
          <p:nvPr/>
        </p:nvSpPr>
        <p:spPr>
          <a:xfrm>
            <a:off x="2188017" y="5161626"/>
            <a:ext cx="459275" cy="1984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Motor</a:t>
            </a:r>
            <a:endParaRPr lang="zh-TW" altLang="en-US" sz="800" dirty="0"/>
          </a:p>
        </p:txBody>
      </p:sp>
      <p:cxnSp>
        <p:nvCxnSpPr>
          <p:cNvPr id="326" name="接點: 肘形 325">
            <a:extLst>
              <a:ext uri="{FF2B5EF4-FFF2-40B4-BE49-F238E27FC236}">
                <a16:creationId xmlns:a16="http://schemas.microsoft.com/office/drawing/2014/main" id="{1A6C8471-38B0-1EC9-0D67-88500BEC23E7}"/>
              </a:ext>
            </a:extLst>
          </p:cNvPr>
          <p:cNvCxnSpPr>
            <a:cxnSpLocks/>
            <a:stCxn id="321" idx="2"/>
            <a:endCxn id="294" idx="3"/>
          </p:cNvCxnSpPr>
          <p:nvPr/>
        </p:nvCxnSpPr>
        <p:spPr>
          <a:xfrm rot="10800000" flipV="1">
            <a:off x="2022342" y="5232345"/>
            <a:ext cx="72515" cy="39715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9" name="接點: 肘形 338">
            <a:extLst>
              <a:ext uri="{FF2B5EF4-FFF2-40B4-BE49-F238E27FC236}">
                <a16:creationId xmlns:a16="http://schemas.microsoft.com/office/drawing/2014/main" id="{BFF6CF90-0545-E038-609D-BD1AE17A0D99}"/>
              </a:ext>
            </a:extLst>
          </p:cNvPr>
          <p:cNvCxnSpPr>
            <a:cxnSpLocks/>
            <a:stCxn id="300" idx="4"/>
            <a:endCxn id="99" idx="4"/>
          </p:cNvCxnSpPr>
          <p:nvPr/>
        </p:nvCxnSpPr>
        <p:spPr>
          <a:xfrm flipV="1">
            <a:off x="2383593" y="4690244"/>
            <a:ext cx="2830161" cy="1299220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3" name="接點: 肘形 342">
            <a:extLst>
              <a:ext uri="{FF2B5EF4-FFF2-40B4-BE49-F238E27FC236}">
                <a16:creationId xmlns:a16="http://schemas.microsoft.com/office/drawing/2014/main" id="{CBBB57BC-953A-3507-2D07-CF9BCCE8E1DE}"/>
              </a:ext>
            </a:extLst>
          </p:cNvPr>
          <p:cNvCxnSpPr>
            <a:cxnSpLocks/>
            <a:stCxn id="298" idx="4"/>
            <a:endCxn id="100" idx="4"/>
          </p:cNvCxnSpPr>
          <p:nvPr/>
        </p:nvCxnSpPr>
        <p:spPr>
          <a:xfrm flipV="1">
            <a:off x="2383595" y="4690244"/>
            <a:ext cx="3079017" cy="1093346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6" name="文字方塊 345">
            <a:extLst>
              <a:ext uri="{FF2B5EF4-FFF2-40B4-BE49-F238E27FC236}">
                <a16:creationId xmlns:a16="http://schemas.microsoft.com/office/drawing/2014/main" id="{7E4A7D86-E0EE-AC43-F439-C54022645C86}"/>
              </a:ext>
            </a:extLst>
          </p:cNvPr>
          <p:cNvSpPr txBox="1"/>
          <p:nvPr/>
        </p:nvSpPr>
        <p:spPr>
          <a:xfrm rot="10800000">
            <a:off x="4700334" y="3380060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B-Y2</a:t>
            </a:r>
            <a:endParaRPr lang="zh-TW" altLang="en-US" sz="900" dirty="0"/>
          </a:p>
        </p:txBody>
      </p:sp>
      <p:sp>
        <p:nvSpPr>
          <p:cNvPr id="347" name="文字方塊 346">
            <a:extLst>
              <a:ext uri="{FF2B5EF4-FFF2-40B4-BE49-F238E27FC236}">
                <a16:creationId xmlns:a16="http://schemas.microsoft.com/office/drawing/2014/main" id="{D9F39D94-66E1-4CB2-3B4D-BD6FFCA7CEBE}"/>
              </a:ext>
            </a:extLst>
          </p:cNvPr>
          <p:cNvSpPr txBox="1"/>
          <p:nvPr/>
        </p:nvSpPr>
        <p:spPr>
          <a:xfrm rot="16200000">
            <a:off x="2477283" y="5487255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PUL-</a:t>
            </a:r>
            <a:endParaRPr lang="zh-TW" altLang="en-US" sz="900" dirty="0"/>
          </a:p>
        </p:txBody>
      </p:sp>
      <p:cxnSp>
        <p:nvCxnSpPr>
          <p:cNvPr id="348" name="接點: 肘形 347">
            <a:extLst>
              <a:ext uri="{FF2B5EF4-FFF2-40B4-BE49-F238E27FC236}">
                <a16:creationId xmlns:a16="http://schemas.microsoft.com/office/drawing/2014/main" id="{504003C1-7EE7-F7E9-ECE5-485A73CBF46A}"/>
              </a:ext>
            </a:extLst>
          </p:cNvPr>
          <p:cNvCxnSpPr>
            <a:cxnSpLocks/>
            <a:stCxn id="297" idx="4"/>
            <a:endCxn id="105" idx="4"/>
          </p:cNvCxnSpPr>
          <p:nvPr/>
        </p:nvCxnSpPr>
        <p:spPr>
          <a:xfrm flipV="1">
            <a:off x="2383596" y="4694650"/>
            <a:ext cx="403754" cy="170817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1" name="接點: 肘形 350">
            <a:extLst>
              <a:ext uri="{FF2B5EF4-FFF2-40B4-BE49-F238E27FC236}">
                <a16:creationId xmlns:a16="http://schemas.microsoft.com/office/drawing/2014/main" id="{034B59B7-A9A0-A651-AEB1-4747821F1BE2}"/>
              </a:ext>
            </a:extLst>
          </p:cNvPr>
          <p:cNvCxnSpPr>
            <a:cxnSpLocks/>
            <a:stCxn id="90" idx="4"/>
            <a:endCxn id="299" idx="4"/>
          </p:cNvCxnSpPr>
          <p:nvPr/>
        </p:nvCxnSpPr>
        <p:spPr>
          <a:xfrm rot="5400000">
            <a:off x="1952713" y="5123350"/>
            <a:ext cx="1504023" cy="64226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7" name="群組 386">
            <a:extLst>
              <a:ext uri="{FF2B5EF4-FFF2-40B4-BE49-F238E27FC236}">
                <a16:creationId xmlns:a16="http://schemas.microsoft.com/office/drawing/2014/main" id="{730D8503-6E2E-FF33-4118-5C7433B5DAF7}"/>
              </a:ext>
            </a:extLst>
          </p:cNvPr>
          <p:cNvGrpSpPr/>
          <p:nvPr/>
        </p:nvGrpSpPr>
        <p:grpSpPr>
          <a:xfrm>
            <a:off x="8581486" y="5693798"/>
            <a:ext cx="1726818" cy="1066555"/>
            <a:chOff x="9823046" y="5263472"/>
            <a:chExt cx="1726818" cy="1066555"/>
          </a:xfrm>
        </p:grpSpPr>
        <p:grpSp>
          <p:nvGrpSpPr>
            <p:cNvPr id="378" name="群組 377">
              <a:extLst>
                <a:ext uri="{FF2B5EF4-FFF2-40B4-BE49-F238E27FC236}">
                  <a16:creationId xmlns:a16="http://schemas.microsoft.com/office/drawing/2014/main" id="{74130862-D15E-C290-0775-874161CEEB16}"/>
                </a:ext>
              </a:extLst>
            </p:cNvPr>
            <p:cNvGrpSpPr/>
            <p:nvPr/>
          </p:nvGrpSpPr>
          <p:grpSpPr>
            <a:xfrm>
              <a:off x="9823046" y="5263472"/>
              <a:ext cx="1726818" cy="1066555"/>
              <a:chOff x="3519135" y="1452663"/>
              <a:chExt cx="694130" cy="447058"/>
            </a:xfrm>
          </p:grpSpPr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A9A6EBF3-70AB-6B29-1C43-E1A44ED382D6}"/>
                  </a:ext>
                </a:extLst>
              </p:cNvPr>
              <p:cNvSpPr/>
              <p:nvPr/>
            </p:nvSpPr>
            <p:spPr>
              <a:xfrm>
                <a:off x="3519135" y="1452663"/>
                <a:ext cx="694130" cy="447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81" name="橢圓 380">
                <a:extLst>
                  <a:ext uri="{FF2B5EF4-FFF2-40B4-BE49-F238E27FC236}">
                    <a16:creationId xmlns:a16="http://schemas.microsoft.com/office/drawing/2014/main" id="{319DF817-E59F-DFB7-A92E-F4AABFC84127}"/>
                  </a:ext>
                </a:extLst>
              </p:cNvPr>
              <p:cNvSpPr/>
              <p:nvPr/>
            </p:nvSpPr>
            <p:spPr>
              <a:xfrm>
                <a:off x="4032965" y="1456263"/>
                <a:ext cx="161099" cy="1717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43AAAFF4-BF10-F2D7-7536-691721B2020B}"/>
                </a:ext>
              </a:extLst>
            </p:cNvPr>
            <p:cNvSpPr/>
            <p:nvPr/>
          </p:nvSpPr>
          <p:spPr>
            <a:xfrm>
              <a:off x="9973980" y="5454858"/>
              <a:ext cx="1090829" cy="68378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HMI</a:t>
              </a:r>
              <a:endParaRPr lang="zh-TW" altLang="en-US" dirty="0"/>
            </a:p>
          </p:txBody>
        </p:sp>
        <p:sp>
          <p:nvSpPr>
            <p:cNvPr id="384" name="橢圓 383">
              <a:extLst>
                <a:ext uri="{FF2B5EF4-FFF2-40B4-BE49-F238E27FC236}">
                  <a16:creationId xmlns:a16="http://schemas.microsoft.com/office/drawing/2014/main" id="{7458668F-F364-6BDC-3994-AA52B48748D4}"/>
                </a:ext>
              </a:extLst>
            </p:cNvPr>
            <p:cNvSpPr/>
            <p:nvPr/>
          </p:nvSpPr>
          <p:spPr>
            <a:xfrm rot="16200000">
              <a:off x="11229080" y="5720168"/>
              <a:ext cx="160310" cy="153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橢圓 384">
              <a:extLst>
                <a:ext uri="{FF2B5EF4-FFF2-40B4-BE49-F238E27FC236}">
                  <a16:creationId xmlns:a16="http://schemas.microsoft.com/office/drawing/2014/main" id="{53E28B86-28FB-A6E9-97AC-9C26FD5FA004}"/>
                </a:ext>
              </a:extLst>
            </p:cNvPr>
            <p:cNvSpPr/>
            <p:nvPr/>
          </p:nvSpPr>
          <p:spPr>
            <a:xfrm rot="16200000">
              <a:off x="11225417" y="5930900"/>
              <a:ext cx="160310" cy="1531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6" name="橢圓 385">
              <a:extLst>
                <a:ext uri="{FF2B5EF4-FFF2-40B4-BE49-F238E27FC236}">
                  <a16:creationId xmlns:a16="http://schemas.microsoft.com/office/drawing/2014/main" id="{0C81328D-22FE-69AF-6937-F1A6EC5F30CA}"/>
                </a:ext>
              </a:extLst>
            </p:cNvPr>
            <p:cNvSpPr/>
            <p:nvPr/>
          </p:nvSpPr>
          <p:spPr>
            <a:xfrm rot="16200000">
              <a:off x="11229080" y="6141632"/>
              <a:ext cx="160310" cy="1531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88" name="接點: 肘形 387">
            <a:extLst>
              <a:ext uri="{FF2B5EF4-FFF2-40B4-BE49-F238E27FC236}">
                <a16:creationId xmlns:a16="http://schemas.microsoft.com/office/drawing/2014/main" id="{F8C877FC-F25E-E004-DEB8-FDF739286AC3}"/>
              </a:ext>
            </a:extLst>
          </p:cNvPr>
          <p:cNvCxnSpPr>
            <a:cxnSpLocks/>
            <a:stCxn id="386" idx="4"/>
            <a:endCxn id="138" idx="4"/>
          </p:cNvCxnSpPr>
          <p:nvPr/>
        </p:nvCxnSpPr>
        <p:spPr>
          <a:xfrm flipV="1">
            <a:off x="10144257" y="4670948"/>
            <a:ext cx="954096" cy="1977592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1" name="接點: 肘形 390">
            <a:extLst>
              <a:ext uri="{FF2B5EF4-FFF2-40B4-BE49-F238E27FC236}">
                <a16:creationId xmlns:a16="http://schemas.microsoft.com/office/drawing/2014/main" id="{484B2810-FD76-8599-1DE2-ABCD4196E6FA}"/>
              </a:ext>
            </a:extLst>
          </p:cNvPr>
          <p:cNvCxnSpPr>
            <a:cxnSpLocks/>
            <a:stCxn id="385" idx="4"/>
            <a:endCxn id="137" idx="4"/>
          </p:cNvCxnSpPr>
          <p:nvPr/>
        </p:nvCxnSpPr>
        <p:spPr>
          <a:xfrm flipV="1">
            <a:off x="10140594" y="4675356"/>
            <a:ext cx="726483" cy="1762452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4" name="接點: 肘形 393">
            <a:extLst>
              <a:ext uri="{FF2B5EF4-FFF2-40B4-BE49-F238E27FC236}">
                <a16:creationId xmlns:a16="http://schemas.microsoft.com/office/drawing/2014/main" id="{07B1170D-D11B-9670-4851-5E5EEDDB8758}"/>
              </a:ext>
            </a:extLst>
          </p:cNvPr>
          <p:cNvCxnSpPr>
            <a:cxnSpLocks/>
            <a:stCxn id="384" idx="4"/>
            <a:endCxn id="136" idx="4"/>
          </p:cNvCxnSpPr>
          <p:nvPr/>
        </p:nvCxnSpPr>
        <p:spPr>
          <a:xfrm flipV="1">
            <a:off x="10144257" y="4670949"/>
            <a:ext cx="483042" cy="1556127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7" name="接點: 肘形 396">
            <a:extLst>
              <a:ext uri="{FF2B5EF4-FFF2-40B4-BE49-F238E27FC236}">
                <a16:creationId xmlns:a16="http://schemas.microsoft.com/office/drawing/2014/main" id="{A97C9AC9-A305-7892-BA1E-9AA2BF0C7EF7}"/>
              </a:ext>
            </a:extLst>
          </p:cNvPr>
          <p:cNvCxnSpPr>
            <a:cxnSpLocks/>
            <a:stCxn id="381" idx="6"/>
            <a:endCxn id="135" idx="4"/>
          </p:cNvCxnSpPr>
          <p:nvPr/>
        </p:nvCxnSpPr>
        <p:spPr>
          <a:xfrm flipV="1">
            <a:off x="10260537" y="4670949"/>
            <a:ext cx="108671" cy="1236320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01" name="群組 400">
            <a:extLst>
              <a:ext uri="{FF2B5EF4-FFF2-40B4-BE49-F238E27FC236}">
                <a16:creationId xmlns:a16="http://schemas.microsoft.com/office/drawing/2014/main" id="{F961DE4C-6EEC-3F6A-9FE5-B559BCEB08C2}"/>
              </a:ext>
            </a:extLst>
          </p:cNvPr>
          <p:cNvGrpSpPr/>
          <p:nvPr/>
        </p:nvGrpSpPr>
        <p:grpSpPr>
          <a:xfrm rot="5400000">
            <a:off x="5479610" y="5935874"/>
            <a:ext cx="612876" cy="975382"/>
            <a:chOff x="10734208" y="5694356"/>
            <a:chExt cx="851532" cy="916266"/>
          </a:xfrm>
        </p:grpSpPr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89C697F9-8F7B-67DD-854E-8402F30A80A6}"/>
                </a:ext>
              </a:extLst>
            </p:cNvPr>
            <p:cNvSpPr/>
            <p:nvPr/>
          </p:nvSpPr>
          <p:spPr>
            <a:xfrm rot="5400000">
              <a:off x="10701841" y="5726723"/>
              <a:ext cx="916266" cy="851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橢圓 402">
              <a:extLst>
                <a:ext uri="{FF2B5EF4-FFF2-40B4-BE49-F238E27FC236}">
                  <a16:creationId xmlns:a16="http://schemas.microsoft.com/office/drawing/2014/main" id="{F0A6884F-9F43-BBA0-4744-E1AE3854FCDD}"/>
                </a:ext>
              </a:extLst>
            </p:cNvPr>
            <p:cNvSpPr/>
            <p:nvPr/>
          </p:nvSpPr>
          <p:spPr>
            <a:xfrm rot="5400000">
              <a:off x="10795146" y="576071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4" name="橢圓 403">
              <a:extLst>
                <a:ext uri="{FF2B5EF4-FFF2-40B4-BE49-F238E27FC236}">
                  <a16:creationId xmlns:a16="http://schemas.microsoft.com/office/drawing/2014/main" id="{A618807C-D696-C0AB-FB51-238B9C484D28}"/>
                </a:ext>
              </a:extLst>
            </p:cNvPr>
            <p:cNvSpPr/>
            <p:nvPr/>
          </p:nvSpPr>
          <p:spPr>
            <a:xfrm rot="5400000">
              <a:off x="10795147" y="6379954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5" name="橢圓 404">
              <a:extLst>
                <a:ext uri="{FF2B5EF4-FFF2-40B4-BE49-F238E27FC236}">
                  <a16:creationId xmlns:a16="http://schemas.microsoft.com/office/drawing/2014/main" id="{92214B5E-B57C-9C2F-1AD5-2E77CDF6FE83}"/>
                </a:ext>
              </a:extLst>
            </p:cNvPr>
            <p:cNvSpPr/>
            <p:nvPr/>
          </p:nvSpPr>
          <p:spPr>
            <a:xfrm rot="5400000">
              <a:off x="10795148" y="5967052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6" name="橢圓 405">
              <a:extLst>
                <a:ext uri="{FF2B5EF4-FFF2-40B4-BE49-F238E27FC236}">
                  <a16:creationId xmlns:a16="http://schemas.microsoft.com/office/drawing/2014/main" id="{27A60293-96BF-E504-6D56-7358A694E82F}"/>
                </a:ext>
              </a:extLst>
            </p:cNvPr>
            <p:cNvSpPr/>
            <p:nvPr/>
          </p:nvSpPr>
          <p:spPr>
            <a:xfrm rot="5400000">
              <a:off x="10795149" y="6174080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6E4D572F-0353-F03C-5920-F9CDE54F1089}"/>
                </a:ext>
              </a:extLst>
            </p:cNvPr>
            <p:cNvSpPr/>
            <p:nvPr/>
          </p:nvSpPr>
          <p:spPr>
            <a:xfrm rot="16200000">
              <a:off x="10769008" y="6068152"/>
              <a:ext cx="858748" cy="17532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0" i="0" dirty="0">
                  <a:solidFill>
                    <a:schemeClr val="bg1"/>
                  </a:solidFill>
                  <a:effectLst/>
                  <a:latin typeface="-apple-system"/>
                </a:rPr>
                <a:t>Proximity Sensor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8" name="群組 407">
            <a:extLst>
              <a:ext uri="{FF2B5EF4-FFF2-40B4-BE49-F238E27FC236}">
                <a16:creationId xmlns:a16="http://schemas.microsoft.com/office/drawing/2014/main" id="{833F26BA-BBA2-E099-DBA9-33D94CFC5CB1}"/>
              </a:ext>
            </a:extLst>
          </p:cNvPr>
          <p:cNvGrpSpPr/>
          <p:nvPr/>
        </p:nvGrpSpPr>
        <p:grpSpPr>
          <a:xfrm rot="5400000">
            <a:off x="6536525" y="5950116"/>
            <a:ext cx="612876" cy="975382"/>
            <a:chOff x="10734208" y="5694356"/>
            <a:chExt cx="851532" cy="916266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0D02F7EA-6768-69E3-4591-0D6BE0ED2E6D}"/>
                </a:ext>
              </a:extLst>
            </p:cNvPr>
            <p:cNvSpPr/>
            <p:nvPr/>
          </p:nvSpPr>
          <p:spPr>
            <a:xfrm rot="5400000">
              <a:off x="10701841" y="5726723"/>
              <a:ext cx="916266" cy="851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0" name="橢圓 409">
              <a:extLst>
                <a:ext uri="{FF2B5EF4-FFF2-40B4-BE49-F238E27FC236}">
                  <a16:creationId xmlns:a16="http://schemas.microsoft.com/office/drawing/2014/main" id="{E5C239C7-9376-CE7A-C0E5-9530B6DD0B0D}"/>
                </a:ext>
              </a:extLst>
            </p:cNvPr>
            <p:cNvSpPr/>
            <p:nvPr/>
          </p:nvSpPr>
          <p:spPr>
            <a:xfrm rot="5400000">
              <a:off x="10795146" y="576071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1" name="橢圓 410">
              <a:extLst>
                <a:ext uri="{FF2B5EF4-FFF2-40B4-BE49-F238E27FC236}">
                  <a16:creationId xmlns:a16="http://schemas.microsoft.com/office/drawing/2014/main" id="{559538EF-F16B-06E8-39A6-45FF4F0178E7}"/>
                </a:ext>
              </a:extLst>
            </p:cNvPr>
            <p:cNvSpPr/>
            <p:nvPr/>
          </p:nvSpPr>
          <p:spPr>
            <a:xfrm rot="5400000">
              <a:off x="10795147" y="6379954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2" name="橢圓 411">
              <a:extLst>
                <a:ext uri="{FF2B5EF4-FFF2-40B4-BE49-F238E27FC236}">
                  <a16:creationId xmlns:a16="http://schemas.microsoft.com/office/drawing/2014/main" id="{66A1441D-4B44-0329-D9C7-EE6DDF4B0BAB}"/>
                </a:ext>
              </a:extLst>
            </p:cNvPr>
            <p:cNvSpPr/>
            <p:nvPr/>
          </p:nvSpPr>
          <p:spPr>
            <a:xfrm rot="5400000">
              <a:off x="10795148" y="5967052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橢圓 412">
              <a:extLst>
                <a:ext uri="{FF2B5EF4-FFF2-40B4-BE49-F238E27FC236}">
                  <a16:creationId xmlns:a16="http://schemas.microsoft.com/office/drawing/2014/main" id="{CC8B69BE-0C61-BAB1-7F20-DE029A688AAD}"/>
                </a:ext>
              </a:extLst>
            </p:cNvPr>
            <p:cNvSpPr/>
            <p:nvPr/>
          </p:nvSpPr>
          <p:spPr>
            <a:xfrm rot="5400000">
              <a:off x="10795149" y="6174080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E9677A6B-2B16-426F-9122-956B1C09E5F8}"/>
                </a:ext>
              </a:extLst>
            </p:cNvPr>
            <p:cNvSpPr/>
            <p:nvPr/>
          </p:nvSpPr>
          <p:spPr>
            <a:xfrm rot="16200000">
              <a:off x="10769008" y="6068152"/>
              <a:ext cx="858748" cy="17532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0" i="0" dirty="0">
                  <a:solidFill>
                    <a:schemeClr val="bg1"/>
                  </a:solidFill>
                  <a:effectLst/>
                  <a:latin typeface="-apple-system"/>
                </a:rPr>
                <a:t>Proximity Sensor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5" name="群組 414">
            <a:extLst>
              <a:ext uri="{FF2B5EF4-FFF2-40B4-BE49-F238E27FC236}">
                <a16:creationId xmlns:a16="http://schemas.microsoft.com/office/drawing/2014/main" id="{222572FD-90A5-503E-4A5D-F70402DF4D1E}"/>
              </a:ext>
            </a:extLst>
          </p:cNvPr>
          <p:cNvGrpSpPr/>
          <p:nvPr/>
        </p:nvGrpSpPr>
        <p:grpSpPr>
          <a:xfrm rot="5400000">
            <a:off x="7621367" y="5965667"/>
            <a:ext cx="612876" cy="975382"/>
            <a:chOff x="10734208" y="5694356"/>
            <a:chExt cx="851532" cy="916266"/>
          </a:xfrm>
        </p:grpSpPr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48E83861-21BC-26F8-0A04-C0B5218C5744}"/>
                </a:ext>
              </a:extLst>
            </p:cNvPr>
            <p:cNvSpPr/>
            <p:nvPr/>
          </p:nvSpPr>
          <p:spPr>
            <a:xfrm rot="5400000">
              <a:off x="10701841" y="5726723"/>
              <a:ext cx="916266" cy="851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7" name="橢圓 416">
              <a:extLst>
                <a:ext uri="{FF2B5EF4-FFF2-40B4-BE49-F238E27FC236}">
                  <a16:creationId xmlns:a16="http://schemas.microsoft.com/office/drawing/2014/main" id="{E77AC23D-A6D3-1DC8-3284-825B864118B1}"/>
                </a:ext>
              </a:extLst>
            </p:cNvPr>
            <p:cNvSpPr/>
            <p:nvPr/>
          </p:nvSpPr>
          <p:spPr>
            <a:xfrm rot="5400000">
              <a:off x="10795146" y="576071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橢圓 417">
              <a:extLst>
                <a:ext uri="{FF2B5EF4-FFF2-40B4-BE49-F238E27FC236}">
                  <a16:creationId xmlns:a16="http://schemas.microsoft.com/office/drawing/2014/main" id="{BDA441E4-6C80-2DFA-94AA-A9D4253E12CD}"/>
                </a:ext>
              </a:extLst>
            </p:cNvPr>
            <p:cNvSpPr/>
            <p:nvPr/>
          </p:nvSpPr>
          <p:spPr>
            <a:xfrm rot="5400000">
              <a:off x="10795147" y="6379954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9" name="橢圓 418">
              <a:extLst>
                <a:ext uri="{FF2B5EF4-FFF2-40B4-BE49-F238E27FC236}">
                  <a16:creationId xmlns:a16="http://schemas.microsoft.com/office/drawing/2014/main" id="{4EE8F733-6506-26C3-2572-DBC9DA65A1A8}"/>
                </a:ext>
              </a:extLst>
            </p:cNvPr>
            <p:cNvSpPr/>
            <p:nvPr/>
          </p:nvSpPr>
          <p:spPr>
            <a:xfrm rot="5400000">
              <a:off x="10795148" y="5967052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0" name="橢圓 419">
              <a:extLst>
                <a:ext uri="{FF2B5EF4-FFF2-40B4-BE49-F238E27FC236}">
                  <a16:creationId xmlns:a16="http://schemas.microsoft.com/office/drawing/2014/main" id="{D12094B2-F17F-837D-8877-990A64568CD4}"/>
                </a:ext>
              </a:extLst>
            </p:cNvPr>
            <p:cNvSpPr/>
            <p:nvPr/>
          </p:nvSpPr>
          <p:spPr>
            <a:xfrm rot="5400000">
              <a:off x="10795149" y="6174080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2048C38D-A611-5B80-9ACD-DE35E1593176}"/>
                </a:ext>
              </a:extLst>
            </p:cNvPr>
            <p:cNvSpPr/>
            <p:nvPr/>
          </p:nvSpPr>
          <p:spPr>
            <a:xfrm rot="16200000">
              <a:off x="10769008" y="6068152"/>
              <a:ext cx="858748" cy="17532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0" i="0" dirty="0">
                  <a:solidFill>
                    <a:schemeClr val="bg1"/>
                  </a:solidFill>
                  <a:effectLst/>
                  <a:latin typeface="-apple-system"/>
                </a:rPr>
                <a:t>Proximity Sensor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2" name="接點: 肘形 421">
            <a:extLst>
              <a:ext uri="{FF2B5EF4-FFF2-40B4-BE49-F238E27FC236}">
                <a16:creationId xmlns:a16="http://schemas.microsoft.com/office/drawing/2014/main" id="{9EBC0B26-FCDF-4F48-7D64-005650BF1B03}"/>
              </a:ext>
            </a:extLst>
          </p:cNvPr>
          <p:cNvCxnSpPr>
            <a:cxnSpLocks/>
            <a:stCxn id="104" idx="4"/>
            <a:endCxn id="404" idx="4"/>
          </p:cNvCxnSpPr>
          <p:nvPr/>
        </p:nvCxnSpPr>
        <p:spPr>
          <a:xfrm rot="5400000">
            <a:off x="5199441" y="4953185"/>
            <a:ext cx="1473317" cy="9474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接點: 肘形 425">
            <a:extLst>
              <a:ext uri="{FF2B5EF4-FFF2-40B4-BE49-F238E27FC236}">
                <a16:creationId xmlns:a16="http://schemas.microsoft.com/office/drawing/2014/main" id="{D8C1CAE3-7CE4-13BE-CA54-856D667E3085}"/>
              </a:ext>
            </a:extLst>
          </p:cNvPr>
          <p:cNvCxnSpPr>
            <a:cxnSpLocks/>
            <a:stCxn id="139" idx="4"/>
            <a:endCxn id="411" idx="4"/>
          </p:cNvCxnSpPr>
          <p:nvPr/>
        </p:nvCxnSpPr>
        <p:spPr>
          <a:xfrm rot="5400000">
            <a:off x="6246372" y="4948283"/>
            <a:ext cx="1502445" cy="9565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接點: 肘形 429">
            <a:extLst>
              <a:ext uri="{FF2B5EF4-FFF2-40B4-BE49-F238E27FC236}">
                <a16:creationId xmlns:a16="http://schemas.microsoft.com/office/drawing/2014/main" id="{0C52E55D-C69D-A382-42BD-4A3D1BD3E674}"/>
              </a:ext>
            </a:extLst>
          </p:cNvPr>
          <p:cNvCxnSpPr>
            <a:cxnSpLocks/>
            <a:stCxn id="124" idx="4"/>
            <a:endCxn id="418" idx="4"/>
          </p:cNvCxnSpPr>
          <p:nvPr/>
        </p:nvCxnSpPr>
        <p:spPr>
          <a:xfrm rot="5400000">
            <a:off x="6899179" y="5378137"/>
            <a:ext cx="1520177" cy="1102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5" name="接點: 肘形 434">
            <a:extLst>
              <a:ext uri="{FF2B5EF4-FFF2-40B4-BE49-F238E27FC236}">
                <a16:creationId xmlns:a16="http://schemas.microsoft.com/office/drawing/2014/main" id="{B23C0433-7527-74B4-189A-2064E9413C7C}"/>
              </a:ext>
            </a:extLst>
          </p:cNvPr>
          <p:cNvCxnSpPr>
            <a:cxnSpLocks/>
            <a:stCxn id="406" idx="4"/>
            <a:endCxn id="126" idx="4"/>
          </p:cNvCxnSpPr>
          <p:nvPr/>
        </p:nvCxnSpPr>
        <p:spPr>
          <a:xfrm rot="5400000" flipH="1" flipV="1">
            <a:off x="6201699" y="4153016"/>
            <a:ext cx="1490386" cy="2530702"/>
          </a:xfrm>
          <a:prstGeom prst="bentConnector3">
            <a:avLst>
              <a:gd name="adj1" fmla="val 6329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" name="接點: 肘形 439">
            <a:extLst>
              <a:ext uri="{FF2B5EF4-FFF2-40B4-BE49-F238E27FC236}">
                <a16:creationId xmlns:a16="http://schemas.microsoft.com/office/drawing/2014/main" id="{038F73D4-EBCD-69E3-FAEE-62B2B2A44F50}"/>
              </a:ext>
            </a:extLst>
          </p:cNvPr>
          <p:cNvCxnSpPr>
            <a:cxnSpLocks/>
            <a:stCxn id="413" idx="4"/>
            <a:endCxn id="127" idx="4"/>
          </p:cNvCxnSpPr>
          <p:nvPr/>
        </p:nvCxnSpPr>
        <p:spPr>
          <a:xfrm rot="5400000" flipH="1" flipV="1">
            <a:off x="6840441" y="4571189"/>
            <a:ext cx="1504629" cy="1708598"/>
          </a:xfrm>
          <a:prstGeom prst="bentConnector3">
            <a:avLst>
              <a:gd name="adj1" fmla="val 6418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接點: 肘形 443">
            <a:extLst>
              <a:ext uri="{FF2B5EF4-FFF2-40B4-BE49-F238E27FC236}">
                <a16:creationId xmlns:a16="http://schemas.microsoft.com/office/drawing/2014/main" id="{6BEA1A11-6C44-083F-48BA-BD7E548263B0}"/>
              </a:ext>
            </a:extLst>
          </p:cNvPr>
          <p:cNvCxnSpPr>
            <a:cxnSpLocks/>
            <a:stCxn id="420" idx="4"/>
            <a:endCxn id="128" idx="4"/>
          </p:cNvCxnSpPr>
          <p:nvPr/>
        </p:nvCxnSpPr>
        <p:spPr>
          <a:xfrm rot="5400000" flipH="1" flipV="1">
            <a:off x="7495222" y="4999029"/>
            <a:ext cx="1522401" cy="866248"/>
          </a:xfrm>
          <a:prstGeom prst="bentConnector3">
            <a:avLst>
              <a:gd name="adj1" fmla="val 6401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8" name="接點: 肘形 447">
            <a:extLst>
              <a:ext uri="{FF2B5EF4-FFF2-40B4-BE49-F238E27FC236}">
                <a16:creationId xmlns:a16="http://schemas.microsoft.com/office/drawing/2014/main" id="{A79B4AA4-C943-18D3-C1BD-1CA634C8A3CC}"/>
              </a:ext>
            </a:extLst>
          </p:cNvPr>
          <p:cNvCxnSpPr>
            <a:cxnSpLocks/>
            <a:stCxn id="133" idx="4"/>
            <a:endCxn id="417" idx="4"/>
          </p:cNvCxnSpPr>
          <p:nvPr/>
        </p:nvCxnSpPr>
        <p:spPr>
          <a:xfrm rot="5400000">
            <a:off x="8321613" y="4612670"/>
            <a:ext cx="1522401" cy="1638961"/>
          </a:xfrm>
          <a:prstGeom prst="bentConnector3">
            <a:avLst>
              <a:gd name="adj1" fmla="val 6151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2" name="接點: 肘形 461">
            <a:extLst>
              <a:ext uri="{FF2B5EF4-FFF2-40B4-BE49-F238E27FC236}">
                <a16:creationId xmlns:a16="http://schemas.microsoft.com/office/drawing/2014/main" id="{77DE06DC-5E76-EF3F-76D1-DDD38A8495EA}"/>
              </a:ext>
            </a:extLst>
          </p:cNvPr>
          <p:cNvCxnSpPr>
            <a:cxnSpLocks/>
            <a:stCxn id="132" idx="4"/>
            <a:endCxn id="410" idx="4"/>
          </p:cNvCxnSpPr>
          <p:nvPr/>
        </p:nvCxnSpPr>
        <p:spPr>
          <a:xfrm rot="5400000">
            <a:off x="7662553" y="4186889"/>
            <a:ext cx="1506849" cy="2474973"/>
          </a:xfrm>
          <a:prstGeom prst="bentConnector3">
            <a:avLst>
              <a:gd name="adj1" fmla="val 5758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5" name="矩形 464">
            <a:extLst>
              <a:ext uri="{FF2B5EF4-FFF2-40B4-BE49-F238E27FC236}">
                <a16:creationId xmlns:a16="http://schemas.microsoft.com/office/drawing/2014/main" id="{59A4F153-A08F-3CD2-DDEE-9A6F74DB56D2}"/>
              </a:ext>
            </a:extLst>
          </p:cNvPr>
          <p:cNvSpPr/>
          <p:nvPr/>
        </p:nvSpPr>
        <p:spPr>
          <a:xfrm>
            <a:off x="7695756" y="6594987"/>
            <a:ext cx="484437" cy="1261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  <a:latin typeface="-apple-system"/>
              </a:rPr>
              <a:t>Metal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B5BC278D-5C52-324B-D38B-9405E7A25B72}"/>
              </a:ext>
            </a:extLst>
          </p:cNvPr>
          <p:cNvSpPr/>
          <p:nvPr/>
        </p:nvSpPr>
        <p:spPr>
          <a:xfrm>
            <a:off x="6594747" y="6573003"/>
            <a:ext cx="484437" cy="1261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  <a:latin typeface="-apple-system"/>
              </a:rPr>
              <a:t>Plastic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cxnSp>
        <p:nvCxnSpPr>
          <p:cNvPr id="467" name="接點: 肘形 466">
            <a:extLst>
              <a:ext uri="{FF2B5EF4-FFF2-40B4-BE49-F238E27FC236}">
                <a16:creationId xmlns:a16="http://schemas.microsoft.com/office/drawing/2014/main" id="{A3DC22BF-E7E6-597C-53A6-6E6C0A1CB156}"/>
              </a:ext>
            </a:extLst>
          </p:cNvPr>
          <p:cNvCxnSpPr>
            <a:cxnSpLocks/>
            <a:stCxn id="130" idx="4"/>
            <a:endCxn id="403" idx="4"/>
          </p:cNvCxnSpPr>
          <p:nvPr/>
        </p:nvCxnSpPr>
        <p:spPr>
          <a:xfrm rot="5400000">
            <a:off x="6892381" y="3900146"/>
            <a:ext cx="1492607" cy="3034217"/>
          </a:xfrm>
          <a:prstGeom prst="bentConnector3">
            <a:avLst>
              <a:gd name="adj1" fmla="val 5459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75" name="群組 474">
            <a:extLst>
              <a:ext uri="{FF2B5EF4-FFF2-40B4-BE49-F238E27FC236}">
                <a16:creationId xmlns:a16="http://schemas.microsoft.com/office/drawing/2014/main" id="{0E4C542A-3CD7-7E40-F18C-3A73CE138ABF}"/>
              </a:ext>
            </a:extLst>
          </p:cNvPr>
          <p:cNvGrpSpPr/>
          <p:nvPr/>
        </p:nvGrpSpPr>
        <p:grpSpPr>
          <a:xfrm rot="5400000">
            <a:off x="3233002" y="5901045"/>
            <a:ext cx="612876" cy="1066455"/>
            <a:chOff x="10734211" y="5666357"/>
            <a:chExt cx="851532" cy="1001818"/>
          </a:xfrm>
        </p:grpSpPr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6AA37944-EC4A-CF13-159F-E5A9341DE992}"/>
                </a:ext>
              </a:extLst>
            </p:cNvPr>
            <p:cNvSpPr/>
            <p:nvPr/>
          </p:nvSpPr>
          <p:spPr>
            <a:xfrm rot="5400000">
              <a:off x="10659068" y="5741500"/>
              <a:ext cx="1001818" cy="851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7" name="橢圓 476">
              <a:extLst>
                <a:ext uri="{FF2B5EF4-FFF2-40B4-BE49-F238E27FC236}">
                  <a16:creationId xmlns:a16="http://schemas.microsoft.com/office/drawing/2014/main" id="{09F9B8A7-6D8E-EF36-504B-CEAB11350BBA}"/>
                </a:ext>
              </a:extLst>
            </p:cNvPr>
            <p:cNvSpPr/>
            <p:nvPr/>
          </p:nvSpPr>
          <p:spPr>
            <a:xfrm rot="5400000">
              <a:off x="10795146" y="576071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8" name="橢圓 477">
              <a:extLst>
                <a:ext uri="{FF2B5EF4-FFF2-40B4-BE49-F238E27FC236}">
                  <a16:creationId xmlns:a16="http://schemas.microsoft.com/office/drawing/2014/main" id="{4DCC2A67-E769-D6E8-3C56-342394FBEBBD}"/>
                </a:ext>
              </a:extLst>
            </p:cNvPr>
            <p:cNvSpPr/>
            <p:nvPr/>
          </p:nvSpPr>
          <p:spPr>
            <a:xfrm rot="5400000">
              <a:off x="10795147" y="6379954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9" name="橢圓 478">
              <a:extLst>
                <a:ext uri="{FF2B5EF4-FFF2-40B4-BE49-F238E27FC236}">
                  <a16:creationId xmlns:a16="http://schemas.microsoft.com/office/drawing/2014/main" id="{D4E913B8-C423-8924-A0AF-1B825E5E9F74}"/>
                </a:ext>
              </a:extLst>
            </p:cNvPr>
            <p:cNvSpPr/>
            <p:nvPr/>
          </p:nvSpPr>
          <p:spPr>
            <a:xfrm rot="5400000">
              <a:off x="10795148" y="5967052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0" name="橢圓 479">
              <a:extLst>
                <a:ext uri="{FF2B5EF4-FFF2-40B4-BE49-F238E27FC236}">
                  <a16:creationId xmlns:a16="http://schemas.microsoft.com/office/drawing/2014/main" id="{2C958837-0E01-1D01-4505-F535196CDA6E}"/>
                </a:ext>
              </a:extLst>
            </p:cNvPr>
            <p:cNvSpPr/>
            <p:nvPr/>
          </p:nvSpPr>
          <p:spPr>
            <a:xfrm rot="5400000">
              <a:off x="10795149" y="6174080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EAF65AA2-7180-2E73-3B56-B8E0DC117489}"/>
                </a:ext>
              </a:extLst>
            </p:cNvPr>
            <p:cNvSpPr/>
            <p:nvPr/>
          </p:nvSpPr>
          <p:spPr>
            <a:xfrm rot="16200000">
              <a:off x="10844542" y="5995395"/>
              <a:ext cx="831562" cy="3687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0" i="0" dirty="0" err="1">
                  <a:solidFill>
                    <a:schemeClr val="bg1"/>
                  </a:solidFill>
                  <a:effectLst/>
                  <a:latin typeface="-apple-system"/>
                </a:rPr>
                <a:t>Photoelectic</a:t>
              </a:r>
              <a:r>
                <a:rPr lang="en-US" altLang="zh-TW" sz="800" b="0" i="0" dirty="0">
                  <a:solidFill>
                    <a:schemeClr val="bg1"/>
                  </a:solidFill>
                  <a:effectLst/>
                  <a:latin typeface="-apple-system"/>
                </a:rPr>
                <a:t> Sensor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C44AC135-F732-00F4-EC38-DC06E1618FCC}"/>
              </a:ext>
            </a:extLst>
          </p:cNvPr>
          <p:cNvGrpSpPr/>
          <p:nvPr/>
        </p:nvGrpSpPr>
        <p:grpSpPr>
          <a:xfrm rot="5400000">
            <a:off x="4396782" y="5895164"/>
            <a:ext cx="612876" cy="1066455"/>
            <a:chOff x="10734211" y="5666357"/>
            <a:chExt cx="851532" cy="1001818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2D4C4C2C-4B0F-A02C-7A46-D0B09A539E8A}"/>
                </a:ext>
              </a:extLst>
            </p:cNvPr>
            <p:cNvSpPr/>
            <p:nvPr/>
          </p:nvSpPr>
          <p:spPr>
            <a:xfrm rot="5400000">
              <a:off x="10659068" y="5741500"/>
              <a:ext cx="1001818" cy="851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4" name="橢圓 483">
              <a:extLst>
                <a:ext uri="{FF2B5EF4-FFF2-40B4-BE49-F238E27FC236}">
                  <a16:creationId xmlns:a16="http://schemas.microsoft.com/office/drawing/2014/main" id="{48289DF2-12B1-7F8E-58B4-4EE27F5BEF6C}"/>
                </a:ext>
              </a:extLst>
            </p:cNvPr>
            <p:cNvSpPr/>
            <p:nvPr/>
          </p:nvSpPr>
          <p:spPr>
            <a:xfrm rot="5400000">
              <a:off x="10795146" y="5760716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5" name="橢圓 484">
              <a:extLst>
                <a:ext uri="{FF2B5EF4-FFF2-40B4-BE49-F238E27FC236}">
                  <a16:creationId xmlns:a16="http://schemas.microsoft.com/office/drawing/2014/main" id="{82A18C9B-44C1-8000-A49C-FCF40DE5F65B}"/>
                </a:ext>
              </a:extLst>
            </p:cNvPr>
            <p:cNvSpPr/>
            <p:nvPr/>
          </p:nvSpPr>
          <p:spPr>
            <a:xfrm rot="5400000">
              <a:off x="10795147" y="6379954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6" name="橢圓 485">
              <a:extLst>
                <a:ext uri="{FF2B5EF4-FFF2-40B4-BE49-F238E27FC236}">
                  <a16:creationId xmlns:a16="http://schemas.microsoft.com/office/drawing/2014/main" id="{E9E5DB0F-4A1F-3D39-8F92-1EED4E52DCA0}"/>
                </a:ext>
              </a:extLst>
            </p:cNvPr>
            <p:cNvSpPr/>
            <p:nvPr/>
          </p:nvSpPr>
          <p:spPr>
            <a:xfrm rot="5400000">
              <a:off x="10795148" y="5967052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7" name="橢圓 486">
              <a:extLst>
                <a:ext uri="{FF2B5EF4-FFF2-40B4-BE49-F238E27FC236}">
                  <a16:creationId xmlns:a16="http://schemas.microsoft.com/office/drawing/2014/main" id="{9387C6DE-E221-6CD2-A1C3-A7D9E870F220}"/>
                </a:ext>
              </a:extLst>
            </p:cNvPr>
            <p:cNvSpPr/>
            <p:nvPr/>
          </p:nvSpPr>
          <p:spPr>
            <a:xfrm rot="5400000">
              <a:off x="10795149" y="6174080"/>
              <a:ext cx="160310" cy="1531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3B0FDA6D-BA0E-49BC-EF1C-6302FAB018A0}"/>
                </a:ext>
              </a:extLst>
            </p:cNvPr>
            <p:cNvSpPr/>
            <p:nvPr/>
          </p:nvSpPr>
          <p:spPr>
            <a:xfrm rot="16200000">
              <a:off x="10844542" y="5995395"/>
              <a:ext cx="831562" cy="3687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0" i="0" dirty="0" err="1">
                  <a:solidFill>
                    <a:schemeClr val="bg1"/>
                  </a:solidFill>
                  <a:effectLst/>
                  <a:latin typeface="-apple-system"/>
                </a:rPr>
                <a:t>Photoelectic</a:t>
              </a:r>
              <a:r>
                <a:rPr lang="en-US" altLang="zh-TW" sz="800" b="0" i="0" dirty="0">
                  <a:solidFill>
                    <a:schemeClr val="bg1"/>
                  </a:solidFill>
                  <a:effectLst/>
                  <a:latin typeface="-apple-system"/>
                </a:rPr>
                <a:t> Sensor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0" name="接點: 肘形 499">
            <a:extLst>
              <a:ext uri="{FF2B5EF4-FFF2-40B4-BE49-F238E27FC236}">
                <a16:creationId xmlns:a16="http://schemas.microsoft.com/office/drawing/2014/main" id="{7BBE94A1-CE5E-1744-DC67-B60916AD03D7}"/>
              </a:ext>
            </a:extLst>
          </p:cNvPr>
          <p:cNvCxnSpPr>
            <a:cxnSpLocks/>
            <a:stCxn id="487" idx="4"/>
            <a:endCxn id="125" idx="4"/>
          </p:cNvCxnSpPr>
          <p:nvPr/>
        </p:nvCxnSpPr>
        <p:spPr>
          <a:xfrm rot="5400000" flipH="1" flipV="1">
            <a:off x="5541277" y="3746341"/>
            <a:ext cx="1495211" cy="3348878"/>
          </a:xfrm>
          <a:prstGeom prst="bentConnector3">
            <a:avLst>
              <a:gd name="adj1" fmla="val 637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3" name="接點: 肘形 502">
            <a:extLst>
              <a:ext uri="{FF2B5EF4-FFF2-40B4-BE49-F238E27FC236}">
                <a16:creationId xmlns:a16="http://schemas.microsoft.com/office/drawing/2014/main" id="{F3B8D7C8-2F22-E990-5DD8-773062276F85}"/>
              </a:ext>
            </a:extLst>
          </p:cNvPr>
          <p:cNvCxnSpPr>
            <a:cxnSpLocks/>
            <a:stCxn id="480" idx="4"/>
            <a:endCxn id="125" idx="4"/>
          </p:cNvCxnSpPr>
          <p:nvPr/>
        </p:nvCxnSpPr>
        <p:spPr>
          <a:xfrm rot="5400000" flipH="1" flipV="1">
            <a:off x="4956446" y="3167391"/>
            <a:ext cx="1501092" cy="4512658"/>
          </a:xfrm>
          <a:prstGeom prst="bentConnector3">
            <a:avLst>
              <a:gd name="adj1" fmla="val 6370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0" name="接點: 肘形 509">
            <a:extLst>
              <a:ext uri="{FF2B5EF4-FFF2-40B4-BE49-F238E27FC236}">
                <a16:creationId xmlns:a16="http://schemas.microsoft.com/office/drawing/2014/main" id="{09C5CC25-4EBA-BCB2-4ECE-9920F1E32D9C}"/>
              </a:ext>
            </a:extLst>
          </p:cNvPr>
          <p:cNvCxnSpPr>
            <a:cxnSpLocks/>
            <a:stCxn id="103" idx="4"/>
            <a:endCxn id="485" idx="4"/>
          </p:cNvCxnSpPr>
          <p:nvPr/>
        </p:nvCxnSpPr>
        <p:spPr>
          <a:xfrm rot="5400000">
            <a:off x="4550046" y="4539890"/>
            <a:ext cx="1473733" cy="17832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3" name="接點: 肘形 512">
            <a:extLst>
              <a:ext uri="{FF2B5EF4-FFF2-40B4-BE49-F238E27FC236}">
                <a16:creationId xmlns:a16="http://schemas.microsoft.com/office/drawing/2014/main" id="{00A9003D-8307-5C7F-0D75-FE586027BD63}"/>
              </a:ext>
            </a:extLst>
          </p:cNvPr>
          <p:cNvCxnSpPr>
            <a:cxnSpLocks/>
            <a:stCxn id="102" idx="4"/>
            <a:endCxn id="478" idx="4"/>
          </p:cNvCxnSpPr>
          <p:nvPr/>
        </p:nvCxnSpPr>
        <p:spPr>
          <a:xfrm rot="5400000">
            <a:off x="3843123" y="4078626"/>
            <a:ext cx="1484021" cy="27072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9" name="接點: 肘形 518">
            <a:extLst>
              <a:ext uri="{FF2B5EF4-FFF2-40B4-BE49-F238E27FC236}">
                <a16:creationId xmlns:a16="http://schemas.microsoft.com/office/drawing/2014/main" id="{1196A5E8-7621-5F68-51FB-A0E474B07885}"/>
              </a:ext>
            </a:extLst>
          </p:cNvPr>
          <p:cNvCxnSpPr>
            <a:cxnSpLocks/>
            <a:stCxn id="131" idx="4"/>
            <a:endCxn id="484" idx="4"/>
          </p:cNvCxnSpPr>
          <p:nvPr/>
        </p:nvCxnSpPr>
        <p:spPr>
          <a:xfrm rot="5400000">
            <a:off x="6483400" y="3246433"/>
            <a:ext cx="1493026" cy="435087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2" name="接點: 肘形 521">
            <a:extLst>
              <a:ext uri="{FF2B5EF4-FFF2-40B4-BE49-F238E27FC236}">
                <a16:creationId xmlns:a16="http://schemas.microsoft.com/office/drawing/2014/main" id="{493466E3-73E3-B9B1-19C8-BA10E2E04BA5}"/>
              </a:ext>
            </a:extLst>
          </p:cNvPr>
          <p:cNvCxnSpPr>
            <a:cxnSpLocks/>
            <a:stCxn id="129" idx="4"/>
            <a:endCxn id="477" idx="4"/>
          </p:cNvCxnSpPr>
          <p:nvPr/>
        </p:nvCxnSpPr>
        <p:spPr>
          <a:xfrm rot="5400000">
            <a:off x="5656925" y="2906945"/>
            <a:ext cx="1501090" cy="5033546"/>
          </a:xfrm>
          <a:prstGeom prst="bentConnector3">
            <a:avLst>
              <a:gd name="adj1" fmla="val 4644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6" name="文字方塊 525">
            <a:extLst>
              <a:ext uri="{FF2B5EF4-FFF2-40B4-BE49-F238E27FC236}">
                <a16:creationId xmlns:a16="http://schemas.microsoft.com/office/drawing/2014/main" id="{DB072C9E-9F6A-7C86-96B4-28ACE4F121BF}"/>
              </a:ext>
            </a:extLst>
          </p:cNvPr>
          <p:cNvSpPr txBox="1"/>
          <p:nvPr/>
        </p:nvSpPr>
        <p:spPr>
          <a:xfrm rot="10800000">
            <a:off x="3655947" y="5717106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A-X0</a:t>
            </a:r>
            <a:endParaRPr lang="zh-TW" altLang="en-US" sz="900" dirty="0"/>
          </a:p>
        </p:txBody>
      </p:sp>
      <p:sp>
        <p:nvSpPr>
          <p:cNvPr id="527" name="文字方塊 526">
            <a:extLst>
              <a:ext uri="{FF2B5EF4-FFF2-40B4-BE49-F238E27FC236}">
                <a16:creationId xmlns:a16="http://schemas.microsoft.com/office/drawing/2014/main" id="{0CD6323D-A5C5-B3D9-2C7D-422856C9526D}"/>
              </a:ext>
            </a:extLst>
          </p:cNvPr>
          <p:cNvSpPr txBox="1"/>
          <p:nvPr/>
        </p:nvSpPr>
        <p:spPr>
          <a:xfrm rot="10800000">
            <a:off x="5873884" y="5692362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A-X1</a:t>
            </a:r>
            <a:endParaRPr lang="zh-TW" altLang="en-US" sz="900" dirty="0"/>
          </a:p>
        </p:txBody>
      </p: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E5FBD6B0-4AC2-F222-9D09-9FB882FC77FE}"/>
              </a:ext>
            </a:extLst>
          </p:cNvPr>
          <p:cNvSpPr txBox="1"/>
          <p:nvPr/>
        </p:nvSpPr>
        <p:spPr>
          <a:xfrm rot="10800000">
            <a:off x="4830605" y="5708403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A-X2</a:t>
            </a:r>
            <a:endParaRPr lang="zh-TW" altLang="en-US" sz="900" dirty="0"/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1673CC53-5A7A-568F-7DDC-5919A6F7E8F5}"/>
              </a:ext>
            </a:extLst>
          </p:cNvPr>
          <p:cNvSpPr txBox="1"/>
          <p:nvPr/>
        </p:nvSpPr>
        <p:spPr>
          <a:xfrm rot="10800000">
            <a:off x="6946892" y="5700477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A-X3</a:t>
            </a:r>
            <a:endParaRPr lang="zh-TW" altLang="en-US" sz="900" dirty="0"/>
          </a:p>
        </p:txBody>
      </p:sp>
      <p:sp>
        <p:nvSpPr>
          <p:cNvPr id="530" name="文字方塊 529">
            <a:extLst>
              <a:ext uri="{FF2B5EF4-FFF2-40B4-BE49-F238E27FC236}">
                <a16:creationId xmlns:a16="http://schemas.microsoft.com/office/drawing/2014/main" id="{887586AA-B911-3D28-DBE2-8A87B04D2685}"/>
              </a:ext>
            </a:extLst>
          </p:cNvPr>
          <p:cNvSpPr txBox="1"/>
          <p:nvPr/>
        </p:nvSpPr>
        <p:spPr>
          <a:xfrm rot="10800000">
            <a:off x="8007882" y="5707457"/>
            <a:ext cx="323165" cy="42981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900" dirty="0"/>
              <a:t>A-X4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0232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70</Words>
  <Application>Microsoft Office PowerPoint</Application>
  <PresentationFormat>寬螢幕</PresentationFormat>
  <Paragraphs>59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-apple-system</vt:lpstr>
      <vt:lpstr>Aptos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 鈞凱</dc:creator>
  <cp:lastModifiedBy>Office TNC</cp:lastModifiedBy>
  <cp:revision>20</cp:revision>
  <dcterms:created xsi:type="dcterms:W3CDTF">2023-11-21T12:55:19Z</dcterms:created>
  <dcterms:modified xsi:type="dcterms:W3CDTF">2024-02-01T02:41:28Z</dcterms:modified>
</cp:coreProperties>
</file>