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C7B2C6-0890-4A3A-8A27-4375DAA08EE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57D56C-5187-41D8-A805-99F79EB38F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E121F7-8EA9-4452-9BEF-04C84C29960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FE1E56-3DB4-458A-B58B-3CF7AA941D5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44CE01-DD99-4BA0-9EA9-4D85C49A29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FF774A-21CC-4AB8-BC5A-DEB8F068C6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A3ACB9-00A7-4AF8-99B1-2D7797C3582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F8BC08-380D-4494-849B-A12C1CF8BC6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EFBC60-5ED1-4535-BFD3-411997862E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91C088-36DB-4F9F-9469-6FF93125BE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853DBA-03BB-4904-8E9A-AE9B4E8647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EC4EA4-2C72-483F-91C0-908FD1A04E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tr-TR" sz="4400" spc="-1" strike="noStrike">
                <a:solidFill>
                  <a:srgbClr val="000000"/>
                </a:solidFill>
                <a:latin typeface="Calibri Light"/>
              </a:rPr>
              <a:t>Asıl başlık stilini düzenlemek için tıklayın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Asıl metin stillerini düzenlemek için tıklayın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İkinci düzey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Üçüncü düzey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Dördüncü düzey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Beşinci düzey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tr-T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tr-TR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tr-T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F606BCF-EA20-4E84-9FE4-FEBF88CFA379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tr-TR" sz="4400" spc="-1" strike="noStrike">
                <a:solidFill>
                  <a:srgbClr val="000000"/>
                </a:solidFill>
                <a:latin typeface="Calibri Light"/>
              </a:rPr>
              <a:t>Projelerim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İçerik Yer Tutucusu 2"/>
          <p:cNvSpPr/>
          <p:nvPr/>
        </p:nvSpPr>
        <p:spPr>
          <a:xfrm>
            <a:off x="6095880" y="1834920"/>
            <a:ext cx="609552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Anket Oluşturma ve Yayınlama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Dinamik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Yönetici Paneli Üzerinden Kontrol Edilebilir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Kullanıcı Deneyimine Uygun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Çözünürlüğe Bağımsız Olarak Aynı Ekran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Angular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Firebase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İçerik Yer Tutucusu 2"/>
          <p:cNvSpPr/>
          <p:nvPr/>
        </p:nvSpPr>
        <p:spPr>
          <a:xfrm>
            <a:off x="0" y="1834920"/>
            <a:ext cx="609552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Otoklav Masa İzleme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Dinamik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Yönetici Paneli Yok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Yönetmek İçin Uygulamaya İhtiyaç Var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Kullanıcı Deneyimine Uygun Değil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Telefonlar İçin Farklı Ekran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Angular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Firebase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 rot="16200000">
            <a:off x="-3242160" y="3242520"/>
            <a:ext cx="6857640" cy="372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tr-TR" sz="2000" spc="-1" strike="noStrike">
                <a:solidFill>
                  <a:srgbClr val="000000"/>
                </a:solidFill>
                <a:latin typeface="Calibri Light"/>
              </a:rPr>
              <a:t>Proje2 : Anket Oluşturma ve Yayınlama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Metin kutusu 3"/>
          <p:cNvSpPr/>
          <p:nvPr/>
        </p:nvSpPr>
        <p:spPr>
          <a:xfrm>
            <a:off x="485280" y="273600"/>
            <a:ext cx="11327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Anket Ekle –  Kullanıcılar Sekmesi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Resim 8" descr=""/>
          <p:cNvPicPr/>
          <p:nvPr/>
        </p:nvPicPr>
        <p:blipFill>
          <a:blip r:embed="rId1"/>
          <a:stretch/>
        </p:blipFill>
        <p:spPr>
          <a:xfrm>
            <a:off x="2922480" y="1113120"/>
            <a:ext cx="6346800" cy="463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 rot="16200000">
            <a:off x="-3242160" y="3242520"/>
            <a:ext cx="6857640" cy="372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tr-TR" sz="2000" spc="-1" strike="noStrike">
                <a:solidFill>
                  <a:srgbClr val="000000"/>
                </a:solidFill>
                <a:latin typeface="Calibri Light"/>
              </a:rPr>
              <a:t>Proje2 : Anket Oluşturma ve Yayınlama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Metin kutusu 3"/>
          <p:cNvSpPr/>
          <p:nvPr/>
        </p:nvSpPr>
        <p:spPr>
          <a:xfrm>
            <a:off x="485280" y="273600"/>
            <a:ext cx="11327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Anket Ekle –  Kullanıcılar Sekmesi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" name="Resim 6" descr=""/>
          <p:cNvPicPr/>
          <p:nvPr/>
        </p:nvPicPr>
        <p:blipFill>
          <a:blip r:embed="rId1"/>
          <a:stretch/>
        </p:blipFill>
        <p:spPr>
          <a:xfrm>
            <a:off x="2921400" y="824400"/>
            <a:ext cx="6348600" cy="520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 rot="16200000">
            <a:off x="-3242160" y="3242520"/>
            <a:ext cx="6857640" cy="372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tr-TR" sz="2000" spc="-1" strike="noStrike">
                <a:solidFill>
                  <a:srgbClr val="000000"/>
                </a:solidFill>
                <a:latin typeface="Calibri Light"/>
              </a:rPr>
              <a:t>Proje2 : Anket Oluşturma ve Yayınlama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Metin kutusu 3"/>
          <p:cNvSpPr/>
          <p:nvPr/>
        </p:nvSpPr>
        <p:spPr>
          <a:xfrm>
            <a:off x="485280" y="273600"/>
            <a:ext cx="11327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Anket Ekle –  Tamamla Sekmesi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" name="Resim 5" descr=""/>
          <p:cNvPicPr/>
          <p:nvPr/>
        </p:nvPicPr>
        <p:blipFill>
          <a:blip r:embed="rId1"/>
          <a:stretch/>
        </p:blipFill>
        <p:spPr>
          <a:xfrm>
            <a:off x="1219320" y="662040"/>
            <a:ext cx="9753120" cy="553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 rot="16200000">
            <a:off x="-3242160" y="3242520"/>
            <a:ext cx="6857640" cy="372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tr-TR" sz="2000" spc="-1" strike="noStrike">
                <a:solidFill>
                  <a:srgbClr val="000000"/>
                </a:solidFill>
                <a:latin typeface="Calibri Light"/>
              </a:rPr>
              <a:t>Proje2 : Anket Oluşturma ve Yayınlama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Metin kutusu 3"/>
          <p:cNvSpPr/>
          <p:nvPr/>
        </p:nvSpPr>
        <p:spPr>
          <a:xfrm>
            <a:off x="485280" y="273600"/>
            <a:ext cx="11327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Anketlerimi Göster - Anasayfa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Resim 4" descr=""/>
          <p:cNvPicPr/>
          <p:nvPr/>
        </p:nvPicPr>
        <p:blipFill>
          <a:blip r:embed="rId1"/>
          <a:stretch/>
        </p:blipFill>
        <p:spPr>
          <a:xfrm>
            <a:off x="1419840" y="712080"/>
            <a:ext cx="9457920" cy="543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 rot="16200000">
            <a:off x="-3242160" y="3242520"/>
            <a:ext cx="6857640" cy="372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tr-TR" sz="2000" spc="-1" strike="noStrike">
                <a:solidFill>
                  <a:srgbClr val="000000"/>
                </a:solidFill>
                <a:latin typeface="Calibri Light"/>
              </a:rPr>
              <a:t>Proje2 : Anket Oluşturma ve Yayınlama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Metin kutusu 3"/>
          <p:cNvSpPr/>
          <p:nvPr/>
        </p:nvSpPr>
        <p:spPr>
          <a:xfrm>
            <a:off x="485280" y="273600"/>
            <a:ext cx="11327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Anketlerimi Göster – Menü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Resim 5" descr=""/>
          <p:cNvPicPr/>
          <p:nvPr/>
        </p:nvPicPr>
        <p:blipFill>
          <a:blip r:embed="rId1"/>
          <a:stretch/>
        </p:blipFill>
        <p:spPr>
          <a:xfrm>
            <a:off x="1474920" y="736200"/>
            <a:ext cx="9347400" cy="538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 rot="16200000">
            <a:off x="-3242160" y="3242520"/>
            <a:ext cx="6857640" cy="372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tr-TR" sz="2000" spc="-1" strike="noStrike">
                <a:solidFill>
                  <a:srgbClr val="000000"/>
                </a:solidFill>
                <a:latin typeface="Calibri Light"/>
              </a:rPr>
              <a:t>Proje2 : Anket Oluşturma ve Yayınlama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Metin kutusu 3"/>
          <p:cNvSpPr/>
          <p:nvPr/>
        </p:nvSpPr>
        <p:spPr>
          <a:xfrm>
            <a:off x="485280" y="273600"/>
            <a:ext cx="11327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Anketlerimi Göster – Menü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Resim 4" descr=""/>
          <p:cNvPicPr/>
          <p:nvPr/>
        </p:nvPicPr>
        <p:blipFill>
          <a:blip r:embed="rId1"/>
          <a:stretch/>
        </p:blipFill>
        <p:spPr>
          <a:xfrm>
            <a:off x="1636920" y="829800"/>
            <a:ext cx="9021960" cy="519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 rot="16200000">
            <a:off x="-3242160" y="3242520"/>
            <a:ext cx="6857640" cy="372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tr-TR" sz="2000" spc="-1" strike="noStrike">
                <a:solidFill>
                  <a:srgbClr val="000000"/>
                </a:solidFill>
                <a:latin typeface="Calibri Light"/>
              </a:rPr>
              <a:t>Proje2 : Anket Oluşturma ve Yayınlama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Metin kutusu 3"/>
          <p:cNvSpPr/>
          <p:nvPr/>
        </p:nvSpPr>
        <p:spPr>
          <a:xfrm>
            <a:off x="485280" y="273600"/>
            <a:ext cx="11327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Anketlerimi Göster – Anket Detayları – Anketi Dolduranlar Sekmesi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Resim 7" descr=""/>
          <p:cNvPicPr/>
          <p:nvPr/>
        </p:nvPicPr>
        <p:blipFill>
          <a:blip r:embed="rId1"/>
          <a:stretch/>
        </p:blipFill>
        <p:spPr>
          <a:xfrm>
            <a:off x="1693440" y="866520"/>
            <a:ext cx="8910720" cy="512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 rot="16200000">
            <a:off x="-3242160" y="3242520"/>
            <a:ext cx="6857640" cy="372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tr-TR" sz="2000" spc="-1" strike="noStrike">
                <a:solidFill>
                  <a:srgbClr val="000000"/>
                </a:solidFill>
                <a:latin typeface="Calibri Light"/>
              </a:rPr>
              <a:t>Proje2 : Anket Oluşturma ve Yayınlama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Metin kutusu 3"/>
          <p:cNvSpPr/>
          <p:nvPr/>
        </p:nvSpPr>
        <p:spPr>
          <a:xfrm>
            <a:off x="485280" y="273600"/>
            <a:ext cx="11327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Anketlerimi Göster – Anket Detayları – Anketi Doldurmayanlar Sekmesi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Resim 4" descr=""/>
          <p:cNvPicPr/>
          <p:nvPr/>
        </p:nvPicPr>
        <p:blipFill>
          <a:blip r:embed="rId1"/>
          <a:stretch/>
        </p:blipFill>
        <p:spPr>
          <a:xfrm>
            <a:off x="1530360" y="796320"/>
            <a:ext cx="9130680" cy="5265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 rot="16200000">
            <a:off x="-3242160" y="3242520"/>
            <a:ext cx="6857640" cy="372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tr-TR" sz="2000" spc="-1" strike="noStrike">
                <a:solidFill>
                  <a:srgbClr val="000000"/>
                </a:solidFill>
                <a:latin typeface="Calibri Light"/>
              </a:rPr>
              <a:t>Proje2 : Anket Oluşturma ve Yayınlama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Metin kutusu 3"/>
          <p:cNvSpPr/>
          <p:nvPr/>
        </p:nvSpPr>
        <p:spPr>
          <a:xfrm>
            <a:off x="485280" y="273600"/>
            <a:ext cx="11327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Anketlerimi Göster – Anket Detayları – Cevap Yoğunluğu Sekmesi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Resim 5" descr=""/>
          <p:cNvPicPr/>
          <p:nvPr/>
        </p:nvPicPr>
        <p:blipFill>
          <a:blip r:embed="rId1"/>
          <a:stretch/>
        </p:blipFill>
        <p:spPr>
          <a:xfrm>
            <a:off x="2942640" y="786960"/>
            <a:ext cx="6306480" cy="528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 rot="16200000">
            <a:off x="-3242160" y="3242520"/>
            <a:ext cx="6857640" cy="372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tr-TR" sz="2000" spc="-1" strike="noStrike">
                <a:solidFill>
                  <a:srgbClr val="000000"/>
                </a:solidFill>
                <a:latin typeface="Calibri Light"/>
              </a:rPr>
              <a:t>Proje2 : Anket Oluşturma ve Yayınlama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Metin kutusu 3"/>
          <p:cNvSpPr/>
          <p:nvPr/>
        </p:nvSpPr>
        <p:spPr>
          <a:xfrm>
            <a:off x="485280" y="273600"/>
            <a:ext cx="11327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Anketlerimi Göster – Mail Ekleme / Çıkarma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Resim 4" descr=""/>
          <p:cNvPicPr/>
          <p:nvPr/>
        </p:nvPicPr>
        <p:blipFill>
          <a:blip r:embed="rId1"/>
          <a:stretch/>
        </p:blipFill>
        <p:spPr>
          <a:xfrm>
            <a:off x="2869920" y="727560"/>
            <a:ext cx="6452280" cy="540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 rot="16200000">
            <a:off x="-3242160" y="3242520"/>
            <a:ext cx="6857640" cy="372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tr-TR" sz="2000" spc="-1" strike="noStrike">
                <a:solidFill>
                  <a:srgbClr val="000000"/>
                </a:solidFill>
                <a:latin typeface="Calibri Light"/>
              </a:rPr>
              <a:t>Proje1 : Otoklav Masa İzleme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Metin kutusu 3"/>
          <p:cNvSpPr/>
          <p:nvPr/>
        </p:nvSpPr>
        <p:spPr>
          <a:xfrm>
            <a:off x="485280" y="273600"/>
            <a:ext cx="11327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Anasayfanın Televizyon ve Bilgisayarda Görünümü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" name="Resim 5" descr=""/>
          <p:cNvPicPr/>
          <p:nvPr/>
        </p:nvPicPr>
        <p:blipFill>
          <a:blip r:embed="rId1"/>
          <a:stretch/>
        </p:blipFill>
        <p:spPr>
          <a:xfrm>
            <a:off x="942120" y="922680"/>
            <a:ext cx="10413360" cy="580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 rot="16200000">
            <a:off x="-3242160" y="3242520"/>
            <a:ext cx="6857640" cy="372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tr-TR" sz="2000" spc="-1" strike="noStrike">
                <a:solidFill>
                  <a:srgbClr val="000000"/>
                </a:solidFill>
                <a:latin typeface="Calibri Light"/>
              </a:rPr>
              <a:t>Proje2 : Anket Oluşturma ve Yayınlama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Metin kutusu 3"/>
          <p:cNvSpPr/>
          <p:nvPr/>
        </p:nvSpPr>
        <p:spPr>
          <a:xfrm>
            <a:off x="485280" y="273600"/>
            <a:ext cx="11327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Anketlerimi Göster – Mail Grup Oluştur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Resim 7" descr=""/>
          <p:cNvPicPr/>
          <p:nvPr/>
        </p:nvPicPr>
        <p:blipFill>
          <a:blip r:embed="rId1"/>
          <a:stretch/>
        </p:blipFill>
        <p:spPr>
          <a:xfrm>
            <a:off x="1723680" y="678240"/>
            <a:ext cx="8849880" cy="550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 rot="16200000">
            <a:off x="-3242160" y="3242520"/>
            <a:ext cx="6857640" cy="372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tr-TR" sz="2000" spc="-1" strike="noStrike">
                <a:solidFill>
                  <a:srgbClr val="000000"/>
                </a:solidFill>
                <a:latin typeface="Calibri Light"/>
              </a:rPr>
              <a:t>Proje2 : Anket Oluşturma ve Yayınlama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Metin kutusu 3"/>
          <p:cNvSpPr/>
          <p:nvPr/>
        </p:nvSpPr>
        <p:spPr>
          <a:xfrm>
            <a:off x="485280" y="273600"/>
            <a:ext cx="11327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Anketlerimi Göster – Grup Düzenle / Kaldır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Resim 4" descr=""/>
          <p:cNvPicPr/>
          <p:nvPr/>
        </p:nvPicPr>
        <p:blipFill>
          <a:blip r:embed="rId1"/>
          <a:stretch/>
        </p:blipFill>
        <p:spPr>
          <a:xfrm>
            <a:off x="2571480" y="815040"/>
            <a:ext cx="7048440" cy="522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 rot="16200000">
            <a:off x="-3242160" y="3242520"/>
            <a:ext cx="6857640" cy="372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tr-TR" sz="2000" spc="-1" strike="noStrike">
                <a:solidFill>
                  <a:srgbClr val="000000"/>
                </a:solidFill>
                <a:latin typeface="Calibri Light"/>
              </a:rPr>
              <a:t>Proje2 : Anket Oluşturma ve Yayınlama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Metin kutusu 3"/>
          <p:cNvSpPr/>
          <p:nvPr/>
        </p:nvSpPr>
        <p:spPr>
          <a:xfrm>
            <a:off x="485280" y="273600"/>
            <a:ext cx="11327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Anketlerimi Göster – Kayıtlar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Resim 6" descr=""/>
          <p:cNvPicPr/>
          <p:nvPr/>
        </p:nvPicPr>
        <p:blipFill>
          <a:blip r:embed="rId1"/>
          <a:stretch/>
        </p:blipFill>
        <p:spPr>
          <a:xfrm>
            <a:off x="1767240" y="741240"/>
            <a:ext cx="8657280" cy="537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 rot="16200000">
            <a:off x="-3242160" y="3242520"/>
            <a:ext cx="6857640" cy="372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tr-TR" sz="2000" spc="-1" strike="noStrike">
                <a:solidFill>
                  <a:srgbClr val="000000"/>
                </a:solidFill>
                <a:latin typeface="Calibri Light"/>
              </a:rPr>
              <a:t>Proje2 : Anket Oluşturma ve Yayınlama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Metin kutusu 3"/>
          <p:cNvSpPr/>
          <p:nvPr/>
        </p:nvSpPr>
        <p:spPr>
          <a:xfrm>
            <a:off x="485280" y="273600"/>
            <a:ext cx="11327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Anketlerimi Göster – Grafik Analiz Ekranı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Resim 4" descr=""/>
          <p:cNvPicPr/>
          <p:nvPr/>
        </p:nvPicPr>
        <p:blipFill>
          <a:blip r:embed="rId1"/>
          <a:stretch/>
        </p:blipFill>
        <p:spPr>
          <a:xfrm>
            <a:off x="1906920" y="788760"/>
            <a:ext cx="8480880" cy="527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 rot="16200000">
            <a:off x="-3242160" y="3242520"/>
            <a:ext cx="6857640" cy="372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tr-TR" sz="2000" spc="-1" strike="noStrike">
                <a:solidFill>
                  <a:srgbClr val="000000"/>
                </a:solidFill>
                <a:latin typeface="Calibri Light"/>
              </a:rPr>
              <a:t>Proje2 : Anket Oluşturma ve Yayınlama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Metin kutusu 3"/>
          <p:cNvSpPr/>
          <p:nvPr/>
        </p:nvSpPr>
        <p:spPr>
          <a:xfrm>
            <a:off x="485280" y="273600"/>
            <a:ext cx="11327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Anketlerimi Göster – Grafik Analiz Ekranı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Resim 5" descr=""/>
          <p:cNvPicPr/>
          <p:nvPr/>
        </p:nvPicPr>
        <p:blipFill>
          <a:blip r:embed="rId1"/>
          <a:stretch/>
        </p:blipFill>
        <p:spPr>
          <a:xfrm>
            <a:off x="2565360" y="817200"/>
            <a:ext cx="7061040" cy="522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 rot="16200000">
            <a:off x="-3242160" y="3242520"/>
            <a:ext cx="6857640" cy="372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tr-TR" sz="2000" spc="-1" strike="noStrike">
                <a:solidFill>
                  <a:srgbClr val="000000"/>
                </a:solidFill>
                <a:latin typeface="Calibri Light"/>
              </a:rPr>
              <a:t>Proje2 : Anket Oluşturma ve Yayınlama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Metin kutusu 3"/>
          <p:cNvSpPr/>
          <p:nvPr/>
        </p:nvSpPr>
        <p:spPr>
          <a:xfrm>
            <a:off x="485280" y="273600"/>
            <a:ext cx="11327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Anketlerimi Göster – Grafik Analiz Ekranı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Resim 4" descr=""/>
          <p:cNvPicPr/>
          <p:nvPr/>
        </p:nvPicPr>
        <p:blipFill>
          <a:blip r:embed="rId1"/>
          <a:stretch/>
        </p:blipFill>
        <p:spPr>
          <a:xfrm>
            <a:off x="2655720" y="890640"/>
            <a:ext cx="6879960" cy="507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 rot="16200000">
            <a:off x="-3242160" y="3242520"/>
            <a:ext cx="6857640" cy="372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tr-TR" sz="2000" spc="-1" strike="noStrike">
                <a:solidFill>
                  <a:srgbClr val="000000"/>
                </a:solidFill>
                <a:latin typeface="Calibri Light"/>
              </a:rPr>
              <a:t>Proje2 : Anket Oluşturma ve Yayınlama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Metin kutusu 3"/>
          <p:cNvSpPr/>
          <p:nvPr/>
        </p:nvSpPr>
        <p:spPr>
          <a:xfrm>
            <a:off x="485280" y="273600"/>
            <a:ext cx="11327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Anket Doldurma - Anket Giriş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Resim 5" descr=""/>
          <p:cNvPicPr/>
          <p:nvPr/>
        </p:nvPicPr>
        <p:blipFill>
          <a:blip r:embed="rId1"/>
          <a:stretch/>
        </p:blipFill>
        <p:spPr>
          <a:xfrm>
            <a:off x="4694040" y="840600"/>
            <a:ext cx="2919600" cy="517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 rot="16200000">
            <a:off x="-3242160" y="3242520"/>
            <a:ext cx="6857640" cy="372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tr-TR" sz="2000" spc="-1" strike="noStrike">
                <a:solidFill>
                  <a:srgbClr val="000000"/>
                </a:solidFill>
                <a:latin typeface="Calibri Light"/>
              </a:rPr>
              <a:t>Proje2 : Anket Oluşturma ve Yayınlama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Metin kutusu 3"/>
          <p:cNvSpPr/>
          <p:nvPr/>
        </p:nvSpPr>
        <p:spPr>
          <a:xfrm>
            <a:off x="485280" y="273600"/>
            <a:ext cx="11327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Anket Doldurma - Giriş Ekranı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Resim 4" descr=""/>
          <p:cNvPicPr/>
          <p:nvPr/>
        </p:nvPicPr>
        <p:blipFill>
          <a:blip r:embed="rId1"/>
          <a:stretch/>
        </p:blipFill>
        <p:spPr>
          <a:xfrm>
            <a:off x="5003280" y="1076040"/>
            <a:ext cx="2184840" cy="470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 rot="16200000">
            <a:off x="-3242160" y="3242520"/>
            <a:ext cx="6857640" cy="372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tr-TR" sz="2000" spc="-1" strike="noStrike">
                <a:solidFill>
                  <a:srgbClr val="000000"/>
                </a:solidFill>
                <a:latin typeface="Calibri Light"/>
              </a:rPr>
              <a:t>Proje2 : Anket Oluşturma ve Yayınlama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Metin kutusu 3"/>
          <p:cNvSpPr/>
          <p:nvPr/>
        </p:nvSpPr>
        <p:spPr>
          <a:xfrm>
            <a:off x="485280" y="273600"/>
            <a:ext cx="11327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Anket Doldurma – Sorular Ekranı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Resim 5" descr=""/>
          <p:cNvPicPr/>
          <p:nvPr/>
        </p:nvPicPr>
        <p:blipFill>
          <a:blip r:embed="rId1"/>
          <a:stretch/>
        </p:blipFill>
        <p:spPr>
          <a:xfrm>
            <a:off x="5009040" y="945360"/>
            <a:ext cx="2278800" cy="496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 rot="16200000">
            <a:off x="-3242160" y="3242520"/>
            <a:ext cx="6857640" cy="372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tr-TR" sz="2000" spc="-1" strike="noStrike">
                <a:solidFill>
                  <a:srgbClr val="000000"/>
                </a:solidFill>
                <a:latin typeface="Calibri Light"/>
              </a:rPr>
              <a:t>Proje2 : Anket Oluşturma ve Yayınlama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Metin kutusu 3"/>
          <p:cNvSpPr/>
          <p:nvPr/>
        </p:nvSpPr>
        <p:spPr>
          <a:xfrm>
            <a:off x="485280" y="273600"/>
            <a:ext cx="11327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Anket Doldurma – Sorular Ekranı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Resim 4" descr=""/>
          <p:cNvPicPr/>
          <p:nvPr/>
        </p:nvPicPr>
        <p:blipFill>
          <a:blip r:embed="rId1"/>
          <a:stretch/>
        </p:blipFill>
        <p:spPr>
          <a:xfrm>
            <a:off x="4836240" y="723240"/>
            <a:ext cx="2518920" cy="541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 rot="16200000">
            <a:off x="-3242160" y="3242520"/>
            <a:ext cx="6857640" cy="372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tr-TR" sz="2000" spc="-1" strike="noStrike">
                <a:solidFill>
                  <a:srgbClr val="000000"/>
                </a:solidFill>
                <a:latin typeface="Calibri Light"/>
              </a:rPr>
              <a:t>Proje1 : Otoklav Masa İzleme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Metin kutusu 3"/>
          <p:cNvSpPr/>
          <p:nvPr/>
        </p:nvSpPr>
        <p:spPr>
          <a:xfrm>
            <a:off x="485280" y="273600"/>
            <a:ext cx="11327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Telefon ve El Terminali İçin Hazırlanmış Sayfa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Resim 4" descr=""/>
          <p:cNvPicPr/>
          <p:nvPr/>
        </p:nvPicPr>
        <p:blipFill>
          <a:blip r:embed="rId1"/>
          <a:stretch/>
        </p:blipFill>
        <p:spPr>
          <a:xfrm>
            <a:off x="2224080" y="1633680"/>
            <a:ext cx="7743600" cy="359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 rot="16200000">
            <a:off x="-3242160" y="3242520"/>
            <a:ext cx="6857640" cy="372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tr-TR" sz="2000" spc="-1" strike="noStrike">
                <a:solidFill>
                  <a:srgbClr val="000000"/>
                </a:solidFill>
                <a:latin typeface="Calibri Light"/>
              </a:rPr>
              <a:t>Proje1 : Otoklav Masa İzleme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Metin kutusu 3"/>
          <p:cNvSpPr/>
          <p:nvPr/>
        </p:nvSpPr>
        <p:spPr>
          <a:xfrm>
            <a:off x="485280" y="273600"/>
            <a:ext cx="11327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Masa Numarasına Göre Detaylı Bilgi Sayfası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" name="Resim 5" descr=""/>
          <p:cNvPicPr/>
          <p:nvPr/>
        </p:nvPicPr>
        <p:blipFill>
          <a:blip r:embed="rId1"/>
          <a:stretch/>
        </p:blipFill>
        <p:spPr>
          <a:xfrm>
            <a:off x="803160" y="761040"/>
            <a:ext cx="3419280" cy="5571720"/>
          </a:xfrm>
          <a:prstGeom prst="rect">
            <a:avLst/>
          </a:prstGeom>
          <a:ln w="0">
            <a:noFill/>
          </a:ln>
        </p:spPr>
      </p:pic>
      <p:pic>
        <p:nvPicPr>
          <p:cNvPr id="53" name="Resim 4" descr=""/>
          <p:cNvPicPr/>
          <p:nvPr/>
        </p:nvPicPr>
        <p:blipFill>
          <a:blip r:embed="rId2"/>
          <a:stretch/>
        </p:blipFill>
        <p:spPr>
          <a:xfrm>
            <a:off x="4955400" y="761040"/>
            <a:ext cx="7095600" cy="592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 rot="16200000">
            <a:off x="-3242160" y="3242520"/>
            <a:ext cx="6857640" cy="372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tr-TR" sz="2000" spc="-1" strike="noStrike">
                <a:solidFill>
                  <a:srgbClr val="000000"/>
                </a:solidFill>
                <a:latin typeface="Calibri Light"/>
              </a:rPr>
              <a:t>Proje2 : Anket Oluşturma ve Yayınlama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Metin kutusu 3"/>
          <p:cNvSpPr/>
          <p:nvPr/>
        </p:nvSpPr>
        <p:spPr>
          <a:xfrm>
            <a:off x="485280" y="273600"/>
            <a:ext cx="11327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Yönetici Giriş Sayfası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" name="Resim 7" descr=""/>
          <p:cNvPicPr/>
          <p:nvPr/>
        </p:nvPicPr>
        <p:blipFill>
          <a:blip r:embed="rId1"/>
          <a:stretch/>
        </p:blipFill>
        <p:spPr>
          <a:xfrm>
            <a:off x="4833000" y="1086120"/>
            <a:ext cx="2631240" cy="468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 rot="16200000">
            <a:off x="-3242160" y="3242520"/>
            <a:ext cx="6857640" cy="372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tr-TR" sz="2000" spc="-1" strike="noStrike">
                <a:solidFill>
                  <a:srgbClr val="000000"/>
                </a:solidFill>
                <a:latin typeface="Calibri Light"/>
              </a:rPr>
              <a:t>Proje2 : Anket Oluşturma ve Yayınlama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Metin kutusu 3"/>
          <p:cNvSpPr/>
          <p:nvPr/>
        </p:nvSpPr>
        <p:spPr>
          <a:xfrm>
            <a:off x="485280" y="273600"/>
            <a:ext cx="11327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Anket Yönetim Paneli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" name="Resim 6" descr=""/>
          <p:cNvPicPr/>
          <p:nvPr/>
        </p:nvPicPr>
        <p:blipFill>
          <a:blip r:embed="rId1"/>
          <a:stretch/>
        </p:blipFill>
        <p:spPr>
          <a:xfrm>
            <a:off x="1457280" y="762840"/>
            <a:ext cx="9372240" cy="533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 rot="16200000">
            <a:off x="-3242160" y="3242520"/>
            <a:ext cx="6857640" cy="372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tr-TR" sz="2000" spc="-1" strike="noStrike">
                <a:solidFill>
                  <a:srgbClr val="000000"/>
                </a:solidFill>
                <a:latin typeface="Calibri Light"/>
              </a:rPr>
              <a:t>Proje2 : Anket Oluşturma ve Yayınlama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Metin kutusu 3"/>
          <p:cNvSpPr/>
          <p:nvPr/>
        </p:nvSpPr>
        <p:spPr>
          <a:xfrm>
            <a:off x="485280" y="273600"/>
            <a:ext cx="11327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Anket Ekle – Giriş Ekranı Sekmesi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Resim 4" descr=""/>
          <p:cNvPicPr/>
          <p:nvPr/>
        </p:nvPicPr>
        <p:blipFill>
          <a:blip r:embed="rId1"/>
          <a:stretch/>
        </p:blipFill>
        <p:spPr>
          <a:xfrm>
            <a:off x="1200240" y="662040"/>
            <a:ext cx="9791280" cy="553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 rot="16200000">
            <a:off x="-3242160" y="3242520"/>
            <a:ext cx="6857640" cy="372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tr-TR" sz="2000" spc="-1" strike="noStrike">
                <a:solidFill>
                  <a:srgbClr val="000000"/>
                </a:solidFill>
                <a:latin typeface="Calibri Light"/>
              </a:rPr>
              <a:t>Proje2 : Anket Oluşturma ve Yayınlama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Metin kutusu 3"/>
          <p:cNvSpPr/>
          <p:nvPr/>
        </p:nvSpPr>
        <p:spPr>
          <a:xfrm>
            <a:off x="485280" y="273600"/>
            <a:ext cx="11327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Anket Ekle –  Sorular Sekmesi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Resim 5" descr=""/>
          <p:cNvPicPr/>
          <p:nvPr/>
        </p:nvPicPr>
        <p:blipFill>
          <a:blip r:embed="rId1"/>
          <a:stretch/>
        </p:blipFill>
        <p:spPr>
          <a:xfrm>
            <a:off x="1219320" y="657360"/>
            <a:ext cx="9753120" cy="554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 rot="16200000">
            <a:off x="-3242160" y="3242520"/>
            <a:ext cx="6857640" cy="372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tr-TR" sz="2000" spc="-1" strike="noStrike">
                <a:solidFill>
                  <a:srgbClr val="000000"/>
                </a:solidFill>
                <a:latin typeface="Calibri Light"/>
              </a:rPr>
              <a:t>Proje2 : Anket Oluşturma ve Yayınlama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Metin kutusu 3"/>
          <p:cNvSpPr/>
          <p:nvPr/>
        </p:nvSpPr>
        <p:spPr>
          <a:xfrm>
            <a:off x="485280" y="273600"/>
            <a:ext cx="11327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Anket Ekle –  Sorular Sekmesi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8" name="Resim 7" descr=""/>
          <p:cNvPicPr/>
          <p:nvPr/>
        </p:nvPicPr>
        <p:blipFill>
          <a:blip r:embed="rId1"/>
          <a:stretch/>
        </p:blipFill>
        <p:spPr>
          <a:xfrm>
            <a:off x="2768040" y="655560"/>
            <a:ext cx="6761160" cy="554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Application>LibreOffice/7.4.2.3$Linux_X86_64 LibreOffice_project/40$Build-3</Application>
  <AppVersion>15.0000</AppVersion>
  <Words>455</Words>
  <Paragraphs>90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2021-01-29T17:26:48Z</dcterms:created>
  <dc:creator>ISINER ISMAIL ÖZEN</dc:creator>
  <dc:description/>
  <dc:language>en-US</dc:language>
  <cp:lastModifiedBy/>
  <dcterms:modified xsi:type="dcterms:W3CDTF">2023-01-10T18:17:40Z</dcterms:modified>
  <cp:revision>25</cp:revision>
  <dc:subject/>
  <dc:title>PowerPoint Sunusu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Geniş ekran</vt:lpwstr>
  </property>
  <property fmtid="{D5CDD505-2E9C-101B-9397-08002B2CF9AE}" pid="3" name="Slides">
    <vt:i4>38</vt:i4>
  </property>
</Properties>
</file>