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60" r:id="rId2"/>
    <p:sldId id="409" r:id="rId3"/>
    <p:sldId id="439" r:id="rId4"/>
    <p:sldId id="442" r:id="rId5"/>
    <p:sldId id="405" r:id="rId6"/>
    <p:sldId id="406" r:id="rId7"/>
    <p:sldId id="407" r:id="rId8"/>
    <p:sldId id="443" r:id="rId9"/>
    <p:sldId id="444" r:id="rId10"/>
    <p:sldId id="445" r:id="rId11"/>
    <p:sldId id="446" r:id="rId12"/>
    <p:sldId id="448" r:id="rId13"/>
    <p:sldId id="447" r:id="rId14"/>
    <p:sldId id="420" r:id="rId15"/>
    <p:sldId id="381" r:id="rId16"/>
    <p:sldId id="424" r:id="rId17"/>
    <p:sldId id="408" r:id="rId18"/>
    <p:sldId id="440" r:id="rId19"/>
    <p:sldId id="418" r:id="rId20"/>
    <p:sldId id="428" r:id="rId21"/>
    <p:sldId id="410" r:id="rId22"/>
    <p:sldId id="413" r:id="rId23"/>
    <p:sldId id="414" r:id="rId24"/>
    <p:sldId id="415" r:id="rId25"/>
    <p:sldId id="416" r:id="rId26"/>
    <p:sldId id="417" r:id="rId27"/>
    <p:sldId id="419" r:id="rId28"/>
    <p:sldId id="426" r:id="rId29"/>
    <p:sldId id="386" r:id="rId30"/>
    <p:sldId id="422" r:id="rId31"/>
    <p:sldId id="421" r:id="rId32"/>
    <p:sldId id="388" r:id="rId33"/>
    <p:sldId id="423" r:id="rId34"/>
    <p:sldId id="389" r:id="rId35"/>
    <p:sldId id="400" r:id="rId36"/>
    <p:sldId id="403" r:id="rId37"/>
    <p:sldId id="404" r:id="rId38"/>
    <p:sldId id="427" r:id="rId39"/>
    <p:sldId id="425" r:id="rId40"/>
    <p:sldId id="263" r:id="rId41"/>
  </p:sldIdLst>
  <p:sldSz cx="12192000" cy="6858000"/>
  <p:notesSz cx="6858000" cy="12192000"/>
  <p:defaultTextStyle>
    <a:defPPr marL="0" marR="0" indent="0" algn="l" defTabSz="91440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sz="1800" b="0" i="0" u="none" strike="noStrike" cap="none" spc="0">
        <a:ln>
          <a:noFill/>
        </a:ln>
        <a:solidFill>
          <a:srgbClr val="000000"/>
        </a:solidFill>
      </a:defRPr>
    </a:defPPr>
    <a:lvl1pPr marL="0" marR="0" indent="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1pPr>
    <a:lvl2pPr marL="0" marR="0" indent="457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2pPr>
    <a:lvl3pPr marL="0" marR="0" indent="914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3pPr>
    <a:lvl4pPr marL="0" marR="0" indent="1371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4pPr>
    <a:lvl5pPr marL="0" marR="0" indent="18288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5pPr>
    <a:lvl6pPr marL="0" marR="0" indent="22860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6pPr>
    <a:lvl7pPr marL="0" marR="0" indent="27432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7pPr>
    <a:lvl8pPr marL="0" marR="0" indent="32004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8pPr>
    <a:lvl9pPr marL="0" marR="0" indent="3657600" algn="l" defTabSz="914400">
      <a:lnSpc>
        <a:spcPct val="120000"/>
      </a:lnSpc>
      <a:spcBef>
        <a:spcPts val="0"/>
      </a:spcBef>
      <a:spcAft>
        <a:spcPts val="0"/>
      </a:spcAft>
      <a:buClrTx/>
      <a:buSzTx/>
      <a:buFontTx/>
      <a:buNone/>
      <a:defRPr sz="1600" b="0" i="0" u="none" strike="noStrike" cap="none" spc="0">
        <a:ln>
          <a:noFill/>
        </a:ln>
        <a:solidFill>
          <a:srgbClr val="9D9D9C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lger Eichelberger" initials="HE" lastIdx="1" clrIdx="0">
    <p:extLst>
      <p:ext uri="{19B8F6BF-5375-455C-9EA6-DF929625EA0E}">
        <p15:presenceInfo xmlns:p15="http://schemas.microsoft.com/office/powerpoint/2012/main" userId="S-1-5-21-1585363792-2588653877-132038687-114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8EB7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69" autoAdjust="0"/>
    <p:restoredTop sz="79070" autoAdjust="0"/>
  </p:normalViewPr>
  <p:slideViewPr>
    <p:cSldViewPr snapToGrid="0">
      <p:cViewPr varScale="1">
        <p:scale>
          <a:sx n="40" d="100"/>
          <a:sy n="40" d="100"/>
        </p:scale>
        <p:origin x="36" y="33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529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Shape 54"/>
          <p:cNvSpPr>
            <a:spLocks noGrp="1" noRot="1" noChangeAspect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" name="Shape 55"/>
          <p:cNvSpPr>
            <a:spLocks noGrp="1"/>
          </p:cNvSpPr>
          <p:nvPr>
            <p:ph type="body" sz="quarter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>
      <a:defRPr sz="1200">
        <a:latin typeface="Calibri"/>
        <a:ea typeface="Calibri"/>
        <a:cs typeface="Calibri"/>
      </a:defRPr>
    </a:lvl1pPr>
    <a:lvl2pPr indent="228600">
      <a:defRPr sz="1200">
        <a:latin typeface="Calibri"/>
        <a:ea typeface="Calibri"/>
        <a:cs typeface="Calibri"/>
      </a:defRPr>
    </a:lvl2pPr>
    <a:lvl3pPr indent="457200">
      <a:defRPr sz="1200">
        <a:latin typeface="Calibri"/>
        <a:ea typeface="Calibri"/>
        <a:cs typeface="Calibri"/>
      </a:defRPr>
    </a:lvl3pPr>
    <a:lvl4pPr indent="685800">
      <a:defRPr sz="1200">
        <a:latin typeface="Calibri"/>
        <a:ea typeface="Calibri"/>
        <a:cs typeface="Calibri"/>
      </a:defRPr>
    </a:lvl4pPr>
    <a:lvl5pPr indent="914400">
      <a:defRPr sz="1200">
        <a:latin typeface="Calibri"/>
        <a:ea typeface="Calibri"/>
        <a:cs typeface="Calibri"/>
      </a:defRPr>
    </a:lvl5pPr>
    <a:lvl6pPr indent="1143000">
      <a:defRPr sz="1200">
        <a:latin typeface="Calibri"/>
        <a:ea typeface="Calibri"/>
        <a:cs typeface="Calibri"/>
      </a:defRPr>
    </a:lvl6pPr>
    <a:lvl7pPr indent="1371600">
      <a:defRPr sz="1200">
        <a:latin typeface="Calibri"/>
        <a:ea typeface="Calibri"/>
        <a:cs typeface="Calibri"/>
      </a:defRPr>
    </a:lvl7pPr>
    <a:lvl8pPr indent="1600200">
      <a:defRPr sz="1200">
        <a:latin typeface="Calibri"/>
        <a:ea typeface="Calibri"/>
        <a:cs typeface="Calibri"/>
      </a:defRPr>
    </a:lvl8pPr>
    <a:lvl9pPr indent="1828800">
      <a:defRPr sz="1200">
        <a:latin typeface="Calibri"/>
        <a:ea typeface="Calibri"/>
        <a:cs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132193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1262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299391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91355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60051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201200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7564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1643614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39861066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7570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4499479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54084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3089005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307887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602083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865917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27708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39247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74546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1950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250269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5470471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8419042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9406459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  <p:sp>
        <p:nvSpPr>
          <p:cNvPr id="5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60056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Inhalt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4" name="Gruppieren 4"/>
          <p:cNvGrpSpPr/>
          <p:nvPr userDrawn="1"/>
        </p:nvGrpSpPr>
        <p:grpSpPr bwMode="auto">
          <a:xfrm>
            <a:off x="0" y="953174"/>
            <a:ext cx="8747760" cy="550042"/>
            <a:chOff x="0" y="945554"/>
            <a:chExt cx="11294558" cy="550042"/>
          </a:xfrm>
        </p:grpSpPr>
        <p:sp>
          <p:nvSpPr>
            <p:cNvPr id="5" name="Rechteck"/>
            <p:cNvSpPr/>
            <p:nvPr userDrawn="1"/>
          </p:nvSpPr>
          <p:spPr bwMode="auto">
            <a:xfrm>
              <a:off x="0" y="945554"/>
              <a:ext cx="11294557" cy="55004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>
                <a:defRPr/>
              </a:pPr>
              <a:endParaRPr/>
            </a:p>
          </p:txBody>
        </p:sp>
        <p:sp>
          <p:nvSpPr>
            <p:cNvPr id="6" name="Gleichschenkliges Dreieck 6"/>
            <p:cNvSpPr/>
            <p:nvPr userDrawn="1"/>
          </p:nvSpPr>
          <p:spPr bwMode="auto">
            <a:xfrm>
              <a:off x="10493830" y="945554"/>
              <a:ext cx="800728" cy="549736"/>
            </a:xfrm>
            <a:prstGeom prst="triangle">
              <a:avLst>
                <a:gd name="adj" fmla="val 100000"/>
              </a:avLst>
            </a:prstGeom>
            <a:solidFill>
              <a:srgbClr val="FFFFFF"/>
            </a:solidFill>
            <a:ln w="12700" cap="flat">
              <a:noFill/>
              <a:prstDash val="solid"/>
              <a:miter lim="800000"/>
            </a:ln>
          </p:spPr>
          <p:style>
            <a:lnRef idx="0">
              <a:srgbClr val="000000"/>
            </a:lnRef>
            <a:fillRef idx="0">
              <a:srgbClr val="000000"/>
            </a:fillRef>
            <a:effectRef idx="0">
              <a:srgbClr val="00000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ctr">
              <a:spAutoFit/>
            </a:bodyPr>
            <a:lstStyle/>
            <a:p>
              <a:pPr marL="0" marR="0" indent="0" algn="l" defTabSz="91440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lang="de-DE" sz="1600" b="0" i="0" u="none" strike="noStrike" cap="none" spc="0">
                <a:ln>
                  <a:noFill/>
                </a:ln>
                <a:solidFill>
                  <a:srgbClr val="9D9D9C"/>
                </a:solidFill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7" name="Think Tank Geschäftsmodelle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2379644" y="972070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de-DE"/>
              <a:t>Action Title</a:t>
            </a:r>
            <a:endParaRPr/>
          </a:p>
        </p:txBody>
      </p:sp>
      <p:sp>
        <p:nvSpPr>
          <p:cNvPr id="8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9" name="image1.jpeg" descr="image1.jpeg"/>
          <p:cNvPicPr>
            <a:picLocks noChangeAspect="1"/>
          </p:cNvPicPr>
          <p:nvPr userDrawn="1"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10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2367914" y="314539"/>
            <a:ext cx="9072245" cy="646331"/>
          </a:xfrm>
          <a:prstGeom prst="rect">
            <a:avLst/>
          </a:prstGeom>
        </p:spPr>
        <p:txBody>
          <a:bodyPr wrap="square" lIns="46800" rIns="46800" anchor="b">
            <a:spAutoFit/>
          </a:bodyPr>
          <a:lstStyle>
            <a:lvl1pPr>
              <a:defRPr lang="de-DE" sz="3600" b="1">
                <a:ln>
                  <a:noFill/>
                </a:ln>
                <a:solidFill>
                  <a:srgbClr val="FFFFFF"/>
                </a:solidFill>
              </a:defRPr>
            </a:lvl1pPr>
          </a:lstStyle>
          <a:p>
            <a:pPr lvl="0" defTabSz="457200">
              <a:lnSpc>
                <a:spcPct val="100000"/>
              </a:lnSpc>
              <a:defRPr/>
            </a:pPr>
            <a:r>
              <a:rPr lang="de-DE"/>
              <a:t>Überschrift</a:t>
            </a:r>
          </a:p>
        </p:txBody>
      </p:sp>
      <p:sp>
        <p:nvSpPr>
          <p:cNvPr id="11" name="Textebene 1…"/>
          <p:cNvSpPr>
            <a:spLocks noGrp="1"/>
          </p:cNvSpPr>
          <p:nvPr>
            <p:ph type="body" sz="half" idx="1"/>
          </p:nvPr>
        </p:nvSpPr>
        <p:spPr bwMode="auto">
          <a:xfrm>
            <a:off x="650240" y="1625600"/>
            <a:ext cx="10942320" cy="4571217"/>
          </a:xfrm>
          <a:prstGeom prst="rect">
            <a:avLst/>
          </a:prstGeom>
        </p:spPr>
        <p:txBody>
          <a:bodyPr/>
          <a:lstStyle>
            <a:lvl1pPr marL="206828" indent="-206828">
              <a:buClr>
                <a:srgbClr val="178BB3"/>
              </a:buClr>
              <a:buSzPct val="100000"/>
              <a:buFont typeface="Arial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 marL="609600" indent="-1524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2pPr>
            <a:lvl3pPr marL="1097280" indent="-18288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3pPr>
            <a:lvl4pPr marL="15748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4pPr>
            <a:lvl5pPr marL="2032000" indent="-203200">
              <a:buClr>
                <a:srgbClr val="178BB3"/>
              </a:buClr>
              <a:buSzPct val="100000"/>
              <a:buFont typeface="Courier New"/>
              <a:buChar char="•"/>
              <a:defRPr sz="2400"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>
              <a:defRPr/>
            </a:pPr>
            <a:r>
              <a:rPr lang="de-DE"/>
              <a:t>Textebene 1</a:t>
            </a:r>
            <a:endParaRPr/>
          </a:p>
          <a:p>
            <a:pPr lvl="1">
              <a:defRPr/>
            </a:pPr>
            <a:r>
              <a:rPr lang="de-DE"/>
              <a:t>Textebene 2</a:t>
            </a:r>
            <a:endParaRPr/>
          </a:p>
          <a:p>
            <a:pPr lvl="2">
              <a:defRPr/>
            </a:pPr>
            <a:r>
              <a:rPr lang="de-DE"/>
              <a:t>Textebene 3</a:t>
            </a:r>
            <a:endParaRPr/>
          </a:p>
          <a:p>
            <a:pPr lvl="3">
              <a:defRPr/>
            </a:pPr>
            <a:r>
              <a:rPr lang="de-DE"/>
              <a:t>Textebene 4</a:t>
            </a:r>
            <a:endParaRPr/>
          </a:p>
          <a:p>
            <a:pPr lvl="4">
              <a:defRPr/>
            </a:pPr>
            <a:r>
              <a:rPr lang="de-DE"/>
              <a:t>Textebene 5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Kontakt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sz="1800"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6" name="Form"/>
          <p:cNvSpPr/>
          <p:nvPr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/>
        </p:nvPicPr>
        <p:blipFill>
          <a:blip r:embed="rId2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Rounded Rectangle 2"/>
          <p:cNvSpPr/>
          <p:nvPr userDrawn="1"/>
        </p:nvSpPr>
        <p:spPr bwMode="auto">
          <a:xfrm>
            <a:off x="2888049" y="5087861"/>
            <a:ext cx="501966" cy="5019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242" y="7496"/>
                </a:moveTo>
                <a:lnTo>
                  <a:pt x="17210" y="7742"/>
                </a:lnTo>
                <a:lnTo>
                  <a:pt x="17242" y="7496"/>
                </a:lnTo>
                <a:close/>
                <a:moveTo>
                  <a:pt x="13616" y="4205"/>
                </a:moveTo>
                <a:cubicBezTo>
                  <a:pt x="11528" y="4205"/>
                  <a:pt x="10525" y="6038"/>
                  <a:pt x="10482" y="7052"/>
                </a:cubicBezTo>
                <a:cubicBezTo>
                  <a:pt x="10444" y="7935"/>
                  <a:pt x="10517" y="8304"/>
                  <a:pt x="10595" y="8565"/>
                </a:cubicBezTo>
                <a:cubicBezTo>
                  <a:pt x="8439" y="8240"/>
                  <a:pt x="6748" y="7258"/>
                  <a:pt x="4447" y="4561"/>
                </a:cubicBezTo>
                <a:cubicBezTo>
                  <a:pt x="3375" y="6704"/>
                  <a:pt x="3999" y="8503"/>
                  <a:pt x="5267" y="9465"/>
                </a:cubicBezTo>
                <a:cubicBezTo>
                  <a:pt x="4716" y="9362"/>
                  <a:pt x="3616" y="9250"/>
                  <a:pt x="3112" y="8887"/>
                </a:cubicBezTo>
                <a:cubicBezTo>
                  <a:pt x="3261" y="10999"/>
                  <a:pt x="5405" y="11878"/>
                  <a:pt x="6524" y="12311"/>
                </a:cubicBezTo>
                <a:cubicBezTo>
                  <a:pt x="6075" y="12414"/>
                  <a:pt x="5148" y="12662"/>
                  <a:pt x="4439" y="12528"/>
                </a:cubicBezTo>
                <a:cubicBezTo>
                  <a:pt x="5054" y="14372"/>
                  <a:pt x="7233" y="14246"/>
                  <a:pt x="8108" y="14222"/>
                </a:cubicBezTo>
                <a:cubicBezTo>
                  <a:pt x="7075" y="14998"/>
                  <a:pt x="5455" y="15250"/>
                  <a:pt x="2669" y="15431"/>
                </a:cubicBezTo>
                <a:cubicBezTo>
                  <a:pt x="4990" y="17125"/>
                  <a:pt x="9463" y="17685"/>
                  <a:pt x="11252" y="17161"/>
                </a:cubicBezTo>
                <a:cubicBezTo>
                  <a:pt x="15073" y="15837"/>
                  <a:pt x="15902" y="14298"/>
                  <a:pt x="16769" y="11485"/>
                </a:cubicBezTo>
                <a:cubicBezTo>
                  <a:pt x="17311" y="9455"/>
                  <a:pt x="17156" y="8995"/>
                  <a:pt x="17497" y="8145"/>
                </a:cubicBezTo>
                <a:cubicBezTo>
                  <a:pt x="17838" y="7295"/>
                  <a:pt x="18623" y="6963"/>
                  <a:pt x="18815" y="6385"/>
                </a:cubicBezTo>
                <a:cubicBezTo>
                  <a:pt x="18272" y="6507"/>
                  <a:pt x="17742" y="6761"/>
                  <a:pt x="17128" y="6694"/>
                </a:cubicBezTo>
                <a:cubicBezTo>
                  <a:pt x="17564" y="6455"/>
                  <a:pt x="17860" y="5436"/>
                  <a:pt x="18131" y="4645"/>
                </a:cubicBezTo>
                <a:cubicBezTo>
                  <a:pt x="17537" y="5025"/>
                  <a:pt x="17194" y="5447"/>
                  <a:pt x="16340" y="5503"/>
                </a:cubicBezTo>
                <a:cubicBezTo>
                  <a:pt x="15733" y="4809"/>
                  <a:pt x="14610" y="4205"/>
                  <a:pt x="13616" y="4205"/>
                </a:cubicBezTo>
                <a:close/>
                <a:moveTo>
                  <a:pt x="1680" y="0"/>
                </a:moveTo>
                <a:lnTo>
                  <a:pt x="19920" y="0"/>
                </a:lnTo>
                <a:cubicBezTo>
                  <a:pt x="20848" y="0"/>
                  <a:pt x="21600" y="752"/>
                  <a:pt x="21600" y="1680"/>
                </a:cubicBezTo>
                <a:lnTo>
                  <a:pt x="21600" y="19920"/>
                </a:lnTo>
                <a:cubicBezTo>
                  <a:pt x="21600" y="20848"/>
                  <a:pt x="20848" y="21600"/>
                  <a:pt x="19920" y="21600"/>
                </a:cubicBezTo>
                <a:lnTo>
                  <a:pt x="1680" y="21600"/>
                </a:lnTo>
                <a:cubicBezTo>
                  <a:pt x="752" y="21600"/>
                  <a:pt x="0" y="20848"/>
                  <a:pt x="0" y="19920"/>
                </a:cubicBezTo>
                <a:lnTo>
                  <a:pt x="0" y="1680"/>
                </a:lnTo>
                <a:cubicBezTo>
                  <a:pt x="0" y="752"/>
                  <a:pt x="752" y="0"/>
                  <a:pt x="1680" y="0"/>
                </a:cubicBezTo>
                <a:close/>
              </a:path>
            </a:pathLst>
          </a:cu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700">
                <a:solidFill>
                  <a:srgbClr val="178BB3"/>
                </a:solidFill>
              </a:defRPr>
            </a:pPr>
            <a:endParaRPr/>
          </a:p>
        </p:txBody>
      </p:sp>
      <p:sp>
        <p:nvSpPr>
          <p:cNvPr id="9" name="Textplatzhalter 21"/>
          <p:cNvSpPr>
            <a:spLocks noAdjustHandles="1"/>
          </p:cNvSpPr>
          <p:nvPr userDrawn="1"/>
        </p:nvSpPr>
        <p:spPr bwMode="auto">
          <a:xfrm>
            <a:off x="3769581" y="4336719"/>
            <a:ext cx="3445783" cy="394210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https://www.iip-ecosphere.eu</a:t>
            </a:r>
            <a:endParaRPr/>
          </a:p>
        </p:txBody>
      </p:sp>
      <p:sp>
        <p:nvSpPr>
          <p:cNvPr id="10" name="Form 4157"/>
          <p:cNvSpPr/>
          <p:nvPr userDrawn="1"/>
        </p:nvSpPr>
        <p:spPr bwMode="auto">
          <a:xfrm>
            <a:off x="2885749" y="2621716"/>
            <a:ext cx="506566" cy="5049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958" y="17505"/>
                </a:moveTo>
                <a:cubicBezTo>
                  <a:pt x="17372" y="16944"/>
                  <a:pt x="16242" y="15945"/>
                  <a:pt x="15117" y="15413"/>
                </a:cubicBezTo>
                <a:cubicBezTo>
                  <a:pt x="14189" y="14975"/>
                  <a:pt x="13657" y="14531"/>
                  <a:pt x="13491" y="14057"/>
                </a:cubicBezTo>
                <a:cubicBezTo>
                  <a:pt x="13377" y="13728"/>
                  <a:pt x="13428" y="13351"/>
                  <a:pt x="13649" y="12904"/>
                </a:cubicBezTo>
                <a:cubicBezTo>
                  <a:pt x="13815" y="12567"/>
                  <a:pt x="13972" y="12286"/>
                  <a:pt x="14117" y="12028"/>
                </a:cubicBezTo>
                <a:cubicBezTo>
                  <a:pt x="14730" y="10934"/>
                  <a:pt x="15203" y="10145"/>
                  <a:pt x="15203" y="7348"/>
                </a:cubicBezTo>
                <a:cubicBezTo>
                  <a:pt x="15203" y="3162"/>
                  <a:pt x="12787" y="2951"/>
                  <a:pt x="12309" y="2951"/>
                </a:cubicBezTo>
                <a:cubicBezTo>
                  <a:pt x="11917" y="2951"/>
                  <a:pt x="11672" y="3037"/>
                  <a:pt x="11435" y="3121"/>
                </a:cubicBezTo>
                <a:cubicBezTo>
                  <a:pt x="11175" y="3213"/>
                  <a:pt x="10907" y="3309"/>
                  <a:pt x="10296" y="3319"/>
                </a:cubicBezTo>
                <a:cubicBezTo>
                  <a:pt x="9190" y="3337"/>
                  <a:pt x="6873" y="3375"/>
                  <a:pt x="6873" y="7226"/>
                </a:cubicBezTo>
                <a:cubicBezTo>
                  <a:pt x="6873" y="9919"/>
                  <a:pt x="7574" y="11156"/>
                  <a:pt x="8125" y="12150"/>
                </a:cubicBezTo>
                <a:cubicBezTo>
                  <a:pt x="8266" y="12404"/>
                  <a:pt x="8399" y="12645"/>
                  <a:pt x="8505" y="12885"/>
                </a:cubicBezTo>
                <a:cubicBezTo>
                  <a:pt x="8973" y="13949"/>
                  <a:pt x="8631" y="14693"/>
                  <a:pt x="7426" y="15224"/>
                </a:cubicBezTo>
                <a:cubicBezTo>
                  <a:pt x="5905" y="15897"/>
                  <a:pt x="5188" y="16247"/>
                  <a:pt x="3693" y="17562"/>
                </a:cubicBezTo>
                <a:cubicBezTo>
                  <a:pt x="2017" y="15800"/>
                  <a:pt x="982" y="13423"/>
                  <a:pt x="982" y="10800"/>
                </a:cubicBezTo>
                <a:cubicBezTo>
                  <a:pt x="982" y="5377"/>
                  <a:pt x="5377" y="982"/>
                  <a:pt x="10800" y="982"/>
                </a:cubicBezTo>
                <a:cubicBezTo>
                  <a:pt x="16223" y="982"/>
                  <a:pt x="20618" y="5377"/>
                  <a:pt x="20618" y="10800"/>
                </a:cubicBezTo>
                <a:cubicBezTo>
                  <a:pt x="20618" y="13395"/>
                  <a:pt x="19603" y="15749"/>
                  <a:pt x="17958" y="17505"/>
                </a:cubicBezTo>
                <a:moveTo>
                  <a:pt x="10800" y="20618"/>
                </a:moveTo>
                <a:cubicBezTo>
                  <a:pt x="8356" y="20618"/>
                  <a:pt x="6125" y="19720"/>
                  <a:pt x="4407" y="18242"/>
                </a:cubicBezTo>
                <a:cubicBezTo>
                  <a:pt x="5730" y="17084"/>
                  <a:pt x="6362" y="16767"/>
                  <a:pt x="7823" y="16122"/>
                </a:cubicBezTo>
                <a:cubicBezTo>
                  <a:pt x="9515" y="15375"/>
                  <a:pt x="10091" y="14051"/>
                  <a:pt x="9403" y="12489"/>
                </a:cubicBezTo>
                <a:cubicBezTo>
                  <a:pt x="9279" y="12208"/>
                  <a:pt x="9136" y="11949"/>
                  <a:pt x="8984" y="11674"/>
                </a:cubicBezTo>
                <a:cubicBezTo>
                  <a:pt x="8461" y="10732"/>
                  <a:pt x="7855" y="9665"/>
                  <a:pt x="7855" y="7226"/>
                </a:cubicBezTo>
                <a:cubicBezTo>
                  <a:pt x="7855" y="4341"/>
                  <a:pt x="9224" y="4318"/>
                  <a:pt x="10312" y="4300"/>
                </a:cubicBezTo>
                <a:cubicBezTo>
                  <a:pt x="11084" y="4287"/>
                  <a:pt x="11461" y="4154"/>
                  <a:pt x="11763" y="4047"/>
                </a:cubicBezTo>
                <a:cubicBezTo>
                  <a:pt x="11964" y="3975"/>
                  <a:pt x="12086" y="3933"/>
                  <a:pt x="12309" y="3933"/>
                </a:cubicBezTo>
                <a:cubicBezTo>
                  <a:pt x="13218" y="3933"/>
                  <a:pt x="14221" y="4830"/>
                  <a:pt x="14221" y="7348"/>
                </a:cubicBezTo>
                <a:cubicBezTo>
                  <a:pt x="14221" y="9888"/>
                  <a:pt x="13840" y="10513"/>
                  <a:pt x="13261" y="11548"/>
                </a:cubicBezTo>
                <a:cubicBezTo>
                  <a:pt x="13108" y="11820"/>
                  <a:pt x="12943" y="12115"/>
                  <a:pt x="12768" y="12470"/>
                </a:cubicBezTo>
                <a:cubicBezTo>
                  <a:pt x="12430" y="13155"/>
                  <a:pt x="12362" y="13798"/>
                  <a:pt x="12565" y="14380"/>
                </a:cubicBezTo>
                <a:cubicBezTo>
                  <a:pt x="12825" y="15126"/>
                  <a:pt x="13502" y="15737"/>
                  <a:pt x="14696" y="16302"/>
                </a:cubicBezTo>
                <a:cubicBezTo>
                  <a:pt x="15675" y="16764"/>
                  <a:pt x="16700" y="17667"/>
                  <a:pt x="17251" y="18189"/>
                </a:cubicBezTo>
                <a:cubicBezTo>
                  <a:pt x="15525" y="19697"/>
                  <a:pt x="13272" y="20618"/>
                  <a:pt x="10800" y="20618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4"/>
                  <a:pt x="4835" y="21600"/>
                  <a:pt x="10800" y="21600"/>
                </a:cubicBezTo>
                <a:cubicBezTo>
                  <a:pt x="16765" y="21600"/>
                  <a:pt x="21600" y="16764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1" name="Form 4379"/>
          <p:cNvSpPr/>
          <p:nvPr userDrawn="1"/>
        </p:nvSpPr>
        <p:spPr bwMode="auto">
          <a:xfrm>
            <a:off x="2892064" y="3522187"/>
            <a:ext cx="489266" cy="3581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618" y="18900"/>
                </a:moveTo>
                <a:cubicBezTo>
                  <a:pt x="20618" y="18980"/>
                  <a:pt x="20611" y="19058"/>
                  <a:pt x="20601" y="19135"/>
                </a:cubicBezTo>
                <a:lnTo>
                  <a:pt x="14539" y="10800"/>
                </a:lnTo>
                <a:lnTo>
                  <a:pt x="20601" y="2465"/>
                </a:lnTo>
                <a:cubicBezTo>
                  <a:pt x="20611" y="2542"/>
                  <a:pt x="20618" y="2620"/>
                  <a:pt x="20618" y="2700"/>
                </a:cubicBezTo>
                <a:cubicBezTo>
                  <a:pt x="20618" y="2700"/>
                  <a:pt x="20618" y="18900"/>
                  <a:pt x="20618" y="18900"/>
                </a:cubicBezTo>
                <a:close/>
                <a:moveTo>
                  <a:pt x="19636" y="20250"/>
                </a:moveTo>
                <a:lnTo>
                  <a:pt x="1964" y="20250"/>
                </a:lnTo>
                <a:cubicBezTo>
                  <a:pt x="1849" y="20250"/>
                  <a:pt x="1739" y="20218"/>
                  <a:pt x="1637" y="20168"/>
                </a:cubicBezTo>
                <a:lnTo>
                  <a:pt x="7755" y="11754"/>
                </a:lnTo>
                <a:lnTo>
                  <a:pt x="9440" y="14072"/>
                </a:lnTo>
                <a:cubicBezTo>
                  <a:pt x="9816" y="14589"/>
                  <a:pt x="10308" y="14847"/>
                  <a:pt x="10800" y="14847"/>
                </a:cubicBezTo>
                <a:cubicBezTo>
                  <a:pt x="11292" y="14847"/>
                  <a:pt x="11784" y="14589"/>
                  <a:pt x="12159" y="14072"/>
                </a:cubicBezTo>
                <a:lnTo>
                  <a:pt x="13845" y="11754"/>
                </a:lnTo>
                <a:lnTo>
                  <a:pt x="19964" y="20168"/>
                </a:lnTo>
                <a:cubicBezTo>
                  <a:pt x="19861" y="20218"/>
                  <a:pt x="19752" y="20250"/>
                  <a:pt x="19636" y="20250"/>
                </a:cubicBezTo>
                <a:moveTo>
                  <a:pt x="982" y="18900"/>
                </a:moveTo>
                <a:lnTo>
                  <a:pt x="982" y="2700"/>
                </a:lnTo>
                <a:cubicBezTo>
                  <a:pt x="982" y="2620"/>
                  <a:pt x="989" y="2542"/>
                  <a:pt x="999" y="2465"/>
                </a:cubicBezTo>
                <a:lnTo>
                  <a:pt x="7061" y="10800"/>
                </a:lnTo>
                <a:lnTo>
                  <a:pt x="999" y="19135"/>
                </a:lnTo>
                <a:cubicBezTo>
                  <a:pt x="989" y="19058"/>
                  <a:pt x="982" y="18980"/>
                  <a:pt x="982" y="18900"/>
                </a:cubicBezTo>
                <a:moveTo>
                  <a:pt x="1964" y="1350"/>
                </a:moveTo>
                <a:lnTo>
                  <a:pt x="19636" y="1350"/>
                </a:lnTo>
                <a:cubicBezTo>
                  <a:pt x="19752" y="1350"/>
                  <a:pt x="19861" y="1382"/>
                  <a:pt x="19964" y="1433"/>
                </a:cubicBezTo>
                <a:lnTo>
                  <a:pt x="11465" y="13118"/>
                </a:lnTo>
                <a:cubicBezTo>
                  <a:pt x="11288" y="13362"/>
                  <a:pt x="11051" y="13497"/>
                  <a:pt x="10800" y="13497"/>
                </a:cubicBezTo>
                <a:cubicBezTo>
                  <a:pt x="10549" y="13497"/>
                  <a:pt x="10312" y="13362"/>
                  <a:pt x="10134" y="13118"/>
                </a:cubicBezTo>
                <a:lnTo>
                  <a:pt x="1637" y="1433"/>
                </a:lnTo>
                <a:cubicBezTo>
                  <a:pt x="1739" y="1382"/>
                  <a:pt x="1849" y="1350"/>
                  <a:pt x="1964" y="1350"/>
                </a:cubicBezTo>
                <a:moveTo>
                  <a:pt x="19636" y="0"/>
                </a:moveTo>
                <a:lnTo>
                  <a:pt x="1964" y="0"/>
                </a:lnTo>
                <a:cubicBezTo>
                  <a:pt x="879" y="0"/>
                  <a:pt x="0" y="1209"/>
                  <a:pt x="0" y="2700"/>
                </a:cubicBezTo>
                <a:lnTo>
                  <a:pt x="0" y="18900"/>
                </a:lnTo>
                <a:cubicBezTo>
                  <a:pt x="0" y="20391"/>
                  <a:pt x="879" y="21600"/>
                  <a:pt x="1964" y="21600"/>
                </a:cubicBezTo>
                <a:lnTo>
                  <a:pt x="19636" y="21600"/>
                </a:lnTo>
                <a:cubicBezTo>
                  <a:pt x="20721" y="21600"/>
                  <a:pt x="21600" y="20391"/>
                  <a:pt x="21600" y="18900"/>
                </a:cubicBezTo>
                <a:lnTo>
                  <a:pt x="21600" y="2700"/>
                </a:lnTo>
                <a:cubicBezTo>
                  <a:pt x="21600" y="1209"/>
                  <a:pt x="20721" y="0"/>
                  <a:pt x="19636" y="0"/>
                </a:cubicBezTo>
              </a:path>
            </a:pathLst>
          </a:custGeom>
          <a:solidFill>
            <a:schemeClr val="accent2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2" name="Form 4487"/>
          <p:cNvSpPr/>
          <p:nvPr userDrawn="1"/>
        </p:nvSpPr>
        <p:spPr bwMode="auto">
          <a:xfrm>
            <a:off x="2871334" y="4272479"/>
            <a:ext cx="509996" cy="50656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7850" y="17620"/>
                </a:moveTo>
                <a:cubicBezTo>
                  <a:pt x="17270" y="17122"/>
                  <a:pt x="16604" y="16682"/>
                  <a:pt x="15855" y="16324"/>
                </a:cubicBezTo>
                <a:cubicBezTo>
                  <a:pt x="15868" y="16284"/>
                  <a:pt x="15882" y="16244"/>
                  <a:pt x="15896" y="16203"/>
                </a:cubicBezTo>
                <a:cubicBezTo>
                  <a:pt x="16131" y="15456"/>
                  <a:pt x="16320" y="14656"/>
                  <a:pt x="16454" y="13811"/>
                </a:cubicBezTo>
                <a:cubicBezTo>
                  <a:pt x="16471" y="13704"/>
                  <a:pt x="16484" y="13596"/>
                  <a:pt x="16499" y="13488"/>
                </a:cubicBezTo>
                <a:cubicBezTo>
                  <a:pt x="16544" y="13166"/>
                  <a:pt x="16581" y="12839"/>
                  <a:pt x="16610" y="12507"/>
                </a:cubicBezTo>
                <a:cubicBezTo>
                  <a:pt x="16621" y="12383"/>
                  <a:pt x="16632" y="12260"/>
                  <a:pt x="16641" y="12135"/>
                </a:cubicBezTo>
                <a:cubicBezTo>
                  <a:pt x="16660" y="11858"/>
                  <a:pt x="16664" y="11574"/>
                  <a:pt x="16673" y="11291"/>
                </a:cubicBezTo>
                <a:lnTo>
                  <a:pt x="20598" y="11291"/>
                </a:lnTo>
                <a:cubicBezTo>
                  <a:pt x="20476" y="13747"/>
                  <a:pt x="19450" y="15962"/>
                  <a:pt x="17850" y="17620"/>
                </a:cubicBezTo>
                <a:moveTo>
                  <a:pt x="13714" y="20178"/>
                </a:moveTo>
                <a:cubicBezTo>
                  <a:pt x="13925" y="19957"/>
                  <a:pt x="14127" y="19710"/>
                  <a:pt x="14321" y="19444"/>
                </a:cubicBezTo>
                <a:cubicBezTo>
                  <a:pt x="14339" y="19419"/>
                  <a:pt x="14357" y="19394"/>
                  <a:pt x="14375" y="19369"/>
                </a:cubicBezTo>
                <a:cubicBezTo>
                  <a:pt x="14764" y="18822"/>
                  <a:pt x="15116" y="18192"/>
                  <a:pt x="15420" y="17488"/>
                </a:cubicBezTo>
                <a:cubicBezTo>
                  <a:pt x="15436" y="17450"/>
                  <a:pt x="15451" y="17410"/>
                  <a:pt x="15467" y="17372"/>
                </a:cubicBezTo>
                <a:cubicBezTo>
                  <a:pt x="15485" y="17329"/>
                  <a:pt x="15499" y="17282"/>
                  <a:pt x="15517" y="17239"/>
                </a:cubicBezTo>
                <a:cubicBezTo>
                  <a:pt x="16123" y="17535"/>
                  <a:pt x="16665" y="17890"/>
                  <a:pt x="17142" y="18285"/>
                </a:cubicBezTo>
                <a:cubicBezTo>
                  <a:pt x="16149" y="19129"/>
                  <a:pt x="14989" y="19782"/>
                  <a:pt x="13714" y="20178"/>
                </a:cubicBezTo>
                <a:moveTo>
                  <a:pt x="11291" y="20569"/>
                </a:moveTo>
                <a:lnTo>
                  <a:pt x="11291" y="16221"/>
                </a:lnTo>
                <a:cubicBezTo>
                  <a:pt x="12498" y="16271"/>
                  <a:pt x="13638" y="16493"/>
                  <a:pt x="14652" y="16869"/>
                </a:cubicBezTo>
                <a:cubicBezTo>
                  <a:pt x="13850" y="18909"/>
                  <a:pt x="12654" y="20298"/>
                  <a:pt x="11291" y="20569"/>
                </a:cubicBezTo>
                <a:moveTo>
                  <a:pt x="11291" y="11291"/>
                </a:moveTo>
                <a:lnTo>
                  <a:pt x="15697" y="11291"/>
                </a:lnTo>
                <a:cubicBezTo>
                  <a:pt x="15655" y="12995"/>
                  <a:pt x="15392" y="14581"/>
                  <a:pt x="14971" y="15948"/>
                </a:cubicBezTo>
                <a:cubicBezTo>
                  <a:pt x="13855" y="15534"/>
                  <a:pt x="12608" y="15291"/>
                  <a:pt x="11291" y="15240"/>
                </a:cubicBezTo>
                <a:cubicBezTo>
                  <a:pt x="11291" y="15240"/>
                  <a:pt x="11291" y="11291"/>
                  <a:pt x="11291" y="11291"/>
                </a:cubicBezTo>
                <a:close/>
                <a:moveTo>
                  <a:pt x="11291" y="6360"/>
                </a:moveTo>
                <a:cubicBezTo>
                  <a:pt x="12608" y="6309"/>
                  <a:pt x="13855" y="6066"/>
                  <a:pt x="14971" y="5652"/>
                </a:cubicBezTo>
                <a:cubicBezTo>
                  <a:pt x="15392" y="7019"/>
                  <a:pt x="15655" y="8605"/>
                  <a:pt x="15697" y="10309"/>
                </a:cubicBezTo>
                <a:lnTo>
                  <a:pt x="11291" y="10309"/>
                </a:lnTo>
                <a:cubicBezTo>
                  <a:pt x="11291" y="10309"/>
                  <a:pt x="11291" y="6360"/>
                  <a:pt x="11291" y="6360"/>
                </a:cubicBezTo>
                <a:close/>
                <a:moveTo>
                  <a:pt x="11291" y="1031"/>
                </a:moveTo>
                <a:cubicBezTo>
                  <a:pt x="12654" y="1302"/>
                  <a:pt x="13850" y="2691"/>
                  <a:pt x="14652" y="4731"/>
                </a:cubicBezTo>
                <a:cubicBezTo>
                  <a:pt x="13638" y="5107"/>
                  <a:pt x="12498" y="5329"/>
                  <a:pt x="11291" y="5379"/>
                </a:cubicBezTo>
                <a:cubicBezTo>
                  <a:pt x="11291" y="5379"/>
                  <a:pt x="11291" y="1031"/>
                  <a:pt x="11291" y="1031"/>
                </a:cubicBezTo>
                <a:close/>
                <a:moveTo>
                  <a:pt x="17142" y="3315"/>
                </a:moveTo>
                <a:cubicBezTo>
                  <a:pt x="16665" y="3711"/>
                  <a:pt x="16123" y="4065"/>
                  <a:pt x="15517" y="4361"/>
                </a:cubicBezTo>
                <a:cubicBezTo>
                  <a:pt x="15499" y="4318"/>
                  <a:pt x="15485" y="4271"/>
                  <a:pt x="15467" y="4229"/>
                </a:cubicBezTo>
                <a:cubicBezTo>
                  <a:pt x="15451" y="4190"/>
                  <a:pt x="15436" y="4151"/>
                  <a:pt x="15420" y="4112"/>
                </a:cubicBezTo>
                <a:cubicBezTo>
                  <a:pt x="15116" y="3408"/>
                  <a:pt x="14764" y="2778"/>
                  <a:pt x="14375" y="2231"/>
                </a:cubicBezTo>
                <a:cubicBezTo>
                  <a:pt x="14357" y="2206"/>
                  <a:pt x="14339" y="2181"/>
                  <a:pt x="14321" y="2156"/>
                </a:cubicBezTo>
                <a:cubicBezTo>
                  <a:pt x="14127" y="1890"/>
                  <a:pt x="13925" y="1643"/>
                  <a:pt x="13714" y="1422"/>
                </a:cubicBezTo>
                <a:cubicBezTo>
                  <a:pt x="14989" y="1818"/>
                  <a:pt x="16149" y="2471"/>
                  <a:pt x="17142" y="3315"/>
                </a:cubicBezTo>
                <a:moveTo>
                  <a:pt x="20598" y="10309"/>
                </a:moveTo>
                <a:lnTo>
                  <a:pt x="16673" y="10309"/>
                </a:lnTo>
                <a:cubicBezTo>
                  <a:pt x="16664" y="10027"/>
                  <a:pt x="16660" y="9742"/>
                  <a:pt x="16641" y="9465"/>
                </a:cubicBezTo>
                <a:cubicBezTo>
                  <a:pt x="16632" y="9340"/>
                  <a:pt x="16621" y="9217"/>
                  <a:pt x="16610" y="9093"/>
                </a:cubicBezTo>
                <a:cubicBezTo>
                  <a:pt x="16581" y="8761"/>
                  <a:pt x="16544" y="8434"/>
                  <a:pt x="16499" y="8112"/>
                </a:cubicBezTo>
                <a:cubicBezTo>
                  <a:pt x="16484" y="8005"/>
                  <a:pt x="16471" y="7896"/>
                  <a:pt x="16454" y="7789"/>
                </a:cubicBezTo>
                <a:cubicBezTo>
                  <a:pt x="16320" y="6944"/>
                  <a:pt x="16131" y="6144"/>
                  <a:pt x="15896" y="5397"/>
                </a:cubicBezTo>
                <a:cubicBezTo>
                  <a:pt x="15882" y="5357"/>
                  <a:pt x="15868" y="5317"/>
                  <a:pt x="15855" y="5276"/>
                </a:cubicBezTo>
                <a:cubicBezTo>
                  <a:pt x="16604" y="4918"/>
                  <a:pt x="17270" y="4478"/>
                  <a:pt x="17850" y="3981"/>
                </a:cubicBezTo>
                <a:cubicBezTo>
                  <a:pt x="19450" y="5638"/>
                  <a:pt x="20476" y="7853"/>
                  <a:pt x="20598" y="10309"/>
                </a:cubicBezTo>
                <a:moveTo>
                  <a:pt x="10309" y="5379"/>
                </a:moveTo>
                <a:cubicBezTo>
                  <a:pt x="9101" y="5329"/>
                  <a:pt x="7961" y="5107"/>
                  <a:pt x="6947" y="4731"/>
                </a:cubicBezTo>
                <a:cubicBezTo>
                  <a:pt x="7749" y="2691"/>
                  <a:pt x="8945" y="1302"/>
                  <a:pt x="10309" y="1031"/>
                </a:cubicBezTo>
                <a:cubicBezTo>
                  <a:pt x="10309" y="1031"/>
                  <a:pt x="10309" y="5379"/>
                  <a:pt x="10309" y="5379"/>
                </a:cubicBezTo>
                <a:close/>
                <a:moveTo>
                  <a:pt x="10309" y="10309"/>
                </a:moveTo>
                <a:lnTo>
                  <a:pt x="5903" y="10309"/>
                </a:lnTo>
                <a:cubicBezTo>
                  <a:pt x="5945" y="8605"/>
                  <a:pt x="6207" y="7019"/>
                  <a:pt x="6629" y="5652"/>
                </a:cubicBezTo>
                <a:cubicBezTo>
                  <a:pt x="7745" y="6066"/>
                  <a:pt x="8991" y="6309"/>
                  <a:pt x="10309" y="6360"/>
                </a:cubicBezTo>
                <a:cubicBezTo>
                  <a:pt x="10309" y="6360"/>
                  <a:pt x="10309" y="10309"/>
                  <a:pt x="10309" y="10309"/>
                </a:cubicBezTo>
                <a:close/>
                <a:moveTo>
                  <a:pt x="10309" y="15240"/>
                </a:moveTo>
                <a:cubicBezTo>
                  <a:pt x="8991" y="15291"/>
                  <a:pt x="7745" y="15534"/>
                  <a:pt x="6629" y="15948"/>
                </a:cubicBezTo>
                <a:cubicBezTo>
                  <a:pt x="6207" y="14581"/>
                  <a:pt x="5945" y="12995"/>
                  <a:pt x="5903" y="11291"/>
                </a:cubicBezTo>
                <a:lnTo>
                  <a:pt x="10309" y="11291"/>
                </a:lnTo>
                <a:cubicBezTo>
                  <a:pt x="10309" y="11291"/>
                  <a:pt x="10309" y="15240"/>
                  <a:pt x="10309" y="15240"/>
                </a:cubicBezTo>
                <a:close/>
                <a:moveTo>
                  <a:pt x="10309" y="20569"/>
                </a:moveTo>
                <a:cubicBezTo>
                  <a:pt x="8945" y="20298"/>
                  <a:pt x="7749" y="18909"/>
                  <a:pt x="6947" y="16869"/>
                </a:cubicBezTo>
                <a:cubicBezTo>
                  <a:pt x="7961" y="16493"/>
                  <a:pt x="9101" y="16271"/>
                  <a:pt x="10309" y="16221"/>
                </a:cubicBezTo>
                <a:cubicBezTo>
                  <a:pt x="10309" y="16221"/>
                  <a:pt x="10309" y="20569"/>
                  <a:pt x="10309" y="20569"/>
                </a:cubicBezTo>
                <a:close/>
                <a:moveTo>
                  <a:pt x="4458" y="18285"/>
                </a:moveTo>
                <a:cubicBezTo>
                  <a:pt x="4934" y="17890"/>
                  <a:pt x="5476" y="17535"/>
                  <a:pt x="6083" y="17239"/>
                </a:cubicBezTo>
                <a:cubicBezTo>
                  <a:pt x="6100" y="17282"/>
                  <a:pt x="6115" y="17329"/>
                  <a:pt x="6132" y="17372"/>
                </a:cubicBezTo>
                <a:cubicBezTo>
                  <a:pt x="6149" y="17410"/>
                  <a:pt x="6163" y="17450"/>
                  <a:pt x="6180" y="17488"/>
                </a:cubicBezTo>
                <a:cubicBezTo>
                  <a:pt x="6484" y="18192"/>
                  <a:pt x="6835" y="18822"/>
                  <a:pt x="7224" y="19369"/>
                </a:cubicBezTo>
                <a:cubicBezTo>
                  <a:pt x="7242" y="19394"/>
                  <a:pt x="7261" y="19419"/>
                  <a:pt x="7279" y="19444"/>
                </a:cubicBezTo>
                <a:cubicBezTo>
                  <a:pt x="7472" y="19710"/>
                  <a:pt x="7674" y="19957"/>
                  <a:pt x="7886" y="20178"/>
                </a:cubicBezTo>
                <a:cubicBezTo>
                  <a:pt x="6610" y="19782"/>
                  <a:pt x="5451" y="19129"/>
                  <a:pt x="4458" y="18285"/>
                </a:cubicBezTo>
                <a:moveTo>
                  <a:pt x="1002" y="11291"/>
                </a:moveTo>
                <a:lnTo>
                  <a:pt x="4927" y="11291"/>
                </a:lnTo>
                <a:cubicBezTo>
                  <a:pt x="4935" y="11574"/>
                  <a:pt x="4940" y="11858"/>
                  <a:pt x="4958" y="12135"/>
                </a:cubicBezTo>
                <a:cubicBezTo>
                  <a:pt x="4967" y="12260"/>
                  <a:pt x="4979" y="12383"/>
                  <a:pt x="4989" y="12507"/>
                </a:cubicBezTo>
                <a:cubicBezTo>
                  <a:pt x="5018" y="12839"/>
                  <a:pt x="5055" y="13166"/>
                  <a:pt x="5100" y="13488"/>
                </a:cubicBezTo>
                <a:cubicBezTo>
                  <a:pt x="5116" y="13596"/>
                  <a:pt x="5129" y="13704"/>
                  <a:pt x="5146" y="13811"/>
                </a:cubicBezTo>
                <a:cubicBezTo>
                  <a:pt x="5280" y="14656"/>
                  <a:pt x="5468" y="15456"/>
                  <a:pt x="5704" y="16203"/>
                </a:cubicBezTo>
                <a:cubicBezTo>
                  <a:pt x="5718" y="16244"/>
                  <a:pt x="5731" y="16284"/>
                  <a:pt x="5744" y="16324"/>
                </a:cubicBezTo>
                <a:cubicBezTo>
                  <a:pt x="4996" y="16682"/>
                  <a:pt x="4330" y="17122"/>
                  <a:pt x="3749" y="17620"/>
                </a:cubicBezTo>
                <a:cubicBezTo>
                  <a:pt x="2150" y="15962"/>
                  <a:pt x="1123" y="13747"/>
                  <a:pt x="1002" y="11291"/>
                </a:cubicBezTo>
                <a:moveTo>
                  <a:pt x="3749" y="3981"/>
                </a:moveTo>
                <a:cubicBezTo>
                  <a:pt x="4330" y="4478"/>
                  <a:pt x="4996" y="4918"/>
                  <a:pt x="5744" y="5276"/>
                </a:cubicBezTo>
                <a:cubicBezTo>
                  <a:pt x="5731" y="5317"/>
                  <a:pt x="5718" y="5357"/>
                  <a:pt x="5704" y="5397"/>
                </a:cubicBezTo>
                <a:cubicBezTo>
                  <a:pt x="5469" y="6144"/>
                  <a:pt x="5280" y="6944"/>
                  <a:pt x="5146" y="7789"/>
                </a:cubicBezTo>
                <a:cubicBezTo>
                  <a:pt x="5129" y="7896"/>
                  <a:pt x="5116" y="8005"/>
                  <a:pt x="5100" y="8112"/>
                </a:cubicBezTo>
                <a:cubicBezTo>
                  <a:pt x="5055" y="8434"/>
                  <a:pt x="5018" y="8761"/>
                  <a:pt x="4989" y="9093"/>
                </a:cubicBezTo>
                <a:cubicBezTo>
                  <a:pt x="4979" y="9217"/>
                  <a:pt x="4967" y="9340"/>
                  <a:pt x="4958" y="9465"/>
                </a:cubicBezTo>
                <a:cubicBezTo>
                  <a:pt x="4940" y="9742"/>
                  <a:pt x="4935" y="10027"/>
                  <a:pt x="4927" y="10309"/>
                </a:cubicBezTo>
                <a:lnTo>
                  <a:pt x="1002" y="10309"/>
                </a:lnTo>
                <a:cubicBezTo>
                  <a:pt x="1123" y="7853"/>
                  <a:pt x="2150" y="5638"/>
                  <a:pt x="3749" y="3981"/>
                </a:cubicBezTo>
                <a:moveTo>
                  <a:pt x="7886" y="1422"/>
                </a:moveTo>
                <a:cubicBezTo>
                  <a:pt x="7674" y="1643"/>
                  <a:pt x="7472" y="1890"/>
                  <a:pt x="7279" y="2156"/>
                </a:cubicBezTo>
                <a:cubicBezTo>
                  <a:pt x="7261" y="2181"/>
                  <a:pt x="7242" y="2206"/>
                  <a:pt x="7224" y="2231"/>
                </a:cubicBezTo>
                <a:cubicBezTo>
                  <a:pt x="6835" y="2778"/>
                  <a:pt x="6484" y="3408"/>
                  <a:pt x="6180" y="4112"/>
                </a:cubicBezTo>
                <a:cubicBezTo>
                  <a:pt x="6163" y="4151"/>
                  <a:pt x="6149" y="4190"/>
                  <a:pt x="6132" y="4229"/>
                </a:cubicBezTo>
                <a:cubicBezTo>
                  <a:pt x="6115" y="4271"/>
                  <a:pt x="6100" y="4318"/>
                  <a:pt x="6083" y="4361"/>
                </a:cubicBezTo>
                <a:cubicBezTo>
                  <a:pt x="5476" y="4065"/>
                  <a:pt x="4934" y="3711"/>
                  <a:pt x="4458" y="3315"/>
                </a:cubicBezTo>
                <a:cubicBezTo>
                  <a:pt x="5451" y="2471"/>
                  <a:pt x="6610" y="1818"/>
                  <a:pt x="7886" y="1422"/>
                </a:cubicBezTo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4" y="21600"/>
                  <a:pt x="21600" y="16765"/>
                  <a:pt x="21600" y="10800"/>
                </a:cubicBezTo>
                <a:cubicBezTo>
                  <a:pt x="21600" y="4835"/>
                  <a:pt x="16764" y="0"/>
                  <a:pt x="10800" y="0"/>
                </a:cubicBezTo>
              </a:path>
            </a:pathLst>
          </a:custGeom>
          <a:solidFill>
            <a:srgbClr val="238EB7"/>
          </a:solidFill>
          <a:ln w="12700">
            <a:solidFill>
              <a:srgbClr val="238EB7"/>
            </a:solidFill>
            <a:miter lim="400000"/>
          </a:ln>
        </p:spPr>
        <p:txBody>
          <a:bodyPr lIns="45719" rIns="45719" anchor="ctr"/>
          <a:lstStyle/>
          <a:p>
            <a:pPr algn="ctr" defTabSz="457200">
              <a:defRPr sz="3000">
                <a:solidFill>
                  <a:srgbClr val="178BB3"/>
                </a:solidFill>
                <a:latin typeface="Gill Sans SemiBold"/>
                <a:ea typeface="Gill Sans SemiBold"/>
                <a:cs typeface="Gill Sans SemiBold"/>
              </a:defRPr>
            </a:pPr>
            <a:endParaRPr/>
          </a:p>
        </p:txBody>
      </p:sp>
      <p:sp>
        <p:nvSpPr>
          <p:cNvPr id="13" name="Rechteck 17"/>
          <p:cNvSpPr>
            <a:spLocks noAdjustHandles="1"/>
          </p:cNvSpPr>
          <p:nvPr userDrawn="1"/>
        </p:nvSpPr>
        <p:spPr bwMode="auto">
          <a:xfrm>
            <a:off x="3769580" y="5151250"/>
            <a:ext cx="2019140" cy="394210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sz="1800"/>
              <a:t>@de_iipecosphere</a:t>
            </a:r>
          </a:p>
        </p:txBody>
      </p:sp>
      <p:sp>
        <p:nvSpPr>
          <p:cNvPr id="14" name="Textfeld 3"/>
          <p:cNvSpPr>
            <a:spLocks noAdjustHandles="1"/>
          </p:cNvSpPr>
          <p:nvPr userDrawn="1"/>
        </p:nvSpPr>
        <p:spPr bwMode="auto">
          <a:xfrm>
            <a:off x="2333709" y="298705"/>
            <a:ext cx="3550023" cy="646329"/>
          </a:xfrm>
          <a:prstGeom prst="rect">
            <a:avLst/>
          </a:prstGeom>
          <a:ln w="12700">
            <a:miter lim="400000"/>
          </a:ln>
        </p:spPr>
        <p:txBody>
          <a:bodyPr lIns="45719" rIns="45719" anchor="b">
            <a:spAutoFit/>
          </a:bodyPr>
          <a:lstStyle>
            <a:lvl1pPr defTabSz="457200">
              <a:lnSpc>
                <a:spcPct val="100000"/>
              </a:lnSpc>
              <a:defRPr sz="3600" b="1">
                <a:solidFill>
                  <a:srgbClr val="FFFFFF"/>
                </a:solidFill>
              </a:defRPr>
            </a:lvl1pPr>
          </a:lstStyle>
          <a:p>
            <a:pPr lvl="0">
              <a:defRPr/>
            </a:pPr>
            <a:r>
              <a:rPr lang="de-DE"/>
              <a:t>Kontakt</a:t>
            </a:r>
          </a:p>
        </p:txBody>
      </p:sp>
      <p:sp>
        <p:nvSpPr>
          <p:cNvPr id="15" name="Textplatzhalter 5"/>
          <p:cNvSpPr>
            <a:spLocks noGrp="1"/>
          </p:cNvSpPr>
          <p:nvPr>
            <p:ph type="body" sz="quarter" idx="10" hasCustomPrompt="1"/>
          </p:nvPr>
        </p:nvSpPr>
        <p:spPr bwMode="auto">
          <a:xfrm>
            <a:off x="3769580" y="2697001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Vorname Nachname</a:t>
            </a:r>
            <a:endParaRPr/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3769580" y="3519716"/>
            <a:ext cx="2862168" cy="4247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lang="de-DE" sz="1800">
                <a:ln>
                  <a:noFill/>
                </a:ln>
              </a:defRPr>
            </a:lvl1pPr>
          </a:lstStyle>
          <a:p>
            <a:pPr lvl="0">
              <a:defRPr/>
            </a:pPr>
            <a:r>
              <a:rPr lang="de-DE"/>
              <a:t>mail@adresse.de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Untertitel 7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74698" y="5485194"/>
            <a:ext cx="8135732" cy="1174638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5BE0D2-9C8C-4D28-877E-3DB6C9861B8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5247"/>
          <a:stretch/>
        </p:blipFill>
        <p:spPr bwMode="auto">
          <a:xfrm>
            <a:off x="678661" y="5480207"/>
            <a:ext cx="1769681" cy="117962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preserve="1" userDrawn="1">
  <p:cSld name="Titelfolie mit Untertitel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/>
        </p:nvSpPr>
        <p:spPr bwMode="auto">
          <a:xfrm>
            <a:off x="-15487" y="-21184"/>
            <a:ext cx="12222974" cy="6900368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/>
        </p:nvPicPr>
        <p:blipFill>
          <a:blip r:embed="rId2"/>
          <a:srcRect r="5272" b="4025"/>
          <a:stretch/>
        </p:blipFill>
        <p:spPr bwMode="auto">
          <a:xfrm>
            <a:off x="0" y="-17665"/>
            <a:ext cx="12192001" cy="440835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Rechteck"/>
          <p:cNvSpPr/>
          <p:nvPr/>
        </p:nvSpPr>
        <p:spPr bwMode="auto">
          <a:xfrm>
            <a:off x="0" y="4369523"/>
            <a:ext cx="12191422" cy="248847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7" name="Inhaltsplatzhalter 4" descr="Inhaltsplatzhalter 4"/>
          <p:cNvPicPr>
            <a:picLocks noChangeAspect="1"/>
          </p:cNvPicPr>
          <p:nvPr/>
        </p:nvPicPr>
        <p:blipFill>
          <a:blip r:embed="rId3"/>
          <a:srcRect l="961" r="960" b="25735"/>
          <a:stretch/>
        </p:blipFill>
        <p:spPr bwMode="auto">
          <a:xfrm>
            <a:off x="790013" y="5958840"/>
            <a:ext cx="1162161" cy="72608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Überschrift"/>
          <p:cNvSpPr>
            <a:spLocks noGrp="1"/>
          </p:cNvSpPr>
          <p:nvPr>
            <p:ph type="body" sz="quarter" idx="13"/>
          </p:nvPr>
        </p:nvSpPr>
        <p:spPr bwMode="auto">
          <a:xfrm>
            <a:off x="2596925" y="4568608"/>
            <a:ext cx="8914913" cy="738664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4200" b="1">
                <a:solidFill>
                  <a:srgbClr val="178BB3"/>
                </a:solidFill>
              </a:defRPr>
            </a:lvl1pPr>
          </a:lstStyle>
          <a:p>
            <a:pPr>
              <a:defRPr/>
            </a:pPr>
            <a:r>
              <a:rPr lang="de-DE"/>
              <a:t>Überschrift</a:t>
            </a:r>
          </a:p>
        </p:txBody>
      </p:sp>
      <p:grpSp>
        <p:nvGrpSpPr>
          <p:cNvPr id="9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10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11" name="image1.jpeg" descr="image1.jpeg"/>
            <p:cNvPicPr>
              <a:picLocks noChangeAspect="1"/>
            </p:cNvPicPr>
            <p:nvPr/>
          </p:nvPicPr>
          <p:blipFill>
            <a:blip r:embed="rId4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  <p:sp>
        <p:nvSpPr>
          <p:cNvPr id="12" name="Überschrift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2604813" y="5216771"/>
            <a:ext cx="8914913" cy="523220"/>
          </a:xfrm>
          <a:prstGeom prst="rect">
            <a:avLst/>
          </a:prstGeom>
        </p:spPr>
        <p:txBody>
          <a:bodyPr anchor="b">
            <a:spAutoFit/>
          </a:bodyPr>
          <a:lstStyle>
            <a:lvl1pPr defTabSz="457200">
              <a:lnSpc>
                <a:spcPct val="100000"/>
              </a:lnSpc>
              <a:defRPr sz="2800" b="1">
                <a:solidFill>
                  <a:srgbClr val="9D9D9C"/>
                </a:solidFill>
              </a:defRPr>
            </a:lvl1pPr>
          </a:lstStyle>
          <a:p>
            <a:pPr>
              <a:defRPr/>
            </a:pPr>
            <a:r>
              <a:rPr lang="de-DE"/>
              <a:t>Untertitel</a:t>
            </a:r>
            <a:endParaRPr/>
          </a:p>
        </p:txBody>
      </p:sp>
      <p:sp>
        <p:nvSpPr>
          <p:cNvPr id="13" name="Untertitel 7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2674698" y="5853869"/>
            <a:ext cx="8135732" cy="805963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>
              <a:defRPr/>
            </a:lvl1pPr>
          </a:lstStyle>
          <a:p>
            <a:pPr>
              <a:defRPr/>
            </a:pPr>
            <a:r>
              <a:rPr lang="de-DE" b="1"/>
              <a:t>Name (Inst.),</a:t>
            </a:r>
            <a:r>
              <a:rPr lang="de-DE"/>
              <a:t> Name (Inst),</a:t>
            </a:r>
            <a:endParaRPr/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/>
              <a:t>Veranstaltung · Datum · Ort 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Star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-15487" y="-121920"/>
            <a:ext cx="12222974" cy="7001104"/>
          </a:xfrm>
          <a:prstGeom prst="rect">
            <a:avLst/>
          </a:prstGeom>
          <a:solidFill>
            <a:srgbClr val="D2D2D2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pic>
        <p:nvPicPr>
          <p:cNvPr id="5" name="AdobeStock_213527012-IIP-EcosphereQ.jpg" descr="AdobeStock_213527012-IIP-EcosphereQ.jpg"/>
          <p:cNvPicPr>
            <a:picLocks noChangeAspect="1"/>
          </p:cNvPicPr>
          <p:nvPr userDrawn="1"/>
        </p:nvPicPr>
        <p:blipFill>
          <a:blip r:embed="rId2"/>
          <a:srcRect r="5272" b="4025"/>
          <a:stretch/>
        </p:blipFill>
        <p:spPr bwMode="auto">
          <a:xfrm>
            <a:off x="-1878986" y="358774"/>
            <a:ext cx="16981868" cy="6140259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6" name="Gruppieren"/>
          <p:cNvGrpSpPr/>
          <p:nvPr userDrawn="1"/>
        </p:nvGrpSpPr>
        <p:grpSpPr bwMode="auto">
          <a:xfrm>
            <a:off x="215899" y="-6762"/>
            <a:ext cx="2234078" cy="2410958"/>
            <a:chOff x="0" y="0"/>
            <a:chExt cx="2234077" cy="2410957"/>
          </a:xfrm>
        </p:grpSpPr>
        <p:sp>
          <p:nvSpPr>
            <p:cNvPr id="7" name="Form"/>
            <p:cNvSpPr/>
            <p:nvPr/>
          </p:nvSpPr>
          <p:spPr bwMode="auto">
            <a:xfrm>
              <a:off x="0" y="0"/>
              <a:ext cx="2234078" cy="24109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10766" y="2034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 cap="flat">
              <a:noFill/>
              <a:miter lim="400000"/>
            </a:ln>
            <a:effectLst>
              <a:outerShdw blurRad="190500" dist="39187" dir="5400000" rotWithShape="0">
                <a:srgbClr val="000000">
                  <a:alpha val="70185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>
                <a:defRPr/>
              </a:pPr>
              <a:endParaRPr/>
            </a:p>
          </p:txBody>
        </p:sp>
        <p:pic>
          <p:nvPicPr>
            <p:cNvPr id="8" name="image1.jpeg" descr="image1.jpeg"/>
            <p:cNvPicPr>
              <a:picLocks noChangeAspect="1"/>
            </p:cNvPicPr>
            <p:nvPr/>
          </p:nvPicPr>
          <p:blipFill>
            <a:blip r:embed="rId3"/>
            <a:srcRect l="6143" t="15021" r="6143" b="15021"/>
            <a:stretch/>
          </p:blipFill>
          <p:spPr bwMode="auto">
            <a:xfrm>
              <a:off x="1658" y="269236"/>
              <a:ext cx="2230784" cy="1779218"/>
            </a:xfrm>
            <a:prstGeom prst="rect">
              <a:avLst/>
            </a:prstGeom>
            <a:ln w="12700" cap="flat">
              <a:noFill/>
              <a:miter lim="400000"/>
            </a:ln>
          </p:spPr>
        </p:pic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Rechteck"/>
          <p:cNvSpPr/>
          <p:nvPr userDrawn="1"/>
        </p:nvSpPr>
        <p:spPr bwMode="auto">
          <a:xfrm>
            <a:off x="0" y="-42368"/>
            <a:ext cx="12222974" cy="6900368"/>
          </a:xfrm>
          <a:prstGeom prst="rect">
            <a:avLst/>
          </a:prstGeom>
          <a:solidFill>
            <a:srgbClr val="238EB7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/>
          </a:p>
        </p:txBody>
      </p:sp>
      <p:sp>
        <p:nvSpPr>
          <p:cNvPr id="5" name="Rechteck"/>
          <p:cNvSpPr/>
          <p:nvPr userDrawn="1"/>
        </p:nvSpPr>
        <p:spPr bwMode="auto">
          <a:xfrm>
            <a:off x="0" y="951887"/>
            <a:ext cx="12222974" cy="5847376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/>
            </a:pPr>
            <a:endParaRPr lang="de-DE"/>
          </a:p>
        </p:txBody>
      </p:sp>
      <p:sp>
        <p:nvSpPr>
          <p:cNvPr id="6" name="Form"/>
          <p:cNvSpPr/>
          <p:nvPr userDrawn="1"/>
        </p:nvSpPr>
        <p:spPr bwMode="auto">
          <a:xfrm>
            <a:off x="197752" y="-35323"/>
            <a:ext cx="1938206" cy="13973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10766" y="2034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>
            <a:noFill/>
            <a:miter lim="400000"/>
          </a:ln>
          <a:effectLst>
            <a:outerShdw blurRad="190500" dist="39187" dir="5400000" rotWithShape="0">
              <a:srgbClr val="000000">
                <a:alpha val="70185"/>
              </a:srgbClr>
            </a:outerShdw>
          </a:effectLst>
        </p:spPr>
        <p:txBody>
          <a:bodyPr wrap="square" lIns="45719" tIns="45719" rIns="45719" bIns="45719" numCol="1" anchor="ctr">
            <a:noAutofit/>
          </a:bodyPr>
          <a:lstStyle/>
          <a:p>
            <a:pPr>
              <a:defRPr/>
            </a:pPr>
            <a:endParaRPr/>
          </a:p>
        </p:txBody>
      </p:sp>
      <p:pic>
        <p:nvPicPr>
          <p:cNvPr id="7" name="image1.jpeg" descr="image1.jpeg"/>
          <p:cNvPicPr>
            <a:picLocks noChangeAspect="1"/>
          </p:cNvPicPr>
          <p:nvPr userDrawn="1"/>
        </p:nvPicPr>
        <p:blipFill>
          <a:blip r:embed="rId8"/>
          <a:srcRect l="6143" t="15021" r="6143" b="28310"/>
          <a:stretch/>
        </p:blipFill>
        <p:spPr bwMode="auto">
          <a:xfrm>
            <a:off x="254554" y="38235"/>
            <a:ext cx="1824602" cy="1198524"/>
          </a:xfrm>
          <a:prstGeom prst="rect">
            <a:avLst/>
          </a:prstGeom>
          <a:ln w="12700" cap="flat">
            <a:noFill/>
            <a:miter lim="400000"/>
          </a:ln>
        </p:spPr>
      </p:pic>
      <p:sp>
        <p:nvSpPr>
          <p:cNvPr id="8" name="Datumsplatzhalter 3"/>
          <p:cNvSpPr>
            <a:spLocks noAdjustHandles="1"/>
          </p:cNvSpPr>
          <p:nvPr userDrawn="1"/>
        </p:nvSpPr>
        <p:spPr bwMode="auto">
          <a:xfrm>
            <a:off x="501226" y="6427105"/>
            <a:ext cx="7056822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>
              <a:defRPr sz="1200" spc="11"/>
            </a:lvl1pPr>
          </a:lstStyle>
          <a:p>
            <a:pPr>
              <a:defRPr/>
            </a:pPr>
            <a:r>
              <a:rPr lang="en-US" dirty="0"/>
              <a:t>IIP-Ecosphere Platform Documentation</a:t>
            </a:r>
            <a:r>
              <a:rPr lang="de-DE" dirty="0"/>
              <a:t>  ·  13.10.2022</a:t>
            </a:r>
          </a:p>
        </p:txBody>
      </p:sp>
      <p:sp>
        <p:nvSpPr>
          <p:cNvPr id="9" name="Datumsplatzhalter 3"/>
          <p:cNvSpPr>
            <a:spLocks noAdjustHandles="1"/>
          </p:cNvSpPr>
          <p:nvPr userDrawn="1"/>
        </p:nvSpPr>
        <p:spPr bwMode="auto">
          <a:xfrm>
            <a:off x="8526072" y="6427105"/>
            <a:ext cx="2732174" cy="29360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lvl1pPr algn="ctr">
              <a:defRPr sz="1200" spc="11"/>
            </a:lvl1pPr>
          </a:lstStyle>
          <a:p>
            <a:pPr>
              <a:defRPr/>
            </a:pPr>
            <a:r>
              <a:rPr lang="de-DE"/>
              <a:t>© </a:t>
            </a:r>
            <a:r>
              <a:rPr lang="en-US"/>
              <a:t>IIP-Ecosphere</a:t>
            </a:r>
            <a:r>
              <a:rPr lang="de-DE"/>
              <a:t> Konsortium</a:t>
            </a:r>
          </a:p>
        </p:txBody>
      </p:sp>
      <p:sp>
        <p:nvSpPr>
          <p:cNvPr id="10" name="Textfeld 6"/>
          <p:cNvSpPr>
            <a:spLocks noAdjustHandles="1"/>
          </p:cNvSpPr>
          <p:nvPr userDrawn="1"/>
        </p:nvSpPr>
        <p:spPr bwMode="auto">
          <a:xfrm>
            <a:off x="11294558" y="6427105"/>
            <a:ext cx="500137" cy="313932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>
            <a:defPPr marL="0" marR="0" indent="0" algn="l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800" b="0" i="0" u="none" strike="noStrike" cap="none" spc="0">
                <a:ln>
                  <a:noFill/>
                </a:ln>
                <a:solidFill>
                  <a:srgbClr val="000000"/>
                </a:solidFill>
              </a:defRPr>
            </a:defPPr>
            <a:lvl1pPr algn="ctr">
              <a:defRPr sz="1200" spc="11"/>
            </a:lvl1pPr>
          </a:lstStyle>
          <a:p>
            <a:pPr lvl="0">
              <a:defRPr/>
            </a:pPr>
            <a:fld id="{86CB4B4D-7CA3-9044-876B-883B54F8677D}" type="slidenum">
              <a:rPr lang="de-DE"/>
              <a:t>‹#›</a:t>
            </a:fld>
            <a:endParaRPr lang="de-DE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hdr="0" dt="0"/>
  <p:txStyles>
    <p:titleStyle>
      <a:lvl1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1pPr>
      <a:lvl2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2pPr>
      <a:lvl3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3pPr>
      <a:lvl4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4pPr>
      <a:lvl5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5pPr>
      <a:lvl6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6pPr>
      <a:lvl7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7pPr>
      <a:lvl8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8pPr>
      <a:lvl9pPr marL="0" marR="0" indent="0" algn="l" defTabSz="45720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200" b="1" i="0" u="none" strike="noStrike" cap="none" spc="0">
          <a:solidFill>
            <a:srgbClr val="178BB3"/>
          </a:solidFill>
          <a:latin typeface="+mn-lt"/>
          <a:ea typeface="+mn-ea"/>
          <a:cs typeface="+mn-cs"/>
        </a:defRPr>
      </a:lvl9pPr>
    </p:titleStyle>
    <p:body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rgbClr val="9D9D9C"/>
          </a:solidFill>
          <a:latin typeface="+mn-lt"/>
          <a:ea typeface="+mn-ea"/>
          <a:cs typeface="+mn-cs"/>
        </a:defRPr>
      </a:lvl9pPr>
    </p:bodyStyle>
    <p:otherStyle>
      <a:lvl1pPr marL="0" marR="0" indent="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1pPr>
      <a:lvl2pPr marL="0" marR="0" indent="457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2pPr>
      <a:lvl3pPr marL="0" marR="0" indent="914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3pPr>
      <a:lvl4pPr marL="0" marR="0" indent="1371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4pPr>
      <a:lvl5pPr marL="0" marR="0" indent="18288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5pPr>
      <a:lvl6pPr marL="0" marR="0" indent="22860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6pPr>
      <a:lvl7pPr marL="0" marR="0" indent="27432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7pPr>
      <a:lvl8pPr marL="0" marR="0" indent="32004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8pPr>
      <a:lvl9pPr marL="0" marR="0" indent="3657600" algn="l" defTabSz="914400">
        <a:lnSpc>
          <a:spcPct val="120000"/>
        </a:lnSpc>
        <a:spcBef>
          <a:spcPts val="0"/>
        </a:spcBef>
        <a:spcAft>
          <a:spcPts val="0"/>
        </a:spcAft>
        <a:buClrTx/>
        <a:buSzTx/>
        <a:buFontTx/>
        <a:buNone/>
        <a:defRPr sz="1600" b="0" i="0" u="none" strike="noStrike" cap="none" spc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ync.academiccloud.de/index.php/s/RWNxvXnELhTJNoc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jenkins-2.sse.uni-hildesheim.de/view/IIP-Ecosphere/job/IIP_Install/lastSuccessfulBuild/artifact/install.tar.gz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KI-Accelerator"/>
          <p:cNvSpPr>
            <a:spLocks noGrp="1"/>
          </p:cNvSpPr>
          <p:nvPr>
            <p:ph type="body" sz="quarter" idx="13"/>
          </p:nvPr>
        </p:nvSpPr>
        <p:spPr bwMode="auto">
          <a:xfrm>
            <a:off x="2668150" y="4673186"/>
            <a:ext cx="9523850" cy="1077218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r>
              <a:rPr lang="de-DE" sz="3200" dirty="0"/>
              <a:t>Linux </a:t>
            </a:r>
            <a:r>
              <a:rPr lang="de-DE" sz="3200" dirty="0" err="1"/>
              <a:t>Platform</a:t>
            </a:r>
            <a:r>
              <a:rPr lang="de-DE" sz="3200" dirty="0"/>
              <a:t> Installation Guide</a:t>
            </a:r>
            <a:br>
              <a:rPr lang="de-DE" sz="3200" dirty="0"/>
            </a:br>
            <a:r>
              <a:rPr lang="de-DE" sz="3200" dirty="0"/>
              <a:t>Service Workshop</a:t>
            </a:r>
          </a:p>
        </p:txBody>
      </p:sp>
      <p:sp>
        <p:nvSpPr>
          <p:cNvPr id="5" name="Textplatzhalter 1"/>
          <p:cNvSpPr>
            <a:spLocks noGrp="1"/>
          </p:cNvSpPr>
          <p:nvPr>
            <p:ph type="body" sz="quarter" idx="16"/>
          </p:nvPr>
        </p:nvSpPr>
        <p:spPr bwMode="auto"/>
        <p:txBody>
          <a:bodyPr/>
          <a:lstStyle/>
          <a:p>
            <a:pPr>
              <a:defRPr/>
            </a:pPr>
            <a:r>
              <a:rPr lang="de-DE" noProof="0" dirty="0"/>
              <a:t>Ahmad Alamoush (</a:t>
            </a:r>
            <a:r>
              <a:rPr lang="de-DE" noProof="0" dirty="0" err="1"/>
              <a:t>UHi</a:t>
            </a:r>
            <a:r>
              <a:rPr lang="de-DE" noProof="0" dirty="0"/>
              <a:t>)</a:t>
            </a:r>
          </a:p>
          <a:p>
            <a:pPr>
              <a:defRPr>
                <a:solidFill>
                  <a:srgbClr val="178BB3"/>
                </a:solidFill>
              </a:defRPr>
            </a:pPr>
            <a:r>
              <a:rPr lang="de-DE" dirty="0"/>
              <a:t>IIP-Ecosphere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Documentation</a:t>
            </a:r>
            <a:endParaRPr lang="de-DE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BD822C-DDF6-44E3-ACB6-5A471BAC0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11" y="1638102"/>
            <a:ext cx="10854777" cy="4673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587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endParaRPr lang="de-DE" sz="4800" dirty="0"/>
          </a:p>
          <a:p>
            <a:pPr marL="457200" lvl="1" indent="0" algn="ctr">
              <a:buNone/>
            </a:pPr>
            <a:br>
              <a:rPr lang="de-DE" sz="4800" dirty="0"/>
            </a:br>
            <a:r>
              <a:rPr lang="de-DE" sz="4000" dirty="0" err="1"/>
              <a:t>Using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pre-defined</a:t>
            </a:r>
            <a:r>
              <a:rPr lang="de-DE" sz="4000" dirty="0"/>
              <a:t> </a:t>
            </a:r>
            <a:r>
              <a:rPr lang="de-DE" sz="4000" dirty="0" err="1"/>
              <a:t>development</a:t>
            </a:r>
            <a:r>
              <a:rPr lang="de-DE" sz="4000" dirty="0"/>
              <a:t> </a:t>
            </a:r>
            <a:r>
              <a:rPr lang="de-DE" sz="4000" dirty="0" err="1"/>
              <a:t>environment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6271403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438316"/>
          </a:xfrm>
        </p:spPr>
        <p:txBody>
          <a:bodyPr/>
          <a:lstStyle/>
          <a:p>
            <a:r>
              <a:rPr lang="en-GB" dirty="0"/>
              <a:t>To access the pre-defined working environment use any browser with the URL: </a:t>
            </a:r>
            <a:r>
              <a:rPr lang="de-DE" b="1" dirty="0"/>
              <a:t>localhost:6080 </a:t>
            </a:r>
            <a:r>
              <a:rPr lang="de-DE" dirty="0"/>
              <a:t>OR </a:t>
            </a:r>
            <a:r>
              <a:rPr lang="de-DE" dirty="0" err="1"/>
              <a:t>replace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 err="1"/>
              <a:t>localhost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b="1" dirty="0"/>
              <a:t>IP </a:t>
            </a:r>
            <a:r>
              <a:rPr lang="de-DE" b="1" dirty="0" err="1"/>
              <a:t>address</a:t>
            </a:r>
            <a:r>
              <a:rPr lang="de-DE" b="1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container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en-GB" dirty="0"/>
              <a:t>You should have the following screen.</a:t>
            </a:r>
          </a:p>
          <a:p>
            <a:endParaRPr lang="en-GB" dirty="0"/>
          </a:p>
          <a:p>
            <a:r>
              <a:rPr lang="en-GB" dirty="0"/>
              <a:t>You have IDE Eclipse environment install and ready to use with a workspace (</a:t>
            </a:r>
            <a:r>
              <a:rPr lang="en-GB" b="1" dirty="0"/>
              <a:t>eclipse-workspace</a:t>
            </a:r>
            <a:r>
              <a:rPr lang="en-GB" dirty="0"/>
              <a:t>) that has </a:t>
            </a:r>
            <a:r>
              <a:rPr lang="en-GB" dirty="0" err="1"/>
              <a:t>Impl.model</a:t>
            </a:r>
            <a:r>
              <a:rPr lang="en-GB" dirty="0"/>
              <a:t> project.</a:t>
            </a:r>
          </a:p>
          <a:p>
            <a:endParaRPr lang="en-GB" dirty="0"/>
          </a:p>
          <a:p>
            <a:r>
              <a:rPr lang="en-GB" dirty="0"/>
              <a:t>You have platform install and running (the logs are in </a:t>
            </a:r>
            <a:r>
              <a:rPr lang="de-DE" dirty="0"/>
              <a:t>/root/</a:t>
            </a:r>
            <a:r>
              <a:rPr lang="de-DE" dirty="0" err="1"/>
              <a:t>platform</a:t>
            </a:r>
            <a:r>
              <a:rPr lang="de-DE" dirty="0"/>
              <a:t>/logs</a:t>
            </a:r>
            <a:r>
              <a:rPr lang="en-GB" dirty="0"/>
              <a:t>)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260493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Development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7DB8800-904C-498B-BB6C-F64B2B7A6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3763" y="1488105"/>
            <a:ext cx="9324474" cy="4924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71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Full</a:t>
            </a:r>
            <a:r>
              <a:rPr lang="de-DE" sz="4800" dirty="0"/>
              <a:t> </a:t>
            </a:r>
            <a:r>
              <a:rPr lang="de-DE" sz="4800" dirty="0" err="1"/>
              <a:t>manual</a:t>
            </a:r>
            <a:r>
              <a:rPr lang="de-DE" sz="4800" dirty="0"/>
              <a:t> Installation </a:t>
            </a:r>
            <a:r>
              <a:rPr lang="de-DE" sz="4800" dirty="0" err="1"/>
              <a:t>of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  <a:p>
            <a:pPr marL="457200" lvl="1" indent="0" algn="ctr">
              <a:buNone/>
            </a:pP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required</a:t>
            </a:r>
            <a:r>
              <a:rPr lang="de-DE" sz="4000" dirty="0"/>
              <a:t> </a:t>
            </a:r>
            <a:r>
              <a:rPr lang="de-DE" sz="4000" dirty="0" err="1"/>
              <a:t>setup</a:t>
            </a:r>
            <a:r>
              <a:rPr lang="de-DE" sz="4000" dirty="0"/>
              <a:t> (</a:t>
            </a:r>
            <a:r>
              <a:rPr lang="de-DE" sz="4000" dirty="0" err="1"/>
              <a:t>Prerequisites</a:t>
            </a:r>
            <a:r>
              <a:rPr lang="de-DE" sz="4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996194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</a:t>
            </a:r>
            <a:endParaRPr lang="en-DE" dirty="0"/>
          </a:p>
        </p:txBody>
      </p:sp>
      <p:sp>
        <p:nvSpPr>
          <p:cNvPr id="7" name="Textebene 1…">
            <a:extLst>
              <a:ext uri="{FF2B5EF4-FFF2-40B4-BE49-F238E27FC236}">
                <a16:creationId xmlns:a16="http://schemas.microsoft.com/office/drawing/2014/main" id="{3333C7DB-10F4-451C-992A-6870D727D749}"/>
              </a:ext>
            </a:extLst>
          </p:cNvPr>
          <p:cNvSpPr txBox="1">
            <a:spLocks/>
          </p:cNvSpPr>
          <p:nvPr/>
        </p:nvSpPr>
        <p:spPr bwMode="auto">
          <a:xfrm>
            <a:off x="754513" y="1601537"/>
            <a:ext cx="10942320" cy="4571217"/>
          </a:xfrm>
          <a:prstGeom prst="rect">
            <a:avLst/>
          </a:prstGeom>
        </p:spPr>
        <p:txBody>
          <a:bodyPr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Notes:</a:t>
            </a:r>
          </a:p>
          <a:p>
            <a:pPr lvl="1"/>
            <a:r>
              <a:rPr lang="en-DE" dirty="0"/>
              <a:t>Please ensure that you use the exact version numbers given for ever</a:t>
            </a:r>
            <a:r>
              <a:rPr lang="de-DE" dirty="0"/>
              <a:t>y</a:t>
            </a:r>
            <a:r>
              <a:rPr lang="en-DE" dirty="0"/>
              <a:t> software in this guide.</a:t>
            </a:r>
          </a:p>
          <a:p>
            <a:pPr lvl="1"/>
            <a:endParaRPr lang="en-DE" dirty="0"/>
          </a:p>
          <a:p>
            <a:pPr lvl="1"/>
            <a:r>
              <a:rPr lang="en-DE" dirty="0"/>
              <a:t>Please do not use ”the latest” version of a given software, as these later versions maybe incompatible with the current IIP/Ecosphere platform build.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8026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481216"/>
            <a:ext cx="10942320" cy="4871458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Please note that you should run the commands in root.</a:t>
            </a:r>
          </a:p>
          <a:p>
            <a:r>
              <a:rPr lang="en-GB" dirty="0"/>
              <a:t>Update all of your packages for Linux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</a:t>
            </a:r>
          </a:p>
          <a:p>
            <a:r>
              <a:rPr lang="en-GB" dirty="0"/>
              <a:t>Install </a:t>
            </a:r>
            <a:r>
              <a:rPr lang="es-ES" dirty="0" err="1"/>
              <a:t>unzip</a:t>
            </a:r>
            <a:r>
              <a:rPr lang="en-GB" dirty="0"/>
              <a:t> </a:t>
            </a:r>
          </a:p>
          <a:p>
            <a:pPr lvl="1">
              <a:buFontTx/>
              <a:buChar char="-"/>
            </a:pP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unzip</a:t>
            </a:r>
            <a:r>
              <a:rPr lang="es-ES" dirty="0">
                <a:latin typeface="Consolas" panose="020B0609020204030204" pitchFamily="49" charset="0"/>
              </a:rPr>
              <a:t> –y</a:t>
            </a:r>
          </a:p>
          <a:p>
            <a:r>
              <a:rPr lang="de-DE" dirty="0" err="1"/>
              <a:t>Please</a:t>
            </a:r>
            <a:r>
              <a:rPr lang="de-DE" dirty="0"/>
              <a:t> </a:t>
            </a:r>
            <a:r>
              <a:rPr lang="de-DE" dirty="0" err="1"/>
              <a:t>note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current 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required</a:t>
            </a:r>
            <a:r>
              <a:rPr lang="de-DE" dirty="0"/>
              <a:t> Java </a:t>
            </a:r>
            <a:r>
              <a:rPr lang="de-DE" b="1" dirty="0"/>
              <a:t>JDK </a:t>
            </a:r>
            <a:r>
              <a:rPr lang="en-US" b="1" dirty="0"/>
              <a:t>8, 11 or 13</a:t>
            </a:r>
            <a:r>
              <a:rPr lang="en-US" dirty="0"/>
              <a:t>, no other. In this guide we are installing </a:t>
            </a:r>
            <a:r>
              <a:rPr lang="en-GB" b="1" dirty="0"/>
              <a:t>JDK 13</a:t>
            </a:r>
            <a:r>
              <a:rPr lang="en-GB" dirty="0"/>
              <a:t>.</a:t>
            </a:r>
          </a:p>
          <a:p>
            <a:r>
              <a:rPr lang="en-GB" dirty="0"/>
              <a:t>If Java</a:t>
            </a:r>
            <a:r>
              <a:rPr lang="en-GB" b="1" dirty="0"/>
              <a:t> JDK 13 </a:t>
            </a:r>
            <a:r>
              <a:rPr lang="en-GB" dirty="0"/>
              <a:t>is not installed, then install Java</a:t>
            </a:r>
            <a:r>
              <a:rPr lang="en-GB" b="1" dirty="0"/>
              <a:t> JDK 13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openjdk-13-jdk-headless -y</a:t>
            </a:r>
          </a:p>
          <a:p>
            <a:r>
              <a:rPr lang="en-GB" dirty="0"/>
              <a:t>If </a:t>
            </a:r>
            <a:r>
              <a:rPr lang="en-GB" b="1" dirty="0"/>
              <a:t>Maven 3.6.3</a:t>
            </a:r>
            <a:r>
              <a:rPr lang="en-GB" dirty="0"/>
              <a:t> is not installed, then install </a:t>
            </a:r>
            <a:r>
              <a:rPr lang="en-GB" b="1" dirty="0"/>
              <a:t>Maven 3.6.3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>
                <a:latin typeface="Consolas" panose="020B0609020204030204" pitchFamily="49" charset="0"/>
              </a:rPr>
              <a:t>sudo </a:t>
            </a:r>
            <a:r>
              <a:rPr lang="es-ES" dirty="0" err="1">
                <a:latin typeface="Consolas" panose="020B0609020204030204" pitchFamily="49" charset="0"/>
              </a:rPr>
              <a:t>apt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install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maven</a:t>
            </a:r>
            <a:r>
              <a:rPr lang="es-ES" dirty="0">
                <a:latin typeface="Consolas" panose="020B0609020204030204" pitchFamily="49" charset="0"/>
              </a:rPr>
              <a:t>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530667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 not installed, then Install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endParaRPr lang="en-GB" dirty="0"/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software-properties-common -y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echo | add-apt-repository </a:t>
            </a:r>
            <a:r>
              <a:rPr lang="en-GB" dirty="0" err="1">
                <a:latin typeface="Consolas" panose="020B0609020204030204" pitchFamily="49" charset="0"/>
              </a:rPr>
              <a:t>ppa:deadsnakes</a:t>
            </a:r>
            <a:r>
              <a:rPr lang="en-GB" dirty="0">
                <a:latin typeface="Consolas" panose="020B0609020204030204" pitchFamily="49" charset="0"/>
              </a:rPr>
              <a:t>/</a:t>
            </a:r>
            <a:r>
              <a:rPr lang="en-GB" dirty="0" err="1">
                <a:latin typeface="Consolas" panose="020B0609020204030204" pitchFamily="49" charset="0"/>
              </a:rPr>
              <a:t>ppa</a:t>
            </a:r>
            <a:r>
              <a:rPr lang="en-GB" dirty="0">
                <a:latin typeface="Consolas" panose="020B0609020204030204" pitchFamily="49" charset="0"/>
              </a:rPr>
              <a:t>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update -y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 install python3.9 -y</a:t>
            </a: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If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want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en-DE" dirty="0"/>
              <a:t>a </a:t>
            </a:r>
            <a:r>
              <a:rPr lang="de-DE" dirty="0"/>
              <a:t>UI (User Interface),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en-DE" dirty="0"/>
              <a:t>several </a:t>
            </a:r>
            <a:r>
              <a:rPr lang="de-DE" dirty="0" err="1"/>
              <a:t>applications</a:t>
            </a:r>
            <a:r>
              <a:rPr lang="de-DE" dirty="0"/>
              <a:t> like Angular, JavaScript… etc. </a:t>
            </a:r>
            <a:r>
              <a:rPr lang="de-DE" dirty="0" err="1"/>
              <a:t>Please</a:t>
            </a:r>
            <a:r>
              <a:rPr lang="de-DE" dirty="0"/>
              <a:t> check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handbook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.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en-GB" dirty="0"/>
              <a:t>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7599051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Python v</a:t>
            </a:r>
            <a:r>
              <a:rPr lang="en-DE" b="1" dirty="0"/>
              <a:t>3.9</a:t>
            </a:r>
            <a:r>
              <a:rPr lang="en-GB" b="1" dirty="0"/>
              <a:t> </a:t>
            </a:r>
            <a:r>
              <a:rPr lang="en-GB" dirty="0"/>
              <a:t>is</a:t>
            </a:r>
            <a:r>
              <a:rPr lang="de-DE" dirty="0"/>
              <a:t> </a:t>
            </a:r>
            <a:r>
              <a:rPr lang="en-GB" dirty="0"/>
              <a:t>installed add the requirements by running</a:t>
            </a:r>
            <a:r>
              <a:rPr lang="de-DE" dirty="0"/>
              <a:t>: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scikit</a:t>
            </a:r>
            <a:r>
              <a:rPr lang="en-GB" dirty="0">
                <a:latin typeface="Consolas" panose="020B0609020204030204" pitchFamily="49" charset="0"/>
              </a:rPr>
              <a:t>-learn==0.23.2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numpy</a:t>
            </a:r>
            <a:r>
              <a:rPr lang="en-GB" dirty="0">
                <a:latin typeface="Consolas" panose="020B0609020204030204" pitchFamily="49" charset="0"/>
              </a:rPr>
              <a:t>==1.20.1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pickle==4.0</a:t>
            </a:r>
          </a:p>
          <a:p>
            <a:pPr lvl="1">
              <a:buFontTx/>
              <a:buChar char="-"/>
            </a:pPr>
            <a:r>
              <a:rPr lang="en-GB" dirty="0">
                <a:latin typeface="Consolas" panose="020B0609020204030204" pitchFamily="49" charset="0"/>
              </a:rPr>
              <a:t>python3 –m pip install </a:t>
            </a:r>
            <a:r>
              <a:rPr lang="en-GB" dirty="0" err="1">
                <a:latin typeface="Consolas" panose="020B0609020204030204" pitchFamily="49" charset="0"/>
              </a:rPr>
              <a:t>pyflakes</a:t>
            </a:r>
            <a:endParaRPr lang="en-GB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 err="1"/>
              <a:t>Required</a:t>
            </a:r>
            <a:r>
              <a:rPr lang="de-DE" dirty="0"/>
              <a:t> Setup 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740226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Setup the IDE Eclipse environment</a:t>
            </a:r>
            <a:endParaRPr lang="en-DE" sz="4800" dirty="0"/>
          </a:p>
        </p:txBody>
      </p:sp>
    </p:spTree>
    <p:extLst>
      <p:ext uri="{BB962C8B-B14F-4D97-AF65-F5344CB8AC3E}">
        <p14:creationId xmlns:p14="http://schemas.microsoft.com/office/powerpoint/2010/main" val="32101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de-DE" dirty="0"/>
              <a:t>These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do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setup</a:t>
            </a:r>
            <a:r>
              <a:rPr lang="de-DE" dirty="0"/>
              <a:t> in Linux OS.</a:t>
            </a:r>
          </a:p>
          <a:p>
            <a:r>
              <a:rPr lang="de-DE" dirty="0"/>
              <a:t>The </a:t>
            </a:r>
            <a:r>
              <a:rPr lang="de-DE" dirty="0" err="1"/>
              <a:t>slides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Docker </a:t>
            </a:r>
            <a:r>
              <a:rPr lang="de-DE" sz="2000" dirty="0" err="1"/>
              <a:t>image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Docker.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Running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container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Using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pre-defined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sz="2000" dirty="0" err="1"/>
              <a:t>Full</a:t>
            </a:r>
            <a:r>
              <a:rPr lang="de-DE" sz="2000" dirty="0"/>
              <a:t> </a:t>
            </a:r>
            <a:r>
              <a:rPr lang="de-DE" sz="2000" dirty="0" err="1"/>
              <a:t>manual</a:t>
            </a:r>
            <a:r>
              <a:rPr lang="de-DE" sz="2000" dirty="0"/>
              <a:t> Installation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 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required</a:t>
            </a:r>
            <a:r>
              <a:rPr lang="de-DE" sz="2000" dirty="0"/>
              <a:t> </a:t>
            </a:r>
            <a:r>
              <a:rPr lang="de-DE" sz="2000" dirty="0" err="1"/>
              <a:t>setup</a:t>
            </a:r>
            <a:r>
              <a:rPr lang="de-DE" sz="2000" dirty="0"/>
              <a:t> (</a:t>
            </a:r>
            <a:r>
              <a:rPr lang="de-DE" sz="2000" dirty="0" err="1"/>
              <a:t>Prerequisites</a:t>
            </a:r>
            <a:r>
              <a:rPr lang="de-DE" sz="2000" dirty="0"/>
              <a:t>).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Download and </a:t>
            </a: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IDE </a:t>
            </a:r>
            <a:r>
              <a:rPr lang="de-DE" sz="2000" dirty="0" err="1"/>
              <a:t>Eclipse</a:t>
            </a:r>
            <a:r>
              <a:rPr lang="de-DE" sz="2000" dirty="0"/>
              <a:t> </a:t>
            </a:r>
            <a:r>
              <a:rPr lang="de-DE" sz="2000" dirty="0" err="1"/>
              <a:t>development</a:t>
            </a:r>
            <a:r>
              <a:rPr lang="de-DE" sz="2000" dirty="0"/>
              <a:t> </a:t>
            </a:r>
            <a:r>
              <a:rPr lang="de-DE" sz="2000" dirty="0" err="1"/>
              <a:t>environment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Install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en-DE" sz="2000" dirty="0"/>
              <a:t>IIP</a:t>
            </a:r>
            <a:r>
              <a:rPr lang="de-DE" sz="2000" dirty="0"/>
              <a:t>-</a:t>
            </a:r>
            <a:r>
              <a:rPr lang="en-DE" sz="2000" dirty="0"/>
              <a:t>Ecosphere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/>
              <a:t>Start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</a:p>
          <a:p>
            <a:pPr marL="1687830" lvl="2" indent="-742950">
              <a:buFont typeface="+mj-lt"/>
              <a:buAutoNum type="alphaLcParenR"/>
            </a:pPr>
            <a:r>
              <a:rPr lang="de-DE" sz="2000" dirty="0" err="1"/>
              <a:t>Stop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en-DE" sz="2000" dirty="0"/>
              <a:t> IIP</a:t>
            </a:r>
            <a:r>
              <a:rPr lang="de-DE" sz="2000" dirty="0"/>
              <a:t>-</a:t>
            </a:r>
            <a:r>
              <a:rPr lang="en-DE" sz="2000" dirty="0"/>
              <a:t>Ecosphere</a:t>
            </a:r>
            <a:r>
              <a:rPr lang="de-DE" sz="2000" dirty="0"/>
              <a:t> </a:t>
            </a:r>
            <a:r>
              <a:rPr lang="de-DE" sz="2000" dirty="0" err="1"/>
              <a:t>platform</a:t>
            </a:r>
            <a:r>
              <a:rPr lang="de-DE" sz="2000" dirty="0"/>
              <a:t>.</a:t>
            </a:r>
            <a:endParaRPr lang="en-GB" sz="200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0814020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B955A3-4195-4DEF-A01D-76E121640F6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Workshop,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have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projects</a:t>
            </a:r>
            <a:r>
              <a:rPr lang="de-DE" dirty="0"/>
              <a:t> and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examples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IDE -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exact</a:t>
            </a:r>
            <a:r>
              <a:rPr lang="de-DE" dirty="0"/>
              <a:t>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version</a:t>
            </a:r>
            <a:r>
              <a:rPr lang="de-DE" dirty="0"/>
              <a:t> (</a:t>
            </a:r>
            <a:r>
              <a:rPr lang="de-DE" b="1" dirty="0" err="1"/>
              <a:t>Eclipse</a:t>
            </a:r>
            <a:r>
              <a:rPr lang="de-DE" b="1" dirty="0"/>
              <a:t> </a:t>
            </a:r>
            <a:r>
              <a:rPr lang="en-US" b="1" dirty="0"/>
              <a:t>2021-03, version 4.19.0</a:t>
            </a:r>
            <a:r>
              <a:rPr lang="en-US" dirty="0"/>
              <a:t>)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</a:t>
            </a:r>
          </a:p>
          <a:p>
            <a:r>
              <a:rPr lang="en-DE" dirty="0"/>
              <a:t>Any other Java-enabled IDE like </a:t>
            </a:r>
            <a:r>
              <a:rPr lang="en-DE" dirty="0" err="1"/>
              <a:t>Netbeans</a:t>
            </a:r>
            <a:r>
              <a:rPr lang="en-DE" dirty="0"/>
              <a:t> may do, but this requires manual work</a:t>
            </a:r>
            <a:r>
              <a:rPr lang="de-DE" dirty="0"/>
              <a:t>.</a:t>
            </a:r>
          </a:p>
          <a:p>
            <a:r>
              <a:rPr lang="de-DE" dirty="0"/>
              <a:t>The </a:t>
            </a:r>
            <a:r>
              <a:rPr lang="de-DE" dirty="0" err="1"/>
              <a:t>Eclipse</a:t>
            </a:r>
            <a:r>
              <a:rPr lang="de-DE" dirty="0"/>
              <a:t> </a:t>
            </a:r>
            <a:r>
              <a:rPr lang="de-DE" dirty="0" err="1"/>
              <a:t>provided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link in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en-DE" dirty="0"/>
              <a:t>compiled one with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required plugins </a:t>
            </a:r>
            <a:r>
              <a:rPr lang="de-DE" dirty="0"/>
              <a:t>(like </a:t>
            </a:r>
            <a:r>
              <a:rPr lang="en-US" dirty="0" err="1"/>
              <a:t>checkstyle</a:t>
            </a:r>
            <a:r>
              <a:rPr lang="de-DE" dirty="0"/>
              <a:t>) </a:t>
            </a:r>
            <a:r>
              <a:rPr lang="en-DE" dirty="0"/>
              <a:t>fitting the required JDK for the platform.</a:t>
            </a:r>
          </a:p>
          <a:p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152350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52663" y="1625601"/>
            <a:ext cx="4896853" cy="4690978"/>
          </a:xfrm>
        </p:spPr>
        <p:txBody>
          <a:bodyPr/>
          <a:lstStyle/>
          <a:p>
            <a:r>
              <a:rPr lang="en-GB" dirty="0"/>
              <a:t>Click the following link to download a tar file (</a:t>
            </a:r>
            <a:r>
              <a:rPr lang="en-GB" b="1" dirty="0"/>
              <a:t>LinuxInstallationIDE.tar.gz</a:t>
            </a:r>
            <a:r>
              <a:rPr lang="en-GB" dirty="0"/>
              <a:t>) that contains the IDE Eclipse with the workspace to use:</a:t>
            </a:r>
          </a:p>
          <a:p>
            <a:r>
              <a:rPr lang="en-GB" dirty="0">
                <a:hlinkClick r:id="rId3"/>
              </a:rPr>
              <a:t>https://sync.academiccloud.de/index.php/s/RWNxvXnELhTJNoc</a:t>
            </a:r>
            <a:r>
              <a:rPr lang="en-GB" dirty="0"/>
              <a:t> </a:t>
            </a:r>
          </a:p>
          <a:p>
            <a:r>
              <a:rPr lang="en-GB" dirty="0"/>
              <a:t>Extract the tar file.</a:t>
            </a:r>
            <a:endParaRPr lang="en-GB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CB77F-AEB2-43F8-8DB7-840DBF20A4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0779" y="960870"/>
            <a:ext cx="6561221" cy="503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24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There are two folders.</a:t>
            </a:r>
          </a:p>
          <a:p>
            <a:pPr lvl="1"/>
            <a:r>
              <a:rPr lang="en-GB" dirty="0"/>
              <a:t>Eclipse (folder)</a:t>
            </a:r>
          </a:p>
          <a:p>
            <a:pPr lvl="1"/>
            <a:r>
              <a:rPr lang="en-GB" dirty="0" err="1"/>
              <a:t>IIPWorkspace</a:t>
            </a:r>
            <a:r>
              <a:rPr lang="en-GB" dirty="0"/>
              <a:t> (folder)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478832-5577-4F0B-B896-750902FE8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6326" y="960870"/>
            <a:ext cx="6535674" cy="497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0663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Inside eclipse folder, open eclipse application.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8CEE75-FEEB-4849-8E3A-C0ECE436E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5178" y="960870"/>
            <a:ext cx="6576822" cy="4999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0120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Browse to </a:t>
            </a:r>
            <a:r>
              <a:rPr lang="en-GB" dirty="0" err="1"/>
              <a:t>IIPWorkspace</a:t>
            </a:r>
            <a:r>
              <a:rPr lang="en-GB" dirty="0"/>
              <a:t> in downloaded folder.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74231-A211-4A33-AC9A-F2E6DF160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625600"/>
            <a:ext cx="6096000" cy="463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863921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284086" cy="4571217"/>
          </a:xfrm>
        </p:spPr>
        <p:txBody>
          <a:bodyPr/>
          <a:lstStyle/>
          <a:p>
            <a:r>
              <a:rPr lang="en-GB" dirty="0"/>
              <a:t>You should see the following projects in that directory.</a:t>
            </a:r>
          </a:p>
          <a:p>
            <a:r>
              <a:rPr lang="en-GB" dirty="0"/>
              <a:t>Click open.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0F20BC-E860-40BF-AF87-CF20B05F46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5498" y="1625600"/>
            <a:ext cx="7946502" cy="438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7400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4824128" cy="4571217"/>
          </a:xfrm>
        </p:spPr>
        <p:txBody>
          <a:bodyPr/>
          <a:lstStyle/>
          <a:p>
            <a:r>
              <a:rPr lang="en-GB" dirty="0"/>
              <a:t>Click Launch.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3A83C5A-85D5-4552-B410-F2EDA1A829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3284" y="1625600"/>
            <a:ext cx="6368716" cy="484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8564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3873634" cy="4571217"/>
          </a:xfrm>
        </p:spPr>
        <p:txBody>
          <a:bodyPr/>
          <a:lstStyle/>
          <a:p>
            <a:r>
              <a:rPr lang="en-GB" dirty="0"/>
              <a:t>Wait until all projects are build and ready to use.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Setup the IDE Eclipse environment</a:t>
            </a:r>
            <a:endParaRPr lang="en-DE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2BA8CE-0951-4470-866D-76F0CAB29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3874" y="1625600"/>
            <a:ext cx="7668126" cy="42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22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 err="1"/>
              <a:t>Install</a:t>
            </a:r>
            <a:r>
              <a:rPr lang="de-DE" sz="4800" dirty="0"/>
              <a:t> </a:t>
            </a:r>
            <a:r>
              <a:rPr lang="de-DE" sz="4800" dirty="0" err="1"/>
              <a:t>the</a:t>
            </a:r>
            <a:r>
              <a:rPr lang="de-DE" sz="4800" dirty="0"/>
              <a:t> </a:t>
            </a:r>
            <a:r>
              <a:rPr lang="de-DE" sz="4800" dirty="0" err="1"/>
              <a:t>platform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10267936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Create an empty folder and it (for example “Install”)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mkdir</a:t>
            </a:r>
            <a:r>
              <a:rPr lang="en-GB" dirty="0">
                <a:latin typeface="Consolas" panose="020B0609020204030204" pitchFamily="49" charset="0"/>
              </a:rPr>
              <a:t> Install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cd Install</a:t>
            </a:r>
          </a:p>
          <a:p>
            <a:r>
              <a:rPr lang="en-GB" dirty="0"/>
              <a:t>Download Install-Package and unpack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wget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>
                <a:latin typeface="Consolas" panose="020B0609020204030204" pitchFamily="49" charset="0"/>
                <a:hlinkClick r:id="rId3"/>
              </a:rPr>
              <a:t>https://jenkins-2.sse.uni-hildesheim.de/view/IIP-Ecosphere/job/IIP_Install/lastSuccessfulBuild/artifact/install.tar.gz</a:t>
            </a:r>
            <a:endParaRPr lang="es-ES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s-ES" dirty="0" err="1">
                <a:latin typeface="Consolas" panose="020B0609020204030204" pitchFamily="49" charset="0"/>
              </a:rPr>
              <a:t>tar</a:t>
            </a:r>
            <a:r>
              <a:rPr lang="es-ES" dirty="0">
                <a:latin typeface="Consolas" panose="020B0609020204030204" pitchFamily="49" charset="0"/>
              </a:rPr>
              <a:t> </a:t>
            </a:r>
            <a:r>
              <a:rPr lang="es-ES" dirty="0" err="1">
                <a:latin typeface="Consolas" panose="020B0609020204030204" pitchFamily="49" charset="0"/>
              </a:rPr>
              <a:t>xzpvf</a:t>
            </a:r>
            <a:r>
              <a:rPr lang="es-ES" dirty="0">
                <a:latin typeface="Consolas" panose="020B0609020204030204" pitchFamily="49" charset="0"/>
              </a:rPr>
              <a:t> install.tar.gz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65178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sake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Service Workshop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might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pre-defined</a:t>
            </a:r>
            <a:r>
              <a:rPr lang="de-DE" dirty="0"/>
              <a:t> Docker </a:t>
            </a:r>
            <a:r>
              <a:rPr lang="de-DE" dirty="0" err="1"/>
              <a:t>image</a:t>
            </a:r>
            <a:r>
              <a:rPr lang="de-DE" dirty="0"/>
              <a:t> OR </a:t>
            </a:r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follow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manually</a:t>
            </a:r>
            <a:r>
              <a:rPr lang="de-DE" dirty="0"/>
              <a:t> </a:t>
            </a:r>
            <a:r>
              <a:rPr lang="de-DE" dirty="0" err="1"/>
              <a:t>prepared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: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prerequisites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and IDE </a:t>
            </a:r>
            <a:r>
              <a:rPr lang="de-DE" dirty="0" err="1"/>
              <a:t>development</a:t>
            </a:r>
            <a:r>
              <a:rPr lang="de-DE" dirty="0"/>
              <a:t> </a:t>
            </a:r>
            <a:r>
              <a:rPr lang="de-DE" dirty="0" err="1"/>
              <a:t>environment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Download </a:t>
            </a:r>
            <a:r>
              <a:rPr lang="de-DE" dirty="0" err="1"/>
              <a:t>the</a:t>
            </a:r>
            <a:r>
              <a:rPr lang="de-DE" dirty="0"/>
              <a:t> IDE </a:t>
            </a:r>
            <a:r>
              <a:rPr lang="de-DE" dirty="0" err="1"/>
              <a:t>Eclipse</a:t>
            </a:r>
            <a:r>
              <a:rPr lang="de-DE" dirty="0"/>
              <a:t> + </a:t>
            </a:r>
            <a:r>
              <a:rPr lang="en-DE" dirty="0"/>
              <a:t>Workspace for the Workshop</a:t>
            </a:r>
            <a:r>
              <a:rPr lang="de-DE" dirty="0"/>
              <a:t>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 err="1"/>
              <a:t>Install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App </a:t>
            </a:r>
            <a:r>
              <a:rPr lang="de-DE" dirty="0" err="1"/>
              <a:t>developed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Workshop.</a:t>
            </a:r>
          </a:p>
          <a:p>
            <a:pPr marL="1200150" lvl="1" indent="-742950">
              <a:buFont typeface="+mj-lt"/>
              <a:buAutoNum type="arabicPeriod"/>
            </a:pPr>
            <a:r>
              <a:rPr lang="de-DE" dirty="0"/>
              <a:t>Start and </a:t>
            </a:r>
            <a:r>
              <a:rPr lang="de-DE" dirty="0" err="1"/>
              <a:t>Stop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en-DE" dirty="0"/>
              <a:t>IIP</a:t>
            </a:r>
            <a:r>
              <a:rPr lang="de-DE" dirty="0"/>
              <a:t>-</a:t>
            </a:r>
            <a:r>
              <a:rPr lang="en-DE" dirty="0"/>
              <a:t>Ecosphere </a:t>
            </a:r>
            <a:r>
              <a:rPr lang="de-DE" dirty="0" err="1"/>
              <a:t>platform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validate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installation</a:t>
            </a:r>
            <a:r>
              <a:rPr lang="de-DE" dirty="0"/>
              <a:t>, and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 (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details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Workshop).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Introduction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8318132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Modify the IP address for the platform in the configuration file (</a:t>
            </a:r>
            <a:r>
              <a:rPr lang="en-GB" dirty="0" err="1"/>
              <a:t>src</a:t>
            </a:r>
            <a:r>
              <a:rPr lang="en-GB" dirty="0"/>
              <a:t>/main/easy/</a:t>
            </a:r>
            <a:r>
              <a:rPr lang="en-GB" dirty="0" err="1"/>
              <a:t>InstallTest.ivml</a:t>
            </a:r>
            <a:r>
              <a:rPr lang="en-GB" dirty="0"/>
              <a:t>) or use the following two commands to do so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export 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=$(hostname -I | cut -d ' ' -f1)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sed</a:t>
            </a:r>
            <a:r>
              <a:rPr lang="en-GB" dirty="0">
                <a:latin typeface="Consolas" panose="020B0609020204030204" pitchFamily="49" charset="0"/>
              </a:rPr>
              <a:t> -</a:t>
            </a:r>
            <a:r>
              <a:rPr lang="en-GB" dirty="0" err="1">
                <a:latin typeface="Consolas" panose="020B0609020204030204" pitchFamily="49" charset="0"/>
              </a:rPr>
              <a:t>i</a:t>
            </a:r>
            <a:r>
              <a:rPr lang="en-GB" dirty="0">
                <a:latin typeface="Consolas" panose="020B0609020204030204" pitchFamily="49" charset="0"/>
              </a:rPr>
              <a:t> 's/147.172.178.145/'$</a:t>
            </a:r>
            <a:r>
              <a:rPr lang="en-GB" dirty="0" err="1">
                <a:latin typeface="Consolas" panose="020B0609020204030204" pitchFamily="49" charset="0"/>
              </a:rPr>
              <a:t>localIP</a:t>
            </a:r>
            <a:r>
              <a:rPr lang="en-GB" dirty="0">
                <a:latin typeface="Consolas" panose="020B0609020204030204" pitchFamily="49" charset="0"/>
              </a:rPr>
              <a:t>'/g' </a:t>
            </a:r>
            <a:r>
              <a:rPr lang="en-GB" dirty="0" err="1">
                <a:latin typeface="Consolas" panose="020B0609020204030204" pitchFamily="49" charset="0"/>
              </a:rPr>
              <a:t>src</a:t>
            </a:r>
            <a:r>
              <a:rPr lang="en-GB" dirty="0">
                <a:latin typeface="Consolas" panose="020B0609020204030204" pitchFamily="49" charset="0"/>
              </a:rPr>
              <a:t>/main/easy/</a:t>
            </a:r>
            <a:r>
              <a:rPr lang="en-GB" dirty="0" err="1">
                <a:latin typeface="Consolas" panose="020B0609020204030204" pitchFamily="49" charset="0"/>
              </a:rPr>
              <a:t>InstallTest.ivml</a:t>
            </a:r>
            <a:endParaRPr lang="es-ES" dirty="0">
              <a:latin typeface="Consolas" panose="020B0609020204030204" pitchFamily="49" charset="0"/>
            </a:endParaRPr>
          </a:p>
          <a:p>
            <a:endParaRPr lang="en-GB" dirty="0"/>
          </a:p>
          <a:p>
            <a:r>
              <a:rPr lang="en-GB" dirty="0"/>
              <a:t>Instantiate platform: Execute in “install folder”</a:t>
            </a:r>
          </a:p>
          <a:p>
            <a:pPr lvl="1">
              <a:buFontTx/>
              <a:buChar char="-"/>
            </a:pPr>
            <a:r>
              <a:rPr lang="de-DE" dirty="0" err="1">
                <a:latin typeface="Consolas" panose="020B0609020204030204" pitchFamily="49" charset="0"/>
              </a:rPr>
              <a:t>mvn</a:t>
            </a:r>
            <a:r>
              <a:rPr lang="de-DE" dirty="0">
                <a:latin typeface="Consolas" panose="020B0609020204030204" pitchFamily="49" charset="0"/>
              </a:rPr>
              <a:t> </a:t>
            </a:r>
            <a:r>
              <a:rPr lang="de-DE" dirty="0" err="1">
                <a:latin typeface="Consolas" panose="020B0609020204030204" pitchFamily="49" charset="0"/>
              </a:rPr>
              <a:t>install</a:t>
            </a: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GB" dirty="0"/>
              <a:t>Now the platform is installed, the script files are create and ready to start.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Platform Installation - step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917956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GB" sz="4800" dirty="0"/>
              <a:t>Start The Platform </a:t>
            </a:r>
          </a:p>
        </p:txBody>
      </p:sp>
    </p:spTree>
    <p:extLst>
      <p:ext uri="{BB962C8B-B14F-4D97-AF65-F5344CB8AC3E}">
        <p14:creationId xmlns:p14="http://schemas.microsoft.com/office/powerpoint/2010/main" val="40518354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possible </a:t>
            </a:r>
            <a:r>
              <a:rPr lang="de-DE" dirty="0" err="1"/>
              <a:t>aways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:</a:t>
            </a:r>
          </a:p>
          <a:p>
            <a:pPr lvl="1"/>
            <a:endParaRPr lang="de-DE" dirty="0"/>
          </a:p>
          <a:p>
            <a:pPr lvl="1"/>
            <a:r>
              <a:rPr lang="de-DE" dirty="0" err="1"/>
              <a:t>Local</a:t>
            </a:r>
            <a:r>
              <a:rPr lang="de-DE" dirty="0"/>
              <a:t>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platfrom</a:t>
            </a:r>
            <a:r>
              <a:rPr lang="de-DE" dirty="0"/>
              <a:t> and </a:t>
            </a:r>
            <a:r>
              <a:rPr lang="de-DE" dirty="0" err="1"/>
              <a:t>device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same time.</a:t>
            </a:r>
          </a:p>
          <a:p>
            <a:pPr lvl="1"/>
            <a:endParaRPr lang="de-DE" dirty="0"/>
          </a:p>
          <a:p>
            <a:pPr lvl="1"/>
            <a:r>
              <a:rPr lang="de-DE" dirty="0"/>
              <a:t>Distributed: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platform</a:t>
            </a:r>
            <a:r>
              <a:rPr lang="de-DE" dirty="0"/>
              <a:t>,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machine</a:t>
            </a:r>
            <a:r>
              <a:rPr lang="de-DE" dirty="0"/>
              <a:t>(s) </a:t>
            </a:r>
            <a:r>
              <a:rPr lang="de-DE" dirty="0" err="1"/>
              <a:t>working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device</a:t>
            </a:r>
            <a:r>
              <a:rPr lang="de-DE" dirty="0"/>
              <a:t>(s)</a:t>
            </a:r>
            <a:endParaRPr lang="es-E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22384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broker scripts and files in “Install/gen/broker” folder, run the following script in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broker.sh</a:t>
            </a:r>
            <a:endParaRPr lang="es-ES" dirty="0">
              <a:latin typeface="Consolas" panose="020B0609020204030204" pitchFamily="49" charset="0"/>
            </a:endParaRPr>
          </a:p>
          <a:p>
            <a:r>
              <a:rPr lang="en-GB" dirty="0"/>
              <a:t>The platform scripts and files in “Install/gen” folder, run the following script separate terminal to start it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platform.sh</a:t>
            </a:r>
            <a:endParaRPr lang="es-ES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99205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make the platform machine working as resources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r>
              <a:rPr lang="en-GB" dirty="0"/>
              <a:t>To start the command line interface for the platform run the following script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cli.sh</a:t>
            </a:r>
            <a:endParaRPr lang="en-GB" dirty="0"/>
          </a:p>
          <a:p>
            <a:endParaRPr lang="en-GB" sz="1000" dirty="0"/>
          </a:p>
          <a:p>
            <a:r>
              <a:rPr lang="en-GB" dirty="0"/>
              <a:t>The above scripts are exists in “Install/gen” folder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 err="1"/>
              <a:t>Local</a:t>
            </a:r>
            <a:r>
              <a:rPr lang="de-DE" dirty="0"/>
              <a:t>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87666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1"/>
            <a:ext cx="10942320" cy="1478546"/>
          </a:xfrm>
        </p:spPr>
        <p:txBody>
          <a:bodyPr/>
          <a:lstStyle/>
          <a:p>
            <a:r>
              <a:rPr lang="en-GB" dirty="0"/>
              <a:t>Copy the following files and folders from the platform server (</a:t>
            </a:r>
            <a:r>
              <a:rPr lang="en-DE" dirty="0"/>
              <a:t>t</a:t>
            </a:r>
            <a:r>
              <a:rPr lang="en-GB" dirty="0"/>
              <a:t>he PC you installed the platform on) to the PC/device that should be added to the platform</a:t>
            </a:r>
            <a:r>
              <a:rPr lang="en-DE" dirty="0"/>
              <a:t> as a resource</a:t>
            </a:r>
            <a:r>
              <a:rPr lang="de-DE" dirty="0"/>
              <a:t>: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(1)</a:t>
            </a:r>
            <a:endParaRPr lang="en-DE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553D6C5-C363-4519-914D-FAB4F5EADF85}"/>
              </a:ext>
            </a:extLst>
          </p:cNvPr>
          <p:cNvSpPr txBox="1">
            <a:spLocks/>
          </p:cNvSpPr>
          <p:nvPr/>
        </p:nvSpPr>
        <p:spPr bwMode="auto">
          <a:xfrm>
            <a:off x="599440" y="3104147"/>
            <a:ext cx="10942320" cy="1952111"/>
          </a:xfrm>
          <a:prstGeom prst="rect">
            <a:avLst/>
          </a:prstGeom>
        </p:spPr>
        <p:txBody>
          <a:bodyPr numCol="2"/>
          <a:lstStyle>
            <a:lvl1pPr marL="206828" marR="0" indent="-206828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Arial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600" marR="0" indent="-152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097280" marR="0" indent="-18288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5748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32000" marR="0" indent="-20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178BB3"/>
              </a:buClr>
              <a:buSzPct val="100000"/>
              <a:buFont typeface="Courier New"/>
              <a:buChar char="•"/>
              <a:defRPr sz="2400" b="0" i="0" u="none" strike="noStrike" cap="none" spc="0">
                <a:solidFill>
                  <a:schemeClr val="tx2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0" marR="0" indent="22860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6pPr>
            <a:lvl7pPr marL="0" marR="0" indent="27432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7pPr>
            <a:lvl8pPr marL="0" marR="0" indent="32004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8pPr>
            <a:lvl9pPr marL="0" marR="0" indent="3657600" algn="l" defTabSz="91440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1600" b="0" i="0" u="none" strike="noStrike" cap="none" spc="0">
                <a:solidFill>
                  <a:srgbClr val="9D9D9C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de-DE" dirty="0"/>
              <a:t>gen\</a:t>
            </a:r>
            <a:r>
              <a:rPr lang="de-DE" dirty="0" err="1"/>
              <a:t>ecsJars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ecsSVCJars</a:t>
            </a:r>
            <a:r>
              <a:rPr lang="de-DE" dirty="0"/>
              <a:t>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broker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</a:t>
            </a:r>
            <a:r>
              <a:rPr lang="de-DE" dirty="0" err="1"/>
              <a:t>svcJars</a:t>
            </a:r>
            <a:r>
              <a:rPr lang="de-DE" dirty="0"/>
              <a:t> (</a:t>
            </a:r>
            <a:r>
              <a:rPr lang="de-DE" dirty="0" err="1"/>
              <a:t>folder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gen\ecs.bat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gen\serviceMgr.bat (</a:t>
            </a:r>
            <a:r>
              <a:rPr lang="de-DE" dirty="0" err="1"/>
              <a:t>file</a:t>
            </a:r>
            <a:r>
              <a:rPr lang="de-DE" dirty="0"/>
              <a:t>) </a:t>
            </a:r>
          </a:p>
          <a:p>
            <a:pPr lvl="1"/>
            <a:r>
              <a:rPr lang="de-DE" dirty="0"/>
              <a:t>gen\</a:t>
            </a:r>
            <a:r>
              <a:rPr lang="en-GB" dirty="0"/>
              <a:t>ecsServiceMgr.bat </a:t>
            </a:r>
            <a:r>
              <a:rPr lang="de-DE" dirty="0"/>
              <a:t>(</a:t>
            </a:r>
            <a:r>
              <a:rPr lang="de-DE" dirty="0" err="1"/>
              <a:t>file</a:t>
            </a:r>
            <a:r>
              <a:rPr lang="de-DE" dirty="0"/>
              <a:t>) 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005387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4571217"/>
          </a:xfrm>
        </p:spPr>
        <p:txBody>
          <a:bodyPr/>
          <a:lstStyle/>
          <a:p>
            <a:r>
              <a:rPr lang="en-GB" dirty="0"/>
              <a:t>To join the device as resources in the platform run the following scripts, each one in separate terminal 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ecs.sh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serviceMgr.sh</a:t>
            </a:r>
          </a:p>
          <a:p>
            <a:r>
              <a:rPr lang="en-GB" dirty="0"/>
              <a:t>Or just run the following script in separate terminal (share the same memory)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ecsServiceMgr.sh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r>
              <a:rPr lang="en-DE" dirty="0"/>
              <a:t>If everything worked</a:t>
            </a:r>
            <a:r>
              <a:rPr lang="de-DE" dirty="0"/>
              <a:t> </a:t>
            </a:r>
            <a:r>
              <a:rPr lang="de-DE" dirty="0" err="1"/>
              <a:t>fine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en-DE" dirty="0"/>
              <a:t> PC</a:t>
            </a:r>
            <a:r>
              <a:rPr lang="de-DE" dirty="0"/>
              <a:t>/</a:t>
            </a:r>
            <a:r>
              <a:rPr lang="en-DE" dirty="0"/>
              <a:t>device should be listed as a platform resource</a:t>
            </a:r>
            <a:r>
              <a:rPr lang="de-DE" dirty="0"/>
              <a:t>.</a:t>
            </a:r>
            <a:r>
              <a:rPr lang="en-DE" dirty="0"/>
              <a:t>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Start The Platform </a:t>
            </a:r>
            <a:r>
              <a:rPr lang="de-DE" dirty="0"/>
              <a:t>Distributed - </a:t>
            </a:r>
            <a:r>
              <a:rPr lang="de-DE" dirty="0" err="1"/>
              <a:t>Step</a:t>
            </a:r>
            <a:r>
              <a:rPr lang="de-DE" dirty="0"/>
              <a:t> (2)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421454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The difference between a device and an Edge devices is (in case that Edge device only supports Java 8)</a:t>
            </a:r>
          </a:p>
          <a:p>
            <a:pPr marL="457200" lvl="1" indent="0">
              <a:buNone/>
            </a:pPr>
            <a:r>
              <a:rPr lang="en-GB" dirty="0"/>
              <a:t>- Copy the following files </a:t>
            </a:r>
            <a:r>
              <a:rPr lang="en-GB" dirty="0">
                <a:solidFill>
                  <a:srgbClr val="FF0000"/>
                </a:solidFill>
              </a:rPr>
              <a:t>(not the files from slide </a:t>
            </a:r>
            <a:r>
              <a:rPr lang="en-DE" dirty="0">
                <a:solidFill>
                  <a:srgbClr val="FF0000"/>
                </a:solidFill>
              </a:rPr>
              <a:t>2</a:t>
            </a:r>
            <a:r>
              <a:rPr lang="de-DE" dirty="0">
                <a:solidFill>
                  <a:srgbClr val="FF0000"/>
                </a:solidFill>
              </a:rPr>
              <a:t>6</a:t>
            </a:r>
            <a:r>
              <a:rPr lang="en-GB" dirty="0">
                <a:solidFill>
                  <a:srgbClr val="FF0000"/>
                </a:solidFill>
              </a:rPr>
              <a:t>) </a:t>
            </a:r>
            <a:r>
              <a:rPr lang="en-GB" dirty="0"/>
              <a:t>from the platform server to the Edge device and run it.</a:t>
            </a:r>
          </a:p>
          <a:p>
            <a:pPr lvl="2"/>
            <a:r>
              <a:rPr lang="de-DE" dirty="0"/>
              <a:t>gen\ecs8.sh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gen\ecs.sh </a:t>
            </a:r>
          </a:p>
          <a:p>
            <a:pPr lvl="2"/>
            <a:r>
              <a:rPr lang="de-DE" dirty="0"/>
              <a:t>gen\</a:t>
            </a:r>
            <a:r>
              <a:rPr lang="en-GB" dirty="0"/>
              <a:t>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</a:t>
            </a:r>
            <a:r>
              <a:rPr lang="en-GB" dirty="0" err="1"/>
              <a:t>serviceMgr</a:t>
            </a:r>
            <a:r>
              <a:rPr lang="de-DE" dirty="0"/>
              <a:t>.sh </a:t>
            </a:r>
          </a:p>
          <a:p>
            <a:pPr lvl="2"/>
            <a:r>
              <a:rPr lang="de-DE" dirty="0"/>
              <a:t>gen\ecsServiceMgr8.sh </a:t>
            </a:r>
            <a:r>
              <a:rPr lang="de-DE" dirty="0" err="1"/>
              <a:t>instead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gen\ ecsServiceMgr.sh </a:t>
            </a:r>
            <a:endParaRPr lang="en-DE" dirty="0"/>
          </a:p>
          <a:p>
            <a:pPr marL="457200" lvl="1" indent="0">
              <a:buNone/>
            </a:pPr>
            <a:endParaRPr lang="de-D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Add a Linux Edge device to the platform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1876666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0" indent="0" algn="ctr">
              <a:buNone/>
            </a:pPr>
            <a:r>
              <a:rPr lang="de-DE" sz="4800" dirty="0" err="1"/>
              <a:t>Stop</a:t>
            </a:r>
            <a:r>
              <a:rPr lang="en-GB" sz="4800" dirty="0"/>
              <a:t> The Platform </a:t>
            </a:r>
          </a:p>
        </p:txBody>
      </p:sp>
    </p:spTree>
    <p:extLst>
      <p:ext uri="{BB962C8B-B14F-4D97-AF65-F5344CB8AC3E}">
        <p14:creationId xmlns:p14="http://schemas.microsoft.com/office/powerpoint/2010/main" val="12912236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Stopping the platform:</a:t>
            </a:r>
          </a:p>
          <a:p>
            <a:endParaRPr lang="en-GB" dirty="0"/>
          </a:p>
          <a:p>
            <a:r>
              <a:rPr lang="en-DE" dirty="0"/>
              <a:t>T</a:t>
            </a:r>
            <a:r>
              <a:rPr lang="de-DE" dirty="0"/>
              <a:t>y</a:t>
            </a:r>
            <a:r>
              <a:rPr lang="en-DE" dirty="0"/>
              <a:t>pe </a:t>
            </a:r>
            <a:r>
              <a:rPr lang="en-GB" dirty="0" err="1"/>
              <a:t>Crtl</a:t>
            </a:r>
            <a:r>
              <a:rPr lang="en-GB" dirty="0"/>
              <a:t>-</a:t>
            </a:r>
            <a:r>
              <a:rPr lang="en-DE" dirty="0"/>
              <a:t>C</a:t>
            </a:r>
            <a:r>
              <a:rPr lang="en-GB" dirty="0"/>
              <a:t> on all the open </a:t>
            </a:r>
            <a:r>
              <a:rPr lang="en-GB" dirty="0" err="1"/>
              <a:t>Termials</a:t>
            </a:r>
            <a:r>
              <a:rPr lang="en-GB" dirty="0"/>
              <a:t> to stop them and clean the resources in the reverse order we opened (started) them</a:t>
            </a:r>
            <a:r>
              <a:rPr lang="en-DE" dirty="0"/>
              <a:t>.</a:t>
            </a:r>
          </a:p>
          <a:p>
            <a:pPr marL="0" indent="0">
              <a:buNone/>
            </a:pPr>
            <a:endParaRPr lang="en-DE" dirty="0"/>
          </a:p>
          <a:p>
            <a:r>
              <a:rPr lang="en-DE" dirty="0"/>
              <a:t>If asked to quit (Y/N), type Y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331915"/>
            <a:ext cx="9600565" cy="628955"/>
          </a:xfrm>
        </p:spPr>
        <p:txBody>
          <a:bodyPr/>
          <a:lstStyle/>
          <a:p>
            <a:r>
              <a:rPr lang="en-GB" sz="3200" dirty="0"/>
              <a:t>Stop The Platform</a:t>
            </a:r>
            <a:endParaRPr lang="en-DE" sz="3200" dirty="0"/>
          </a:p>
        </p:txBody>
      </p:sp>
    </p:spTree>
    <p:extLst>
      <p:ext uri="{BB962C8B-B14F-4D97-AF65-F5344CB8AC3E}">
        <p14:creationId xmlns:p14="http://schemas.microsoft.com/office/powerpoint/2010/main" val="1330213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 err="1"/>
              <a:t>Install</a:t>
            </a:r>
            <a:r>
              <a:rPr lang="de-DE" sz="4000" dirty="0"/>
              <a:t> Docker</a:t>
            </a:r>
          </a:p>
        </p:txBody>
      </p:sp>
    </p:spTree>
    <p:extLst>
      <p:ext uri="{BB962C8B-B14F-4D97-AF65-F5344CB8AC3E}">
        <p14:creationId xmlns:p14="http://schemas.microsoft.com/office/powerpoint/2010/main" val="22822696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" name="Textplatzhalter 3"/>
          <p:cNvSpPr>
            <a:spLocks noGrp="1"/>
          </p:cNvSpPr>
          <p:nvPr>
            <p:ph type="body" sz="quarter" idx="10"/>
          </p:nvPr>
        </p:nvSpPr>
        <p:spPr bwMode="auto">
          <a:xfrm>
            <a:off x="3769580" y="2697001"/>
            <a:ext cx="2862168" cy="394210"/>
          </a:xfrm>
        </p:spPr>
        <p:txBody>
          <a:bodyPr/>
          <a:lstStyle/>
          <a:p>
            <a:pPr>
              <a:defRPr/>
            </a:pPr>
            <a:r>
              <a:rPr lang="de-DE" dirty="0"/>
              <a:t>Ahmad Alamoush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11"/>
          </p:nvPr>
        </p:nvSpPr>
        <p:spPr bwMode="auto">
          <a:xfrm>
            <a:off x="3769580" y="3519716"/>
            <a:ext cx="4558668" cy="369332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de-DE" dirty="0"/>
              <a:t>alamoush@sse.uni-hildesheim.de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apt-get install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ca-certificates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curl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gnupg</a:t>
            </a:r>
            <a:r>
              <a:rPr lang="en-GB" sz="2000" dirty="0">
                <a:latin typeface="Consolas" panose="020B0609020204030204" pitchFamily="49" charset="0"/>
              </a:rPr>
              <a:t>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  </a:t>
            </a:r>
            <a:r>
              <a:rPr lang="en-GB" sz="2000" dirty="0" err="1">
                <a:latin typeface="Consolas" panose="020B0609020204030204" pitchFamily="49" charset="0"/>
              </a:rPr>
              <a:t>lsb</a:t>
            </a:r>
            <a:r>
              <a:rPr lang="en-GB" sz="2000" dirty="0">
                <a:latin typeface="Consolas" panose="020B0609020204030204" pitchFamily="49" charset="0"/>
              </a:rPr>
              <a:t>-release -y</a:t>
            </a:r>
          </a:p>
          <a:p>
            <a:pPr marL="457200" lvl="1" indent="0">
              <a:buNone/>
            </a:pPr>
            <a:endParaRPr lang="en-GB" sz="1050" dirty="0">
              <a:latin typeface="Consolas" panose="020B0609020204030204" pitchFamily="49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1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965731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mkdir</a:t>
            </a:r>
            <a:r>
              <a:rPr lang="en-GB" sz="2000" dirty="0">
                <a:latin typeface="Consolas" panose="020B0609020204030204" pitchFamily="49" charset="0"/>
              </a:rPr>
              <a:t> -p /etc/apt/keyrings</a:t>
            </a:r>
          </a:p>
          <a:p>
            <a:pPr lvl="1">
              <a:buFontTx/>
              <a:buChar char="-"/>
            </a:pPr>
            <a:r>
              <a:rPr lang="en-GB" sz="2000" dirty="0">
                <a:latin typeface="Consolas" panose="020B0609020204030204" pitchFamily="49" charset="0"/>
              </a:rPr>
              <a:t> curl -</a:t>
            </a:r>
            <a:r>
              <a:rPr lang="en-GB" sz="2000" dirty="0" err="1">
                <a:latin typeface="Consolas" panose="020B0609020204030204" pitchFamily="49" charset="0"/>
              </a:rPr>
              <a:t>fsSL</a:t>
            </a:r>
            <a:r>
              <a:rPr lang="en-GB" sz="2000" dirty="0">
                <a:latin typeface="Consolas" panose="020B0609020204030204" pitchFamily="49" charset="0"/>
              </a:rPr>
              <a:t> https://download.docker.com/linux/ubuntu/gpg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</a:t>
            </a:r>
            <a:r>
              <a:rPr lang="en-GB" sz="2000" dirty="0" err="1">
                <a:latin typeface="Consolas" panose="020B0609020204030204" pitchFamily="49" charset="0"/>
              </a:rPr>
              <a:t>gpg</a:t>
            </a:r>
            <a:r>
              <a:rPr lang="en-GB" sz="2000" dirty="0">
                <a:latin typeface="Consolas" panose="020B0609020204030204" pitchFamily="49" charset="0"/>
              </a:rPr>
              <a:t> --</a:t>
            </a:r>
            <a:r>
              <a:rPr lang="en-GB" sz="2000" dirty="0" err="1">
                <a:latin typeface="Consolas" panose="020B0609020204030204" pitchFamily="49" charset="0"/>
              </a:rPr>
              <a:t>dearmor</a:t>
            </a:r>
            <a:r>
              <a:rPr lang="en-GB" sz="2000" dirty="0">
                <a:latin typeface="Consolas" panose="020B0609020204030204" pitchFamily="49" charset="0"/>
              </a:rPr>
              <a:t> -o 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endParaRPr lang="en-GB" sz="2000" dirty="0">
              <a:latin typeface="Consolas" panose="020B0609020204030204" pitchFamily="49" charset="0"/>
            </a:endParaRPr>
          </a:p>
          <a:p>
            <a:pPr lvl="1">
              <a:buFontTx/>
              <a:buChar char="-"/>
            </a:pPr>
            <a:endParaRPr lang="en-GB" sz="2000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- echo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"deb [arch=$(</a:t>
            </a:r>
            <a:r>
              <a:rPr lang="en-GB" sz="2000" dirty="0" err="1">
                <a:latin typeface="Consolas" panose="020B0609020204030204" pitchFamily="49" charset="0"/>
              </a:rPr>
              <a:t>dpkg</a:t>
            </a:r>
            <a:r>
              <a:rPr lang="en-GB" sz="2000" dirty="0">
                <a:latin typeface="Consolas" panose="020B0609020204030204" pitchFamily="49" charset="0"/>
              </a:rPr>
              <a:t> --print-architecture) signed-by=/etc/apt/keyrings/</a:t>
            </a:r>
            <a:r>
              <a:rPr lang="en-GB" sz="2000" dirty="0" err="1">
                <a:latin typeface="Consolas" panose="020B0609020204030204" pitchFamily="49" charset="0"/>
              </a:rPr>
              <a:t>docker.gpg</a:t>
            </a:r>
            <a:r>
              <a:rPr lang="en-GB" sz="2000" dirty="0">
                <a:latin typeface="Consolas" panose="020B0609020204030204" pitchFamily="49" charset="0"/>
              </a:rPr>
              <a:t>] https://download.docker.com/linux/ubuntu \</a:t>
            </a:r>
          </a:p>
          <a:p>
            <a:pPr marL="457200" lvl="1" indent="0">
              <a:buNone/>
            </a:pPr>
            <a:r>
              <a:rPr lang="en-GB" sz="2000" dirty="0">
                <a:latin typeface="Consolas" panose="020B0609020204030204" pitchFamily="49" charset="0"/>
              </a:rPr>
              <a:t>  $(</a:t>
            </a:r>
            <a:r>
              <a:rPr lang="en-GB" sz="2000" dirty="0" err="1">
                <a:latin typeface="Consolas" panose="020B0609020204030204" pitchFamily="49" charset="0"/>
              </a:rPr>
              <a:t>lsb_release</a:t>
            </a:r>
            <a:r>
              <a:rPr lang="en-GB" sz="2000" dirty="0">
                <a:latin typeface="Consolas" panose="020B0609020204030204" pitchFamily="49" charset="0"/>
              </a:rPr>
              <a:t> -cs) stable" | </a:t>
            </a:r>
            <a:r>
              <a:rPr lang="en-GB" sz="2000" dirty="0" err="1">
                <a:latin typeface="Consolas" panose="020B0609020204030204" pitchFamily="49" charset="0"/>
              </a:rPr>
              <a:t>sudo</a:t>
            </a:r>
            <a:r>
              <a:rPr lang="en-GB" sz="2000" dirty="0">
                <a:latin typeface="Consolas" panose="020B0609020204030204" pitchFamily="49" charset="0"/>
              </a:rPr>
              <a:t> tee /etc/apt/</a:t>
            </a:r>
            <a:r>
              <a:rPr lang="en-GB" sz="2000" dirty="0" err="1">
                <a:latin typeface="Consolas" panose="020B0609020204030204" pitchFamily="49" charset="0"/>
              </a:rPr>
              <a:t>sources.list.d</a:t>
            </a:r>
            <a:r>
              <a:rPr lang="en-GB" sz="2000" dirty="0">
                <a:latin typeface="Consolas" panose="020B0609020204030204" pitchFamily="49" charset="0"/>
              </a:rPr>
              <a:t>/</a:t>
            </a:r>
            <a:r>
              <a:rPr lang="en-GB" sz="2000" dirty="0" err="1">
                <a:latin typeface="Consolas" panose="020B0609020204030204" pitchFamily="49" charset="0"/>
              </a:rPr>
              <a:t>docker.list</a:t>
            </a:r>
            <a:r>
              <a:rPr lang="en-GB" sz="2000" dirty="0">
                <a:latin typeface="Consolas" panose="020B0609020204030204" pitchFamily="49" charset="0"/>
              </a:rPr>
              <a:t> &gt; /dev/null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2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98055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GB" dirty="0"/>
              <a:t>If </a:t>
            </a:r>
            <a:r>
              <a:rPr lang="en-GB" b="1" dirty="0"/>
              <a:t>Docker Engine v20.10.7 </a:t>
            </a:r>
            <a:r>
              <a:rPr lang="en-GB" dirty="0"/>
              <a:t>is not installed, then Install </a:t>
            </a:r>
            <a:r>
              <a:rPr lang="en-GB" b="1" dirty="0"/>
              <a:t>Docker Engine v20.10.7</a:t>
            </a:r>
            <a:r>
              <a:rPr lang="en-GB" dirty="0"/>
              <a:t>, may be needed</a:t>
            </a: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update -y</a:t>
            </a:r>
          </a:p>
          <a:p>
            <a:pPr marL="457200" lvl="1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GB" dirty="0">
                <a:latin typeface="Consolas" panose="020B0609020204030204" pitchFamily="49" charset="0"/>
              </a:rPr>
              <a:t>- </a:t>
            </a:r>
            <a:r>
              <a:rPr lang="en-GB" dirty="0" err="1">
                <a:latin typeface="Consolas" panose="020B0609020204030204" pitchFamily="49" charset="0"/>
              </a:rPr>
              <a:t>sudo</a:t>
            </a:r>
            <a:r>
              <a:rPr lang="en-GB" dirty="0">
                <a:latin typeface="Consolas" panose="020B0609020204030204" pitchFamily="49" charset="0"/>
              </a:rPr>
              <a:t> apt-get install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=5:20.10.7~3-0~ubuntu-focal docker-</a:t>
            </a:r>
            <a:r>
              <a:rPr lang="en-GB" dirty="0" err="1">
                <a:latin typeface="Consolas" panose="020B0609020204030204" pitchFamily="49" charset="0"/>
              </a:rPr>
              <a:t>ce</a:t>
            </a:r>
            <a:r>
              <a:rPr lang="en-GB" dirty="0">
                <a:latin typeface="Consolas" panose="020B0609020204030204" pitchFamily="49" charset="0"/>
              </a:rPr>
              <a:t>-cli=5:20.10.7~3-0~ubuntu-focal containerd.io docker-compose-plugin -y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en-GB" dirty="0"/>
              <a:t>Docker Engine Installation </a:t>
            </a:r>
            <a:r>
              <a:rPr lang="de-DE" dirty="0"/>
              <a:t>- </a:t>
            </a:r>
            <a:r>
              <a:rPr lang="de-DE" dirty="0" err="1"/>
              <a:t>step</a:t>
            </a:r>
            <a:r>
              <a:rPr lang="de-DE" dirty="0"/>
              <a:t> </a:t>
            </a:r>
            <a:r>
              <a:rPr lang="en-GB" dirty="0"/>
              <a:t>(</a:t>
            </a:r>
            <a:r>
              <a:rPr lang="de-DE" dirty="0"/>
              <a:t>3</a:t>
            </a:r>
            <a:r>
              <a:rPr lang="en-GB" dirty="0"/>
              <a:t>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678429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914400"/>
            <a:ext cx="10942320" cy="5282417"/>
          </a:xfrm>
        </p:spPr>
        <p:txBody>
          <a:bodyPr anchor="ctr"/>
          <a:lstStyle/>
          <a:p>
            <a:pPr marL="457200" lvl="1" indent="0" algn="ctr">
              <a:buNone/>
            </a:pPr>
            <a:r>
              <a:rPr lang="de-DE" sz="4800" dirty="0"/>
              <a:t>The </a:t>
            </a:r>
            <a:r>
              <a:rPr lang="de-DE" sz="4800" dirty="0" err="1"/>
              <a:t>pre-defined</a:t>
            </a:r>
            <a:r>
              <a:rPr lang="de-DE" sz="4800" dirty="0"/>
              <a:t> Docker </a:t>
            </a:r>
            <a:r>
              <a:rPr lang="de-DE" sz="4800" dirty="0" err="1"/>
              <a:t>image</a:t>
            </a:r>
            <a:br>
              <a:rPr lang="de-DE" sz="4800" dirty="0"/>
            </a:br>
            <a:endParaRPr lang="de-DE" sz="4800" dirty="0"/>
          </a:p>
          <a:p>
            <a:pPr marL="457200" lvl="1" indent="0" algn="ctr">
              <a:buNone/>
            </a:pPr>
            <a:r>
              <a:rPr lang="de-DE" sz="4000" dirty="0"/>
              <a:t>Running </a:t>
            </a:r>
            <a:r>
              <a:rPr lang="de-DE" sz="4000" dirty="0" err="1"/>
              <a:t>the</a:t>
            </a:r>
            <a:r>
              <a:rPr lang="de-DE" sz="4000" dirty="0"/>
              <a:t> </a:t>
            </a:r>
            <a:r>
              <a:rPr lang="de-DE" sz="4000" dirty="0" err="1"/>
              <a:t>container</a:t>
            </a:r>
            <a:endParaRPr lang="de-DE" sz="4800" dirty="0"/>
          </a:p>
        </p:txBody>
      </p:sp>
    </p:spTree>
    <p:extLst>
      <p:ext uri="{BB962C8B-B14F-4D97-AF65-F5344CB8AC3E}">
        <p14:creationId xmlns:p14="http://schemas.microsoft.com/office/powerpoint/2010/main" val="20458359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ebene 1…">
            <a:extLst>
              <a:ext uri="{FF2B5EF4-FFF2-40B4-BE49-F238E27FC236}">
                <a16:creationId xmlns:a16="http://schemas.microsoft.com/office/drawing/2014/main" id="{0AE9EF2F-60E7-477D-8075-BFE08B6C17C1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50240" y="1625600"/>
            <a:ext cx="10942320" cy="2368884"/>
          </a:xfrm>
        </p:spPr>
        <p:txBody>
          <a:bodyPr/>
          <a:lstStyle/>
          <a:p>
            <a:r>
              <a:rPr lang="en-GB" dirty="0"/>
              <a:t>Use the following command to pull the image and run it on your machine</a:t>
            </a:r>
          </a:p>
          <a:p>
            <a:pPr lvl="1">
              <a:buFontTx/>
              <a:buChar char="-"/>
            </a:pPr>
            <a:r>
              <a:rPr lang="de-DE" dirty="0"/>
              <a:t> </a:t>
            </a:r>
            <a:r>
              <a:rPr lang="de-DE" dirty="0" err="1"/>
              <a:t>docker</a:t>
            </a:r>
            <a:r>
              <a:rPr lang="de-DE" dirty="0"/>
              <a:t> </a:t>
            </a:r>
            <a:r>
              <a:rPr lang="de-DE" dirty="0" err="1"/>
              <a:t>run</a:t>
            </a:r>
            <a:r>
              <a:rPr lang="de-DE" dirty="0"/>
              <a:t> -p 6080:80 -v 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:/</a:t>
            </a:r>
            <a:r>
              <a:rPr lang="de-DE" dirty="0" err="1"/>
              <a:t>dev</a:t>
            </a:r>
            <a:r>
              <a:rPr lang="de-DE" dirty="0"/>
              <a:t>/</a:t>
            </a:r>
            <a:r>
              <a:rPr lang="de-DE" dirty="0" err="1"/>
              <a:t>shm</a:t>
            </a:r>
            <a:r>
              <a:rPr lang="de-DE" dirty="0"/>
              <a:t> </a:t>
            </a:r>
            <a:r>
              <a:rPr lang="de-DE" dirty="0" err="1"/>
              <a:t>iipecosphere</a:t>
            </a:r>
            <a:r>
              <a:rPr lang="de-DE" dirty="0"/>
              <a:t>/dev-container:0.1</a:t>
            </a:r>
          </a:p>
          <a:p>
            <a:pPr lvl="1">
              <a:buFontTx/>
              <a:buChar char="-"/>
            </a:pPr>
            <a:endParaRPr lang="de-DE" dirty="0"/>
          </a:p>
          <a:p>
            <a:pPr>
              <a:buFontTx/>
              <a:buChar char="-"/>
            </a:pPr>
            <a:r>
              <a:rPr lang="en-GB" dirty="0"/>
              <a:t> You should have the following screen.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6298DD-6B7C-49AD-A9B7-4CDAD84D61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7914" y="264846"/>
            <a:ext cx="9600565" cy="696024"/>
          </a:xfrm>
        </p:spPr>
        <p:txBody>
          <a:bodyPr/>
          <a:lstStyle/>
          <a:p>
            <a:r>
              <a:rPr lang="de-DE" dirty="0"/>
              <a:t>Running The Container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595280157"/>
      </p:ext>
    </p:extLst>
  </p:cSld>
  <p:clrMapOvr>
    <a:masterClrMapping/>
  </p:clrMapOvr>
</p:sld>
</file>

<file path=ppt/theme/theme1.xml><?xml version="1.0" encoding="utf-8"?>
<a:theme xmlns:a="http://schemas.openxmlformats.org/drawingml/2006/main" name="IIP_Mrz20">
  <a:themeElements>
    <a:clrScheme name="IIP">
      <a:dk1>
        <a:srgbClr val="FFFFFF"/>
      </a:dk1>
      <a:lt1>
        <a:srgbClr val="9D9D9C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0000FF"/>
      </a:hlink>
      <a:folHlink>
        <a:srgbClr val="FF00FF"/>
      </a:folHlink>
    </a:clrScheme>
    <a:fontScheme name="Larissa">
      <a:majorFont>
        <a:latin typeface="Helvetica"/>
        <a:ea typeface="Helvetica"/>
        <a:cs typeface="Helvetica"/>
      </a:majorFont>
      <a:minorFont>
        <a:latin typeface="Arial"/>
        <a:ea typeface="Arial"/>
        <a:cs typeface="Arial"/>
      </a:minorFont>
    </a:fontScheme>
    <a:fmtScheme name="Larissa">
      <a:fillStyleLst>
        <a:solidFill>
          <a:schemeClr val="phClr"/>
        </a:solidFill>
        <a:gradFill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/>
        </a:gradFill>
        <a:gradFill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/>
        </a:gradFill>
      </a:bgFillStyleLst>
    </a:fmtScheme>
  </a:themeElements>
  <a:objectDefaults>
    <a:spDef>
      <a:spPr bwMode="auto">
        <a:prstGeom prst="rect">
          <a:avLst/>
        </a:prstGeom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spDef>
    <a:lnDef>
      <a:spPr bwMode="auto">
        <a:prstGeom prst="rect">
          <a:avLst/>
        </a:prstGeom>
        <a:noFill/>
        <a:ln w="12700" cap="flat">
          <a:solidFill>
            <a:schemeClr val="accent1"/>
          </a:solidFill>
          <a:prstDash val="solid"/>
          <a:miter lim="8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lnDef>
    <a:txDef>
      <a:spPr bwMode="auto">
        <a:prstGeom prst="rect">
          <a:avLst/>
        </a:prstGeom>
        <a:noFill/>
        <a:ln w="12700" cap="flat">
          <a:noFill/>
          <a:miter lim="400000"/>
        </a:ln>
      </a:spPr>
      <a:bodyPr/>
      <a:lstStyle/>
      <a:style>
        <a:lnRef idx="0">
          <a:srgbClr val="000000"/>
        </a:lnRef>
        <a:fillRef idx="0">
          <a:srgbClr val="000000"/>
        </a:fillRef>
        <a:effectRef idx="0">
          <a:srgbClr val="00000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1794</Words>
  <Application>Microsoft Office PowerPoint</Application>
  <DocSecurity>0</DocSecurity>
  <PresentationFormat>Widescreen</PresentationFormat>
  <Paragraphs>195</Paragraphs>
  <Slides>40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Consolas</vt:lpstr>
      <vt:lpstr>Courier New</vt:lpstr>
      <vt:lpstr>Gill Sans SemiBold</vt:lpstr>
      <vt:lpstr>IIP_Mrz20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subject/>
  <dc:creator>Holger Eichelberger</dc:creator>
  <cp:keywords/>
  <dc:description/>
  <cp:lastModifiedBy>Ahmad Alamoush</cp:lastModifiedBy>
  <cp:revision>972</cp:revision>
  <dcterms:modified xsi:type="dcterms:W3CDTF">2023-01-04T12:21:32Z</dcterms:modified>
  <cp:category/>
  <dc:identifier/>
  <cp:contentStatus/>
  <dc:language/>
  <cp:version/>
</cp:coreProperties>
</file>