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4"/>
  </p:notes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303" r:id="rId21"/>
    <p:sldId id="281" r:id="rId22"/>
    <p:sldId id="283" r:id="rId23"/>
    <p:sldId id="272" r:id="rId24"/>
    <p:sldId id="262" r:id="rId25"/>
    <p:sldId id="275" r:id="rId26"/>
    <p:sldId id="278" r:id="rId27"/>
    <p:sldId id="286" r:id="rId28"/>
    <p:sldId id="285" r:id="rId29"/>
    <p:sldId id="287" r:id="rId30"/>
    <p:sldId id="290" r:id="rId31"/>
    <p:sldId id="264" r:id="rId32"/>
    <p:sldId id="282" r:id="rId33"/>
    <p:sldId id="302" r:id="rId34"/>
    <p:sldId id="273" r:id="rId35"/>
    <p:sldId id="289" r:id="rId36"/>
    <p:sldId id="266" r:id="rId37"/>
    <p:sldId id="276" r:id="rId38"/>
    <p:sldId id="277" r:id="rId39"/>
    <p:sldId id="279" r:id="rId40"/>
    <p:sldId id="293" r:id="rId41"/>
    <p:sldId id="294" r:id="rId42"/>
    <p:sldId id="296" r:id="rId43"/>
  </p:sldIdLst>
  <p:sldSz cx="12192000" cy="6858000"/>
  <p:notesSz cx="6858000" cy="9144000"/>
  <p:defaultTextStyle>
    <a:defPPr>
      <a:defRPr lang="en-US"/>
    </a:defPPr>
    <a:lvl1pPr marL="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74" autoAdjust="0"/>
  </p:normalViewPr>
  <p:slideViewPr>
    <p:cSldViewPr snapToGrid="0">
      <p:cViewPr>
        <p:scale>
          <a:sx n="30" d="100"/>
          <a:sy n="30" d="100"/>
        </p:scale>
        <p:origin x="2618" y="49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9FC2A-303C-45DC-8A9F-701FEE54091B}" type="datetimeFigureOut">
              <a:rPr lang="en-DE" smtClean="0"/>
              <a:t>31/07/2025</a:t>
            </a:fld>
            <a:endParaRPr lang="en-D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D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116C5C-5A82-4EB0-B94A-AC7D83A7E43B}" type="slidenum">
              <a:rPr lang="en-DE" smtClean="0"/>
              <a:t>‹#›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7529122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17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357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536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714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5892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070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249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428" algn="l" defTabSz="91435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D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116C5C-5A82-4EB0-B94A-AC7D83A7E43B}" type="slidenum">
              <a:rPr lang="en-DE" smtClean="0"/>
              <a:t>1</a:t>
            </a:fld>
            <a:endParaRPr lang="en-DE"/>
          </a:p>
        </p:txBody>
      </p:sp>
    </p:spTree>
    <p:extLst>
      <p:ext uri="{BB962C8B-B14F-4D97-AF65-F5344CB8AC3E}">
        <p14:creationId xmlns:p14="http://schemas.microsoft.com/office/powerpoint/2010/main" val="30371767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3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400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4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9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9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7/31/2025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Resources (management)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2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Transport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AI-Toolkit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Apps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5432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 model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Management-UI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21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Service Interfaces, Service Monitoring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7" y="4487247"/>
            <a:ext cx="10310727" cy="254461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Support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4" y="4905164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9" y="4652725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9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2" y="466939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10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8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9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3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8" y="6186065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8490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 flipV="1">
            <a:off x="7464534" y="4825838"/>
            <a:ext cx="441506" cy="36611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9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9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5" y="5061608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5" y="5061608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5" y="5061608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7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7" y="2906710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9" y="3297714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7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80" y="2728587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4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80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80" y="3063154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3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7" y="2993663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9" y="335329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6" y="3711607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80" y="3063154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5" y="4065024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3" y="2630877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3" y="2993404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7" y="3344151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31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9" y="4046285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6" y="2787321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6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6" y="3500595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6" y="3855175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6" y="4202729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7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51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6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21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5" y="1456313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4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5" y="1892446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4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8" y="1430084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3" y="1633535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4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41" y="1377997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8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390970" y="2899878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721647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 err="1">
                <a:solidFill>
                  <a:prstClr val="black"/>
                </a:solidFill>
                <a:cs typeface="Arial"/>
              </a:rPr>
              <a:t>tools.maven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63676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63676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63413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3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720844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de-DE" kern="0" dirty="0">
                <a:solidFill>
                  <a:prstClr val="black"/>
                </a:solidFill>
                <a:cs typeface="Arial"/>
              </a:rPr>
              <a:t>Development support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63413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064388" y="3195983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Central services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66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21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4" y="544379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2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80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2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4" y="2945769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4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6" y="2930629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5" y="2572143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8" name="TextBox 17">
            <a:extLst>
              <a:ext uri="{FF2B5EF4-FFF2-40B4-BE49-F238E27FC236}">
                <a16:creationId xmlns:a16="http://schemas.microsoft.com/office/drawing/2014/main" id="{D50EC5D5-EDF8-4875-9DBF-9F4974BA28E3}"/>
              </a:ext>
            </a:extLst>
          </p:cNvPr>
          <p:cNvSpPr/>
          <p:nvPr/>
        </p:nvSpPr>
        <p:spPr bwMode="auto">
          <a:xfrm>
            <a:off x="6651671" y="586415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log.slf4j-simple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102B73CE-5103-4C8A-B15D-7E2CFBAE089C}"/>
              </a:ext>
            </a:extLst>
          </p:cNvPr>
          <p:cNvSpPr/>
          <p:nvPr/>
        </p:nvSpPr>
        <p:spPr bwMode="auto">
          <a:xfrm>
            <a:off x="6651671" y="6237285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yaml-snakeyaml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937671CA-559A-4B49-97D3-E53D380997D3}"/>
              </a:ext>
            </a:extLst>
          </p:cNvPr>
          <p:cNvSpPr/>
          <p:nvPr/>
        </p:nvSpPr>
        <p:spPr bwMode="auto">
          <a:xfrm>
            <a:off x="6646605" y="6610953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json-</a:t>
            </a:r>
            <a:r>
              <a:rPr lang="en-US" kern="0" dirty="0" err="1">
                <a:solidFill>
                  <a:prstClr val="white"/>
                </a:solidFill>
                <a:cs typeface="Arial"/>
              </a:rPr>
              <a:t>jackson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1B294FD5-2F86-495A-ACBA-B260453C1D65}"/>
              </a:ext>
            </a:extLst>
          </p:cNvPr>
          <p:cNvSpPr/>
          <p:nvPr/>
        </p:nvSpPr>
        <p:spPr bwMode="auto">
          <a:xfrm>
            <a:off x="8681970" y="5880056"/>
            <a:ext cx="2224297" cy="32063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processInfo-oshi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TextBox 17">
            <a:extLst>
              <a:ext uri="{FF2B5EF4-FFF2-40B4-BE49-F238E27FC236}">
                <a16:creationId xmlns:a16="http://schemas.microsoft.com/office/drawing/2014/main" id="{89CE9F94-34B9-42BC-ADF1-6E0F3AD069EA}"/>
              </a:ext>
            </a:extLst>
          </p:cNvPr>
          <p:cNvSpPr/>
          <p:nvPr/>
        </p:nvSpPr>
        <p:spPr bwMode="auto">
          <a:xfrm>
            <a:off x="8681969" y="6258387"/>
            <a:ext cx="2243766" cy="320339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rest-spark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7" name="TextBox 17">
            <a:extLst>
              <a:ext uri="{FF2B5EF4-FFF2-40B4-BE49-F238E27FC236}">
                <a16:creationId xmlns:a16="http://schemas.microsoft.com/office/drawing/2014/main" id="{39836A24-CBA7-4D71-A052-7C266CC16363}"/>
              </a:ext>
            </a:extLst>
          </p:cNvPr>
          <p:cNvSpPr/>
          <p:nvPr/>
        </p:nvSpPr>
        <p:spPr bwMode="auto">
          <a:xfrm>
            <a:off x="8681969" y="6618079"/>
            <a:ext cx="22537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websocket-websocket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0" name="TextBox 17">
            <a:extLst>
              <a:ext uri="{FF2B5EF4-FFF2-40B4-BE49-F238E27FC236}">
                <a16:creationId xmlns:a16="http://schemas.microsoft.com/office/drawing/2014/main" id="{46DE40C9-10E6-4BF0-AD7E-197CB7EDD697}"/>
              </a:ext>
            </a:extLst>
          </p:cNvPr>
          <p:cNvSpPr/>
          <p:nvPr/>
        </p:nvSpPr>
        <p:spPr bwMode="auto">
          <a:xfrm>
            <a:off x="6671994" y="5378407"/>
            <a:ext cx="871806" cy="324888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basyx2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1" name="TextBox 17">
            <a:extLst>
              <a:ext uri="{FF2B5EF4-FFF2-40B4-BE49-F238E27FC236}">
                <a16:creationId xmlns:a16="http://schemas.microsoft.com/office/drawing/2014/main" id="{B63DCE5B-4091-44E6-A14B-A56B94C87550}"/>
              </a:ext>
            </a:extLst>
          </p:cNvPr>
          <p:cNvSpPr/>
          <p:nvPr/>
        </p:nvSpPr>
        <p:spPr bwMode="auto">
          <a:xfrm>
            <a:off x="7911406" y="5055284"/>
            <a:ext cx="1375419" cy="3090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Basyx1_0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2" name="TextBox 17">
            <a:extLst>
              <a:ext uri="{FF2B5EF4-FFF2-40B4-BE49-F238E27FC236}">
                <a16:creationId xmlns:a16="http://schemas.microsoft.com/office/drawing/2014/main" id="{B7306F4E-D1CC-40DA-B2FF-D8AF61BB50D9}"/>
              </a:ext>
            </a:extLst>
          </p:cNvPr>
          <p:cNvSpPr/>
          <p:nvPr/>
        </p:nvSpPr>
        <p:spPr bwMode="auto">
          <a:xfrm>
            <a:off x="7931795" y="5404077"/>
            <a:ext cx="1375419" cy="309094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Basyx1_5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B1D5E2A6-924C-4C53-B348-773CBEA49B29}"/>
              </a:ext>
            </a:extLst>
          </p:cNvPr>
          <p:cNvCxnSpPr>
            <a:cxnSpLocks/>
            <a:stCxn id="70" idx="3"/>
            <a:endCxn id="151" idx="1"/>
          </p:cNvCxnSpPr>
          <p:nvPr/>
        </p:nvCxnSpPr>
        <p:spPr>
          <a:xfrm>
            <a:off x="7464534" y="5191951"/>
            <a:ext cx="446870" cy="1788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6B90AD2F-8B62-4A74-B2FC-0E02DAEF1CA1}"/>
              </a:ext>
            </a:extLst>
          </p:cNvPr>
          <p:cNvCxnSpPr>
            <a:cxnSpLocks/>
          </p:cNvCxnSpPr>
          <p:nvPr/>
        </p:nvCxnSpPr>
        <p:spPr>
          <a:xfrm>
            <a:off x="7458560" y="5191953"/>
            <a:ext cx="467259" cy="3666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8D6639F-2D7C-430D-A091-870732A725CF}"/>
              </a:ext>
            </a:extLst>
          </p:cNvPr>
          <p:cNvCxnSpPr>
            <a:cxnSpLocks/>
            <a:stCxn id="67" idx="3"/>
            <a:endCxn id="150" idx="1"/>
          </p:cNvCxnSpPr>
          <p:nvPr/>
        </p:nvCxnSpPr>
        <p:spPr>
          <a:xfrm>
            <a:off x="4907904" y="4809167"/>
            <a:ext cx="1764090" cy="731684"/>
          </a:xfrm>
          <a:prstGeom prst="bentConnector3">
            <a:avLst>
              <a:gd name="adj1" fmla="val 8421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TextBox 17">
            <a:extLst>
              <a:ext uri="{FF2B5EF4-FFF2-40B4-BE49-F238E27FC236}">
                <a16:creationId xmlns:a16="http://schemas.microsoft.com/office/drawing/2014/main" id="{2949C548-4CBD-4CB8-972F-6727A623125E}"/>
              </a:ext>
            </a:extLst>
          </p:cNvPr>
          <p:cNvSpPr/>
          <p:nvPr/>
        </p:nvSpPr>
        <p:spPr bwMode="auto">
          <a:xfrm rot="16200000">
            <a:off x="935419" y="762303"/>
            <a:ext cx="2516047" cy="33623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configuration.defaultLib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2" name="TextBox 17">
            <a:extLst>
              <a:ext uri="{FF2B5EF4-FFF2-40B4-BE49-F238E27FC236}">
                <a16:creationId xmlns:a16="http://schemas.microsoft.com/office/drawing/2014/main" id="{60F76E14-CC89-4B2E-8288-04B275645BF1}"/>
              </a:ext>
            </a:extLst>
          </p:cNvPr>
          <p:cNvSpPr/>
          <p:nvPr/>
        </p:nvSpPr>
        <p:spPr bwMode="auto">
          <a:xfrm>
            <a:off x="10497903" y="3309200"/>
            <a:ext cx="700542" cy="31073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REST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63" name="TextBox 17">
            <a:extLst>
              <a:ext uri="{FF2B5EF4-FFF2-40B4-BE49-F238E27FC236}">
                <a16:creationId xmlns:a16="http://schemas.microsoft.com/office/drawing/2014/main" id="{C4D879B3-90C9-4F7D-9CA9-21B16BDA4D0B}"/>
              </a:ext>
            </a:extLst>
          </p:cNvPr>
          <p:cNvSpPr/>
          <p:nvPr/>
        </p:nvSpPr>
        <p:spPr bwMode="auto">
          <a:xfrm>
            <a:off x="10497903" y="3683150"/>
            <a:ext cx="700542" cy="31780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ADS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4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1" y="1430159"/>
            <a:ext cx="208574" cy="228555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8" y="1937790"/>
            <a:ext cx="128496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4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1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7" y="2435966"/>
            <a:ext cx="900709" cy="60484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3" y="1640931"/>
            <a:ext cx="135864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589716" y="2122456"/>
            <a:ext cx="9187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6" y="338065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8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4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9" y="2649133"/>
            <a:ext cx="367309" cy="63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3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5" y="2810549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8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9" y="2165785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2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5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3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3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3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5" y="3480650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5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7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6" y="1442731"/>
            <a:ext cx="981379" cy="468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8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9" y="212245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6"/>
            <a:ext cx="767614" cy="2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9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8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4732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3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9" y="2022556"/>
            <a:ext cx="2124275" cy="2869081"/>
          </a:xfrm>
          <a:prstGeom prst="bentConnector3">
            <a:avLst>
              <a:gd name="adj1" fmla="val -10761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71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2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7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1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4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6" y="1248222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7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2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3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9" y="606301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40" y="971144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7"/>
            <a:ext cx="1097112" cy="1565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3791" y="1404630"/>
            <a:ext cx="336601" cy="72971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2" y="1922367"/>
            <a:ext cx="650111" cy="775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8" y="5807641"/>
            <a:ext cx="594946" cy="505596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1024" y="5331690"/>
            <a:ext cx="180649" cy="176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5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7"/>
            <a:ext cx="1623226" cy="543283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3" y="5758402"/>
            <a:ext cx="196683" cy="635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41" y="4492991"/>
            <a:ext cx="923033" cy="243747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3"/>
            <a:ext cx="523822" cy="9728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9" y="489460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3" y="489460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2" y="618026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50" y="19337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50" y="244614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7" y="5722692"/>
            <a:ext cx="303265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4" y="4926837"/>
            <a:ext cx="303265" cy="3534749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8" y="4186927"/>
            <a:ext cx="302219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2" y="675702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81" y="2620633"/>
            <a:ext cx="10093" cy="4225211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2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7" y="4733238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6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8"/>
            <a:ext cx="3721380" cy="37968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7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7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7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7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5" y="606301"/>
            <a:ext cx="420996" cy="64722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4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4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3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3" y="1135328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8" y="757524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9" y="812154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1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1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2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20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3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2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2" y="4839840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4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2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5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20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3" y="3340611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5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4" y="3838267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6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9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7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3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11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51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4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6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5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11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3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6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7" y="5132141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41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5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51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8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9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2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4" y="2066015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7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4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7" y="3765579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7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7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7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3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7" y="1428090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8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7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80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7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7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7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70" y="3104097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2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4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6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5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9" y="3822162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5" y="3506971"/>
            <a:ext cx="1166315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7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61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91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4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31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9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5" y="952751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71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7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10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3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8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5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7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61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91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3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9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3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901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2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9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4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2" y="3065718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6" y="2112110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3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3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10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2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9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61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7" y="2581543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80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2" y="4302663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3" y="1996758"/>
            <a:ext cx="10567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7" y="2729145"/>
            <a:ext cx="1056700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30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5967" y="2065506"/>
            <a:ext cx="12628" cy="2078573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7" y="3698516"/>
            <a:ext cx="1056700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3030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5967" y="3034877"/>
            <a:ext cx="12628" cy="2078573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10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38859" y="1360227"/>
            <a:ext cx="12700" cy="2011729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4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3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300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1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6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5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6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4" y="6851845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6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9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6" y="5563616"/>
            <a:ext cx="782491" cy="54209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5" y="5563615"/>
            <a:ext cx="777288" cy="10044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6" y="5563615"/>
            <a:ext cx="777289" cy="1472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245294" y="7060909"/>
            <a:ext cx="103321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6" y="5563615"/>
            <a:ext cx="777287" cy="19278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6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9" y="-232870"/>
            <a:ext cx="64357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4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0683" y="-48256"/>
            <a:ext cx="233370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4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7" y="211024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8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8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80" y="534190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80" y="404827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801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8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3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3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6383" y="1168976"/>
            <a:ext cx="2821933" cy="7569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5399" y="1379959"/>
            <a:ext cx="3248604" cy="76161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2939" y="2012419"/>
            <a:ext cx="4515464" cy="76355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6300" y="2229059"/>
            <a:ext cx="4941301" cy="756107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5" y="2908997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1" y="210013"/>
            <a:ext cx="9868907" cy="853043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51" y="4961735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6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3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4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30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6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0683" y="-48204"/>
            <a:ext cx="247874" cy="5823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38515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8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6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500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9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50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7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2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2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3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09807" y="1595552"/>
            <a:ext cx="3681551" cy="76337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1729" y="1803630"/>
            <a:ext cx="4097941" cy="76360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9" y="534190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80" y="534190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80" y="534190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9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51" y="-471422"/>
            <a:ext cx="456986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51" y="-883412"/>
            <a:ext cx="456986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9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5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71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30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7"/>
            <a:ext cx="1286128" cy="1036437"/>
          </a:xfrm>
          <a:prstGeom prst="bentConnector5">
            <a:avLst>
              <a:gd name="adj1" fmla="val -17774"/>
              <a:gd name="adj2" fmla="val 50000"/>
              <a:gd name="adj3" fmla="val 1177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2" cy="475404"/>
          </a:xfrm>
          <a:prstGeom prst="bentConnector3">
            <a:avLst>
              <a:gd name="adj1" fmla="val 11399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1" y="996311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6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6" y="5570989"/>
            <a:ext cx="333944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7" y="5570989"/>
            <a:ext cx="333942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7" y="5570989"/>
            <a:ext cx="307788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7" y="5570989"/>
            <a:ext cx="322497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7" y="5570989"/>
            <a:ext cx="308191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91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9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90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9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11908144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5"/>
            <a:ext cx="11908144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5"/>
            <a:ext cx="11908144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4" y="-9666"/>
            <a:ext cx="438005" cy="119109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29</a:t>
            </a:r>
          </a:p>
          <a:p>
            <a:pPr algn="r"/>
            <a:endParaRPr lang="de-DE" dirty="0">
              <a:latin typeface="Consolas" panose="020B0609020204030204" pitchFamily="49" charset="0"/>
            </a:endParaRPr>
          </a:p>
          <a:p>
            <a:pPr algn="r"/>
            <a:r>
              <a:rPr lang="de-DE" dirty="0">
                <a:latin typeface="Consolas" panose="020B0609020204030204" pitchFamily="49" charset="0"/>
              </a:rPr>
              <a:t>30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31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32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33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38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39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40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D583C27-F373-4659-8E84-943F6AD0A01E}"/>
              </a:ext>
            </a:extLst>
          </p:cNvPr>
          <p:cNvSpPr txBox="1"/>
          <p:nvPr/>
        </p:nvSpPr>
        <p:spPr>
          <a:xfrm>
            <a:off x="529387" y="8650345"/>
            <a:ext cx="11908145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genHashCode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genHashCodeObject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GB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JavaType.vtl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i="1" dirty="0">
                <a:latin typeface="Consolas" panose="020B0609020204030204" pitchFamily="49" charset="0"/>
              </a:rPr>
              <a:t>(...) and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(...) are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@</a:t>
            </a:r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DispatchCase</a:t>
            </a:r>
            <a:endParaRPr lang="en-US" b="1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def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genEquals</a:t>
            </a:r>
            <a:r>
              <a:rPr lang="en-GB" dirty="0">
                <a:latin typeface="Consolas" panose="020B0609020204030204" pitchFamily="49" charset="0"/>
              </a:rPr>
              <a:t>(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access,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type,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Boolean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GB" i="1" dirty="0">
                <a:latin typeface="Consolas" panose="020B0609020204030204" pitchFamily="49" charset="0"/>
              </a:rPr>
              <a:t>optional</a:t>
            </a:r>
            <a:r>
              <a:rPr lang="en-GB" dirty="0">
                <a:latin typeface="Consolas" panose="020B0609020204030204" pitchFamily="49" charset="0"/>
              </a:rPr>
              <a:t>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GB" i="1" dirty="0" err="1">
                <a:latin typeface="Consolas" panose="020B0609020204030204" pitchFamily="49" charset="0"/>
              </a:rPr>
              <a:t>genEqualsObject</a:t>
            </a:r>
            <a:r>
              <a:rPr lang="en-GB" i="1" dirty="0">
                <a:latin typeface="Consolas" panose="020B0609020204030204" pitchFamily="49" charset="0"/>
              </a:rPr>
              <a:t>(access, optional);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2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6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4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7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5" y="1739147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5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2" y="1737546"/>
            <a:ext cx="619004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2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60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8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4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4" y="770520"/>
            <a:ext cx="1786" cy="1566507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30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5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30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8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5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1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E272524-B17C-4940-97FD-F675646B75B4}"/>
              </a:ext>
            </a:extLst>
          </p:cNvPr>
          <p:cNvSpPr txBox="1"/>
          <p:nvPr/>
        </p:nvSpPr>
        <p:spPr>
          <a:xfrm>
            <a:off x="529388" y="-9666"/>
            <a:ext cx="11662613" cy="17543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AllTypes.ivml</a:t>
            </a:r>
            <a:r>
              <a:rPr lang="en-GB" i="1" dirty="0">
                <a:latin typeface="Consolas" panose="020B0609020204030204" pitchFamily="49" charset="0"/>
              </a:rPr>
              <a:t> of application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i="1" dirty="0" err="1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GenericDateTimeTypeType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GB" b="1" i="1" dirty="0" err="1">
                <a:solidFill>
                  <a:schemeClr val="accent2">
                    <a:lumMod val="75000"/>
                  </a:schemeClr>
                </a:solidFill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 = {</a:t>
            </a:r>
          </a:p>
          <a:p>
            <a:r>
              <a:rPr lang="en-US" dirty="0">
                <a:latin typeface="Consolas" panose="020B0609020204030204" pitchFamily="49" charset="0"/>
              </a:rPr>
              <a:t>    name = “</a:t>
            </a:r>
            <a:r>
              <a:rPr lang="en-US" dirty="0" err="1">
                <a:latin typeface="Consolas" panose="020B0609020204030204" pitchFamily="49" charset="0"/>
              </a:rPr>
              <a:t>MyDateTimeType</a:t>
            </a:r>
            <a:r>
              <a:rPr lang="en-US" dirty="0">
                <a:latin typeface="Consolas" panose="020B0609020204030204" pitchFamily="49" charset="0"/>
              </a:rPr>
              <a:t>",    // unique type name</a:t>
            </a:r>
          </a:p>
          <a:p>
            <a:r>
              <a:rPr lang="en-US" dirty="0">
                <a:latin typeface="Consolas" panose="020B0609020204030204" pitchFamily="49" charset="0"/>
              </a:rPr>
              <a:t>    format = "dd/MM/</a:t>
            </a:r>
            <a:r>
              <a:rPr lang="en-US" dirty="0" err="1">
                <a:latin typeface="Consolas" panose="020B0609020204030204" pitchFamily="49" charset="0"/>
              </a:rPr>
              <a:t>yyyy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HH:mm</a:t>
            </a:r>
            <a:r>
              <a:rPr lang="en-US" dirty="0">
                <a:latin typeface="Consolas" panose="020B0609020204030204" pitchFamily="49" charset="0"/>
              </a:rPr>
              <a:t>“ // format specification according to Java </a:t>
            </a:r>
            <a:r>
              <a:rPr lang="en-US" dirty="0" err="1">
                <a:latin typeface="Consolas" panose="020B0609020204030204" pitchFamily="49" charset="0"/>
              </a:rPr>
              <a:t>SimpleDataFormat</a:t>
            </a:r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7861BF2-751E-452A-911D-829AF53DAF0C}"/>
              </a:ext>
            </a:extLst>
          </p:cNvPr>
          <p:cNvSpPr txBox="1"/>
          <p:nvPr/>
        </p:nvSpPr>
        <p:spPr>
          <a:xfrm>
            <a:off x="126636" y="-9665"/>
            <a:ext cx="311304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3576919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5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TRACE, LOG, SYSOUT};</a:t>
            </a: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4" y="1000497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4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8" y="2189429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4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383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1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2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8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39679" y="3085507"/>
            <a:ext cx="1605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74853" y="2322778"/>
            <a:ext cx="305731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51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3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4" y="2320110"/>
            <a:ext cx="34102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4" y="3378539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58837" y="4642673"/>
            <a:ext cx="5698565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8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8" y="4258805"/>
            <a:ext cx="312853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2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1" y="2963363"/>
            <a:ext cx="1059063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2813" y="3345085"/>
            <a:ext cx="20770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30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2"/>
            <a:ext cx="379738" cy="3369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6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2" y="2230130"/>
            <a:ext cx="4497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3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4" y="3714418"/>
            <a:ext cx="1399641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31" y="3529751"/>
            <a:ext cx="2937083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0"/>
            <a:ext cx="133350" cy="4562226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20" y="1258601"/>
            <a:ext cx="1633965" cy="3384072"/>
          </a:xfrm>
          <a:prstGeom prst="bentConnector3">
            <a:avLst>
              <a:gd name="adj1" fmla="val -13991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51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21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11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81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81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5" y="-874143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4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81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3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5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40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3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9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9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30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31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2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8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2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5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3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5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2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9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9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7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8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9" y="943417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5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5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11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3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2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9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2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5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5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50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5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4" y="3767367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4" y="5072748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6" y="5196586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51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71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60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4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6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5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5" y="5624215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7" y="5784457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4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5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3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80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80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81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3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2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9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7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8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5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200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11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6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0" y="1001843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90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4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6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8" y="486074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2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90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7" y="2324967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81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8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10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4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7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6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8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9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4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4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4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4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2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80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4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200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9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6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7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7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9" y="4686275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6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3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7" y="5876284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9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2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2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5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8" y="3168475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40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7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6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6" y="1780813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6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9" y="2040326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3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2" y="2300544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10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5" y="2570210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4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7" y="2848718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2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11" y="3382610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9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8" y="3642828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9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71" y="3900620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2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71" y="4151422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7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21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5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5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5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11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4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5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9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30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9" y="1452651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2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51" y="171216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21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40" y="1972382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4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3" y="2814120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3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2" y="3074338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700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9" y="3344004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5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9" y="3622512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5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6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31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21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2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6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6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4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4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81" y="3886604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3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5" y="4154054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41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600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4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9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2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41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5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2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3" y="4779809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2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9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80" y="5869408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2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2" y="6128921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7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3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2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6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3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80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8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6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30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5" y="1739147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5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1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6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10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9" y="1210400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51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2" y="1451267"/>
            <a:ext cx="201168" cy="1109685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9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9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7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2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60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8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7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2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7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7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6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6" y="2121470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6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9" y="2389947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2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11" y="2956792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7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21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5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5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2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20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61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8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6" y="1517907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50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2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9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9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3" y="3591476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2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60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9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20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200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5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2" y="4672510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31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7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7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7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8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7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2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7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90" y="1143001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4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8" y="305966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3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1"/>
            <a:ext cx="224504" cy="109783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7" y="2567136"/>
            <a:ext cx="226441" cy="762496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5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50" y="1791429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6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3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2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3" y="2807672"/>
            <a:ext cx="224504" cy="109783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3" y="2962982"/>
            <a:ext cx="226441" cy="789145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7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3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8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4" y="1939498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90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3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2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8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6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71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41" y="1801788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20" y="1956413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50" y="688009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Equipment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6" y="1989124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Network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40" y="2117323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Transport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4" y="3692008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Connector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20" y="4122339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Data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5" y="6178101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5" y="5185839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6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 Management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6" y="2422410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Storage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4" y="5183547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Container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11" y="5644758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4" y="5374545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4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2" y="68800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Platform-AAS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5" y="876715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5" y="876715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5" y="876715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5" y="876715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70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5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9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6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4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7" y="4124261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30" y="4284052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6" y="1131505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Software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5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6" y="2557474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5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6" y="5719891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2" y="6180918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6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6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9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6" y="6187268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Application-AAS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5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4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61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6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3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7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5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6" y="3460892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8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Configuration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5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5" y="1564455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>
                <a:solidFill>
                  <a:srgbClr val="535353"/>
                </a:solidFill>
                <a:latin typeface="Arial"/>
                <a:cs typeface="Arial"/>
              </a:rPr>
              <a:t>Platform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5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3" y="2843165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ApplicationInstances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5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50" y="688009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Equipment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6" y="1989124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Network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40" y="2117323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Transport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4" y="3692008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Connector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20" y="4122339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Data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5" y="6178101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5" y="5185839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6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Device Management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6" y="2422410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Storage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4" y="5183547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Container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11" y="5644758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4" y="5374545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4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2" y="68800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Platform-AAS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5" y="876715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5" y="876715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5" y="876715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5" y="876715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70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5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9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6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4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7" y="4124261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30" y="4284052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6" y="1131505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Software Nameplate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5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6" y="2557474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Artifacts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5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1228187" y="6644434"/>
            <a:ext cx="17784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1691314" y="3031871"/>
            <a:ext cx="179622" cy="272505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849790" y="5716963"/>
            <a:ext cx="30742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4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11156309" y="6737077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11708635" y="3337455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9834235" y="5870676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7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Service Types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5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8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>
                <a:solidFill>
                  <a:srgbClr val="535353"/>
                </a:solidFill>
                <a:latin typeface="Arial"/>
                <a:cs typeface="Arial"/>
              </a:rPr>
              <a:t>Configuration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5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5" y="1564455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>
                <a:solidFill>
                  <a:srgbClr val="535353"/>
                </a:solidFill>
                <a:latin typeface="Arial"/>
                <a:cs typeface="Arial"/>
              </a:rPr>
              <a:t>Platform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5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3" y="2843165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defTabSz="914400">
              <a:lnSpc>
                <a:spcPct val="120000"/>
              </a:lnSpc>
              <a:defRPr/>
            </a:pPr>
            <a:r>
              <a:rPr lang="en-GB" sz="1700" kern="0" dirty="0" err="1">
                <a:solidFill>
                  <a:srgbClr val="535353"/>
                </a:solidFill>
                <a:latin typeface="Arial"/>
                <a:cs typeface="Arial"/>
              </a:rPr>
              <a:t>ApplicationInstances</a:t>
            </a:r>
            <a:endParaRPr lang="en-DE" sz="1700" kern="0" dirty="0">
              <a:solidFill>
                <a:srgbClr val="535353"/>
              </a:solidFill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5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1130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60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7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4" y="3340249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Transport and Connectors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4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AI-Toolkit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8" y="4319746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91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 </a:t>
            </a:r>
          </a:p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Unit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20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7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Configuration, Instantiation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7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5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50" y="1408826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>
                <a:solidFill>
                  <a:prstClr val="black"/>
                </a:solidFill>
                <a:cs typeface="Arial"/>
              </a:rPr>
              <a:t>Apps</a:t>
            </a:r>
            <a:endParaRPr kern="0">
              <a:solidFill>
                <a:prstClr val="black"/>
              </a:solidFill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9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 model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3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2" y="1408635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Management-UI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7" y="1467397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5" y="2537093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3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6" y="4408903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7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9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6" y="434998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4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30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50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7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7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8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3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2" y="2906650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Service Interfaces, Resources, Monitoring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7" y="1394470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5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10" y="3767791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Support and AAS integration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60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5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3" y="3431689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Transport and Connectors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4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AI-Toolkit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1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21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Data </a:t>
            </a:r>
          </a:p>
          <a:p>
            <a:pPr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integration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6" y="4350046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91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Deployment </a:t>
            </a:r>
          </a:p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Unit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algn="ctr" defTabSz="914400">
              <a:defRPr/>
            </a:pPr>
            <a:endParaRPr lang="en-US" kern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Deploy-</a:t>
            </a:r>
            <a:r>
              <a:rPr lang="en-US" kern="0" dirty="0" err="1">
                <a:solidFill>
                  <a:prstClr val="black"/>
                </a:solidFill>
                <a:cs typeface="Arial"/>
              </a:rPr>
              <a:t>ment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20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7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3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2" y="2492171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7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6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>
                <a:solidFill>
                  <a:prstClr val="black"/>
                </a:solidFill>
                <a:cs typeface="Arial"/>
              </a:rPr>
              <a:t>Apps</a:t>
            </a:r>
            <a:endParaRPr kern="0">
              <a:solidFill>
                <a:prstClr val="black"/>
              </a:solidFill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9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Configuration model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11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2" y="1408635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Management-UI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2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7" y="1467397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7" y="2018222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8" y="254885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7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3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6" y="4408903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5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9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5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6" y="434998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Connector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4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6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2" y="2998090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Service Interfaces, Resources, Monitoring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7" y="1394470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5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 defTabSz="914400">
              <a:lnSpc>
                <a:spcPct val="120000"/>
              </a:lnSpc>
              <a:defRPr/>
            </a:pPr>
            <a:endParaRPr lang="en-DE" sz="1600" kern="0">
              <a:solidFill>
                <a:srgbClr val="9D9D9C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1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9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2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3"/>
            <a:ext cx="4526" cy="87864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4" y="841772"/>
            <a:ext cx="13574" cy="724971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 flipH="1">
            <a:off x="6518478" y="2881240"/>
            <a:ext cx="1" cy="40752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8844737" y="3833344"/>
            <a:ext cx="1" cy="213317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2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2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4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9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9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4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9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6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7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51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4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9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5"/>
            <a:ext cx="1107596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9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4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8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10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3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3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6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7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3" y="4458455"/>
            <a:ext cx="1567339" cy="5256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5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2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2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201" y="4463712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2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5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9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201" y="5996593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91" y="5270629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8" y="566377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3" y="5657712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4" y="5996593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2" y="4782249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4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8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2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7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1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6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71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2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6" y="4628611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6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9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5" y="685747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8" y="2422947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4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7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7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61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2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91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91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91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3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50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5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9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2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4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6" y="959303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7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6" y="3786118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5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3" y="1235060"/>
            <a:ext cx="3849632" cy="29177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81" y="1607964"/>
            <a:ext cx="3607315" cy="29072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1" y="2270546"/>
            <a:ext cx="1530100" cy="7136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3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1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2"/>
            <a:ext cx="4062992" cy="26849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7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8" y="5888670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3" y="5381894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4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6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20" y="5145259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10" y="5226614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8" y="3282520"/>
            <a:ext cx="3213444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9" y="4613754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6" y="3424082"/>
            <a:ext cx="204587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9" y="4089699"/>
            <a:ext cx="1535821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2" y="6547261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6" y="95182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5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5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6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4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5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8" y="3197051"/>
            <a:ext cx="778144" cy="16005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71584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90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90" y="1213772"/>
            <a:ext cx="1115381" cy="15861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40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44473" y="1077183"/>
            <a:ext cx="348967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3" y="2255864"/>
            <a:ext cx="13177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3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3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4" y="3487895"/>
            <a:ext cx="10508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6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7" y="2452172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5" y="4383121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8" y="4025069"/>
            <a:ext cx="1217367" cy="14506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4" y="5926946"/>
            <a:ext cx="12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5" y="1236300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6" y="5810494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3" y="5904386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8" y="6170031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3" y="4084685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6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20" y="2003242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3" y="480369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1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6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7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7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4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5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198419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8" y="2086308"/>
            <a:ext cx="3442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6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2"/>
            <a:ext cx="702318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4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5552" y="1000755"/>
            <a:ext cx="160295" cy="32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07960" y="1265732"/>
            <a:ext cx="220366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2" y="1549080"/>
            <a:ext cx="377775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3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9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2" y="3429002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1" y="718083"/>
            <a:ext cx="1452513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3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5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2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1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3" y="1739146"/>
            <a:ext cx="477598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4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4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5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5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8092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9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201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41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41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6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41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7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8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7" y="2293000"/>
            <a:ext cx="1205847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1" y="1923812"/>
            <a:ext cx="1719008" cy="788216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6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4" y="394215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5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2" y="414323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8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6" y="2919454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4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4" y="2939562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900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71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70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6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51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9" y="584464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9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8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8" y="719580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604535"/>
            <a:ext cx="105997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3052067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7" y="3512839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7" y="397361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4434383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720749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849723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914887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10" y="2860543"/>
            <a:ext cx="122168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9" y="3328173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30" y="3788945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30" y="4243897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30" y="4765074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315215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3146140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3376524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604000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20" y="3864588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88205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9" y="3032725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4" y="3263110"/>
            <a:ext cx="733151" cy="13563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4" y="3498253"/>
            <a:ext cx="1184409" cy="1356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1" y="3723883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72141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772755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5337518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870100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4" y="3631609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2" y="4106449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6" y="2789201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60" y="1655919"/>
            <a:ext cx="93370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r>
              <a:rPr lang="en-US" dirty="0"/>
              <a:t> v1</a:t>
            </a:r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508564" y="1840585"/>
            <a:ext cx="1359604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61521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1" y="3236733"/>
            <a:ext cx="994489" cy="3668682"/>
          </a:xfrm>
          <a:prstGeom prst="bentConnector3">
            <a:avLst>
              <a:gd name="adj1" fmla="val -2298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3" y="3774174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51" y="4239037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40653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419788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5904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7330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8497494" y="8516115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8497491" y="8741731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8907246" y="8685439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8907246" y="8444426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8306613" y="8169671"/>
            <a:ext cx="4147284" cy="262849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646206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5205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8" y="662255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678181"/>
            <a:ext cx="1287532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8" y="1657809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200" y="2103463"/>
            <a:ext cx="1585690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395905" y="1370213"/>
            <a:ext cx="796696" cy="14782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96348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32131" y="2096061"/>
            <a:ext cx="249162" cy="1349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23787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4" y="2542049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5382923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6304318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5104118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8" y="5564815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51" y="4239037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3" y="3774172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7225713"/>
            <a:ext cx="219688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689296"/>
            <a:ext cx="932178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663036"/>
            <a:ext cx="12838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9150681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5098711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632453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49818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786861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9088632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9449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9104808" y="8338409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9104808" y="8587851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9104807" y="9259645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7" y="3245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31" y="4435401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400460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568746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2" y="4886408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8" y="5071074"/>
            <a:ext cx="1737699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2" y="3887419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81" y="4738289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4322314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8" y="3076274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858071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7" y="3290123"/>
            <a:ext cx="1655713" cy="10041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42811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8462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6971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9" y="2762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8161682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8131576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379612"/>
            <a:ext cx="274203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9142655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963307"/>
            <a:ext cx="1443901" cy="6510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</a:t>
            </a:r>
            <a:br>
              <a:rPr lang="en-US" dirty="0"/>
            </a:br>
            <a:r>
              <a:rPr lang="en-US" dirty="0"/>
              <a:t>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13413" y="15564278"/>
            <a:ext cx="433087" cy="7245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3147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636489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7410379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10097251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558571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516290"/>
            <a:ext cx="12838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79816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887856"/>
            <a:ext cx="128381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5756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756606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717344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7403127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6238142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950969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1407379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906890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700956"/>
            <a:ext cx="1649874" cy="89862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695601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645427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8556289" y="9336594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848838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3357218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31507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3243256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944811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1414914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1136384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700956"/>
            <a:ext cx="1644403" cy="42852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20" y="2121959"/>
            <a:ext cx="2509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11284" y="2106790"/>
            <a:ext cx="274518" cy="12515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9498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2373376"/>
            <a:ext cx="24281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2284882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21668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791809"/>
            <a:ext cx="2029353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8345900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681248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1" y="862848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7223433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7187579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715389"/>
            <a:ext cx="1066702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2154958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5075356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580132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985318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99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2146626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576084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2353522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554210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13414" y="11900054"/>
            <a:ext cx="2649385" cy="366422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3390168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4224667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7586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751316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418932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2100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5050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5619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9664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66650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6281586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62320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6011432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81" y="4526481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4317925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407396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52328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4115112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41" y="444208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8" y="46572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4" y="4190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4" y="37421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844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135669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1043240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911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13650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5883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90839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1004400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879762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709719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439527" y="7205644"/>
            <a:ext cx="13384626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69582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692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629750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8561623" y="9773552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9104807" y="9684249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78834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2306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6966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72035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32613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8919086" y="8900958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9113396" y="8813266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715765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6561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97820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810100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5767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2" y="6233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8" y="61038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5" y="162804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5" y="2081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5" y="209199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95667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8" y="1535712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6" y="1097134"/>
            <a:ext cx="270394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6" y="153613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5" y="107385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7" y="12023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1" y="862848"/>
            <a:ext cx="3894195" cy="41895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 flipV="1">
            <a:off x="3868551" y="338279"/>
            <a:ext cx="3894195" cy="524568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9112552" y="9045987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8521264" y="9090866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9" y="34716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69" y="48061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8556289" y="10178422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9097881" y="10085411"/>
            <a:ext cx="32758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&gt;3.8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7819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9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327157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786613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953579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33713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77832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419749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597847"/>
            <a:ext cx="27026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1114732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656780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1414278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703908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1277159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41" y="250897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7" y="30086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6" y="347177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7" y="3926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5" y="43741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9" y="48267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40" y="53275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6" y="578193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2" y="62452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11" y="66882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633281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9322252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5584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4245739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42014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53334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648696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713372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61709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894385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3139900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6617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7161476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9097881" y="9872354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8555125" y="9966504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4" y="239091"/>
            <a:ext cx="918841" cy="369332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871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1856312" y="-25876"/>
            <a:ext cx="720039" cy="17922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2139005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2169253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19345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2232983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954340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7196536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7410379"/>
            <a:ext cx="375811" cy="7484006"/>
          </a:xfrm>
          <a:prstGeom prst="bentConnector3">
            <a:avLst>
              <a:gd name="adj1" fmla="val -60828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5" y="-1954339"/>
            <a:ext cx="689897" cy="2378096"/>
          </a:xfrm>
          <a:prstGeom prst="bentConnector3">
            <a:avLst>
              <a:gd name="adj1" fmla="val -3313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807222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781902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84002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775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56170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512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6449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614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7020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650458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6151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6232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40215" y="13382772"/>
            <a:ext cx="2752738" cy="15196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5211039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9" y="563406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4" y="5188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8" y="562432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4277738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4416974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521501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4694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799157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8" y="39736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5" y="43987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86766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77448" y="1660603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5" y="1842475"/>
            <a:ext cx="336623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5043004" y="157984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8532112" y="9568285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9112552" y="9486495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6BDE090-CE38-4706-943A-BF687401F245}"/>
              </a:ext>
            </a:extLst>
          </p:cNvPr>
          <p:cNvSpPr txBox="1"/>
          <p:nvPr/>
        </p:nvSpPr>
        <p:spPr>
          <a:xfrm>
            <a:off x="2205850" y="-237537"/>
            <a:ext cx="2920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platformDependenciesSpring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E81FA0B-D0D2-42E4-9C2F-ACDD7994A713}"/>
              </a:ext>
            </a:extLst>
          </p:cNvPr>
          <p:cNvSpPr txBox="1"/>
          <p:nvPr/>
        </p:nvSpPr>
        <p:spPr>
          <a:xfrm>
            <a:off x="2145252" y="-2534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AAC7B2A-7BAA-4F9C-AEDA-17948907D949}"/>
              </a:ext>
            </a:extLst>
          </p:cNvPr>
          <p:cNvSpPr txBox="1"/>
          <p:nvPr/>
        </p:nvSpPr>
        <p:spPr>
          <a:xfrm>
            <a:off x="8555125" y="1036858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D68B77C-B19B-4549-9E5B-FC571E1361C4}"/>
              </a:ext>
            </a:extLst>
          </p:cNvPr>
          <p:cNvSpPr txBox="1"/>
          <p:nvPr/>
        </p:nvSpPr>
        <p:spPr>
          <a:xfrm>
            <a:off x="9097881" y="10295460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</a:t>
            </a:r>
            <a:r>
              <a:rPr lang="en-US" sz="1600" dirty="0" err="1"/>
              <a:t>platformDependenciesSpring</a:t>
            </a:r>
            <a:endParaRPr lang="en-US" sz="16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F863F67-1937-4485-8660-AC2BF6601751}"/>
              </a:ext>
            </a:extLst>
          </p:cNvPr>
          <p:cNvSpPr txBox="1"/>
          <p:nvPr/>
        </p:nvSpPr>
        <p:spPr>
          <a:xfrm>
            <a:off x="3844898" y="437135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E9173BF-D899-4A90-AD0D-82B2F479B2C7}"/>
              </a:ext>
            </a:extLst>
          </p:cNvPr>
          <p:cNvSpPr txBox="1"/>
          <p:nvPr/>
        </p:nvSpPr>
        <p:spPr>
          <a:xfrm>
            <a:off x="4396706" y="8095864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8459C12-54CA-4E79-BF45-E9C2DD06C3D5}"/>
              </a:ext>
            </a:extLst>
          </p:cNvPr>
          <p:cNvSpPr txBox="1"/>
          <p:nvPr/>
        </p:nvSpPr>
        <p:spPr>
          <a:xfrm>
            <a:off x="4093153" y="482833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D206059-CA6F-449F-B2A2-2510692F0681}"/>
              </a:ext>
            </a:extLst>
          </p:cNvPr>
          <p:cNvSpPr txBox="1"/>
          <p:nvPr/>
        </p:nvSpPr>
        <p:spPr>
          <a:xfrm>
            <a:off x="4091967" y="532343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42081D2-2EF0-4A55-AFE9-78CAC0D396A4}"/>
              </a:ext>
            </a:extLst>
          </p:cNvPr>
          <p:cNvSpPr txBox="1"/>
          <p:nvPr/>
        </p:nvSpPr>
        <p:spPr>
          <a:xfrm>
            <a:off x="4101308" y="578009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5AA0F5-A148-4A82-8FAB-E206C80BB166}"/>
              </a:ext>
            </a:extLst>
          </p:cNvPr>
          <p:cNvSpPr txBox="1"/>
          <p:nvPr/>
        </p:nvSpPr>
        <p:spPr>
          <a:xfrm>
            <a:off x="4111342" y="6248362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1504A26-7865-4AEE-A919-2815E43704C3}"/>
              </a:ext>
            </a:extLst>
          </p:cNvPr>
          <p:cNvSpPr txBox="1"/>
          <p:nvPr/>
        </p:nvSpPr>
        <p:spPr>
          <a:xfrm>
            <a:off x="4112097" y="668621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A30757-40AF-46E9-BB72-B33AE7D9764E}"/>
              </a:ext>
            </a:extLst>
          </p:cNvPr>
          <p:cNvSpPr txBox="1"/>
          <p:nvPr/>
        </p:nvSpPr>
        <p:spPr>
          <a:xfrm>
            <a:off x="9505689" y="1461334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CFB5123-DB16-4F65-BD2B-6D784235D021}"/>
              </a:ext>
            </a:extLst>
          </p:cNvPr>
          <p:cNvSpPr txBox="1"/>
          <p:nvPr/>
        </p:nvSpPr>
        <p:spPr>
          <a:xfrm>
            <a:off x="9510732" y="1418932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4A6B723-203A-4D29-9083-5D15CEDFBDC0}"/>
              </a:ext>
            </a:extLst>
          </p:cNvPr>
          <p:cNvSpPr txBox="1"/>
          <p:nvPr/>
        </p:nvSpPr>
        <p:spPr>
          <a:xfrm>
            <a:off x="9432824" y="15959555"/>
            <a:ext cx="14811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examples.rest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0BA1BD7-87FD-49E6-8921-BA9125DBAAD2}"/>
              </a:ext>
            </a:extLst>
          </p:cNvPr>
          <p:cNvSpPr txBox="1"/>
          <p:nvPr/>
        </p:nvSpPr>
        <p:spPr>
          <a:xfrm>
            <a:off x="9339552" y="159075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404" name="Elbow Connector 31">
            <a:extLst>
              <a:ext uri="{FF2B5EF4-FFF2-40B4-BE49-F238E27FC236}">
                <a16:creationId xmlns:a16="http://schemas.microsoft.com/office/drawing/2014/main" id="{82DE5E0A-F98F-4290-9DE1-7D8A0C59CAE6}"/>
              </a:ext>
            </a:extLst>
          </p:cNvPr>
          <p:cNvCxnSpPr>
            <a:cxnSpLocks/>
            <a:stCxn id="221" idx="2"/>
            <a:endCxn id="402" idx="1"/>
          </p:cNvCxnSpPr>
          <p:nvPr/>
        </p:nvCxnSpPr>
        <p:spPr>
          <a:xfrm rot="16200000" flipH="1">
            <a:off x="7306788" y="14018184"/>
            <a:ext cx="4065529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588EB9B9-6336-43E8-B579-8C2605439A7F}"/>
              </a:ext>
            </a:extLst>
          </p:cNvPr>
          <p:cNvSpPr txBox="1"/>
          <p:nvPr/>
        </p:nvSpPr>
        <p:spPr>
          <a:xfrm>
            <a:off x="9569349" y="15917946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E07EA19-EF78-49FC-B65C-763C92168825}"/>
              </a:ext>
            </a:extLst>
          </p:cNvPr>
          <p:cNvSpPr txBox="1"/>
          <p:nvPr/>
        </p:nvSpPr>
        <p:spPr>
          <a:xfrm>
            <a:off x="6529594" y="757636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3D9E77B-D0B3-49F7-889A-15A6134B7F7E}"/>
              </a:ext>
            </a:extLst>
          </p:cNvPr>
          <p:cNvSpPr txBox="1"/>
          <p:nvPr/>
        </p:nvSpPr>
        <p:spPr>
          <a:xfrm>
            <a:off x="97253" y="4810980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9" name="TextBox 398">
            <a:extLst>
              <a:ext uri="{FF2B5EF4-FFF2-40B4-BE49-F238E27FC236}">
                <a16:creationId xmlns:a16="http://schemas.microsoft.com/office/drawing/2014/main" id="{D13AE21E-F3F3-42C4-AE5E-073369D1E5BA}"/>
              </a:ext>
            </a:extLst>
          </p:cNvPr>
          <p:cNvSpPr txBox="1"/>
          <p:nvPr/>
        </p:nvSpPr>
        <p:spPr>
          <a:xfrm>
            <a:off x="8555125" y="1056273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08" name="TextBox 407">
            <a:extLst>
              <a:ext uri="{FF2B5EF4-FFF2-40B4-BE49-F238E27FC236}">
                <a16:creationId xmlns:a16="http://schemas.microsoft.com/office/drawing/2014/main" id="{30EADE21-8177-442B-94D3-770A7B293D49}"/>
              </a:ext>
            </a:extLst>
          </p:cNvPr>
          <p:cNvSpPr txBox="1"/>
          <p:nvPr/>
        </p:nvSpPr>
        <p:spPr>
          <a:xfrm>
            <a:off x="9097881" y="10487875"/>
            <a:ext cx="69442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Plugin</a:t>
            </a:r>
          </a:p>
        </p:txBody>
      </p:sp>
      <p:sp>
        <p:nvSpPr>
          <p:cNvPr id="409" name="TextBox 408">
            <a:extLst>
              <a:ext uri="{FF2B5EF4-FFF2-40B4-BE49-F238E27FC236}">
                <a16:creationId xmlns:a16="http://schemas.microsoft.com/office/drawing/2014/main" id="{FF764AB0-3BAB-4BE1-9E2B-62546B5C72B0}"/>
              </a:ext>
            </a:extLst>
          </p:cNvPr>
          <p:cNvSpPr txBox="1"/>
          <p:nvPr/>
        </p:nvSpPr>
        <p:spPr>
          <a:xfrm>
            <a:off x="985867" y="439878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0" name="TextBox 409">
            <a:extLst>
              <a:ext uri="{FF2B5EF4-FFF2-40B4-BE49-F238E27FC236}">
                <a16:creationId xmlns:a16="http://schemas.microsoft.com/office/drawing/2014/main" id="{D3965C9B-5F57-48D7-875D-86FDA9C420C7}"/>
              </a:ext>
            </a:extLst>
          </p:cNvPr>
          <p:cNvSpPr txBox="1"/>
          <p:nvPr/>
        </p:nvSpPr>
        <p:spPr>
          <a:xfrm>
            <a:off x="3000414" y="162158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1" name="TextBox 410">
            <a:extLst>
              <a:ext uri="{FF2B5EF4-FFF2-40B4-BE49-F238E27FC236}">
                <a16:creationId xmlns:a16="http://schemas.microsoft.com/office/drawing/2014/main" id="{3D3BC06F-8ABD-4F2D-8971-4239182240E3}"/>
              </a:ext>
            </a:extLst>
          </p:cNvPr>
          <p:cNvSpPr txBox="1"/>
          <p:nvPr/>
        </p:nvSpPr>
        <p:spPr>
          <a:xfrm>
            <a:off x="5268343" y="158777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4" name="TextBox 413">
            <a:extLst>
              <a:ext uri="{FF2B5EF4-FFF2-40B4-BE49-F238E27FC236}">
                <a16:creationId xmlns:a16="http://schemas.microsoft.com/office/drawing/2014/main" id="{38039C92-3114-4D56-9D6B-00A70FF6FF71}"/>
              </a:ext>
            </a:extLst>
          </p:cNvPr>
          <p:cNvSpPr txBox="1"/>
          <p:nvPr/>
        </p:nvSpPr>
        <p:spPr>
          <a:xfrm>
            <a:off x="2842936" y="1178740"/>
            <a:ext cx="208967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support.aas.basyx2  </a:t>
            </a:r>
          </a:p>
        </p:txBody>
      </p:sp>
      <p:sp>
        <p:nvSpPr>
          <p:cNvPr id="415" name="TextBox 414">
            <a:extLst>
              <a:ext uri="{FF2B5EF4-FFF2-40B4-BE49-F238E27FC236}">
                <a16:creationId xmlns:a16="http://schemas.microsoft.com/office/drawing/2014/main" id="{AA01CF45-18A2-4017-B123-AE0B19B67F91}"/>
              </a:ext>
            </a:extLst>
          </p:cNvPr>
          <p:cNvSpPr txBox="1"/>
          <p:nvPr/>
        </p:nvSpPr>
        <p:spPr>
          <a:xfrm>
            <a:off x="2796518" y="106846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16" name="TextBox 415">
            <a:extLst>
              <a:ext uri="{FF2B5EF4-FFF2-40B4-BE49-F238E27FC236}">
                <a16:creationId xmlns:a16="http://schemas.microsoft.com/office/drawing/2014/main" id="{7709B34A-7C0D-46B7-9300-262D5DFE489C}"/>
              </a:ext>
            </a:extLst>
          </p:cNvPr>
          <p:cNvSpPr txBox="1"/>
          <p:nvPr/>
        </p:nvSpPr>
        <p:spPr>
          <a:xfrm>
            <a:off x="3025397" y="1062013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17" name="TextBox 416">
            <a:extLst>
              <a:ext uri="{FF2B5EF4-FFF2-40B4-BE49-F238E27FC236}">
                <a16:creationId xmlns:a16="http://schemas.microsoft.com/office/drawing/2014/main" id="{386F2A9B-8D27-4AC5-B3B9-73A9F37399DC}"/>
              </a:ext>
            </a:extLst>
          </p:cNvPr>
          <p:cNvSpPr txBox="1"/>
          <p:nvPr/>
        </p:nvSpPr>
        <p:spPr>
          <a:xfrm>
            <a:off x="561003" y="1121769"/>
            <a:ext cx="947561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r>
              <a:rPr lang="en-US" dirty="0"/>
              <a:t> v2</a:t>
            </a:r>
          </a:p>
        </p:txBody>
      </p:sp>
      <p:sp>
        <p:nvSpPr>
          <p:cNvPr id="418" name="TextBox 417">
            <a:extLst>
              <a:ext uri="{FF2B5EF4-FFF2-40B4-BE49-F238E27FC236}">
                <a16:creationId xmlns:a16="http://schemas.microsoft.com/office/drawing/2014/main" id="{2212422F-6961-4B5D-B4C8-039B94B02D76}"/>
              </a:ext>
            </a:extLst>
          </p:cNvPr>
          <p:cNvSpPr txBox="1"/>
          <p:nvPr/>
        </p:nvSpPr>
        <p:spPr>
          <a:xfrm>
            <a:off x="422171" y="1001562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cxnSp>
        <p:nvCxnSpPr>
          <p:cNvPr id="419" name="Elbow Connector 83">
            <a:extLst>
              <a:ext uri="{FF2B5EF4-FFF2-40B4-BE49-F238E27FC236}">
                <a16:creationId xmlns:a16="http://schemas.microsoft.com/office/drawing/2014/main" id="{ACDF6919-5418-45F8-BD0F-883628864FF7}"/>
              </a:ext>
            </a:extLst>
          </p:cNvPr>
          <p:cNvCxnSpPr>
            <a:cxnSpLocks/>
            <a:stCxn id="417" idx="3"/>
            <a:endCxn id="414" idx="1"/>
          </p:cNvCxnSpPr>
          <p:nvPr/>
        </p:nvCxnSpPr>
        <p:spPr>
          <a:xfrm>
            <a:off x="1508563" y="1306436"/>
            <a:ext cx="1334372" cy="56971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0" name="TextBox 419">
            <a:extLst>
              <a:ext uri="{FF2B5EF4-FFF2-40B4-BE49-F238E27FC236}">
                <a16:creationId xmlns:a16="http://schemas.microsoft.com/office/drawing/2014/main" id="{19A005CA-0179-4443-9288-F8CEF423F764}"/>
              </a:ext>
            </a:extLst>
          </p:cNvPr>
          <p:cNvSpPr txBox="1"/>
          <p:nvPr/>
        </p:nvSpPr>
        <p:spPr>
          <a:xfrm>
            <a:off x="5175713" y="1178478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support.aas.basyx1_5 </a:t>
            </a:r>
          </a:p>
        </p:txBody>
      </p:sp>
      <p:sp>
        <p:nvSpPr>
          <p:cNvPr id="421" name="TextBox 420">
            <a:extLst>
              <a:ext uri="{FF2B5EF4-FFF2-40B4-BE49-F238E27FC236}">
                <a16:creationId xmlns:a16="http://schemas.microsoft.com/office/drawing/2014/main" id="{E8D6F1EF-1719-479F-BE12-1BA5C8465D61}"/>
              </a:ext>
            </a:extLst>
          </p:cNvPr>
          <p:cNvSpPr txBox="1"/>
          <p:nvPr/>
        </p:nvSpPr>
        <p:spPr>
          <a:xfrm>
            <a:off x="5041269" y="10977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22" name="TextBox 421">
            <a:extLst>
              <a:ext uri="{FF2B5EF4-FFF2-40B4-BE49-F238E27FC236}">
                <a16:creationId xmlns:a16="http://schemas.microsoft.com/office/drawing/2014/main" id="{4FD07B4C-E653-4A0F-B32D-E309595AF2D9}"/>
              </a:ext>
            </a:extLst>
          </p:cNvPr>
          <p:cNvSpPr txBox="1"/>
          <p:nvPr/>
        </p:nvSpPr>
        <p:spPr>
          <a:xfrm>
            <a:off x="5266608" y="110565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cxnSp>
        <p:nvCxnSpPr>
          <p:cNvPr id="423" name="Elbow Connector 63">
            <a:extLst>
              <a:ext uri="{FF2B5EF4-FFF2-40B4-BE49-F238E27FC236}">
                <a16:creationId xmlns:a16="http://schemas.microsoft.com/office/drawing/2014/main" id="{FDD45E63-184A-4312-918D-E78879A5B20C}"/>
              </a:ext>
            </a:extLst>
          </p:cNvPr>
          <p:cNvCxnSpPr>
            <a:cxnSpLocks/>
            <a:stCxn id="55" idx="3"/>
            <a:endCxn id="420" idx="1"/>
          </p:cNvCxnSpPr>
          <p:nvPr/>
        </p:nvCxnSpPr>
        <p:spPr>
          <a:xfrm flipV="1">
            <a:off x="4840824" y="1363145"/>
            <a:ext cx="334888" cy="479331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2" name="TextBox 411">
            <a:extLst>
              <a:ext uri="{FF2B5EF4-FFF2-40B4-BE49-F238E27FC236}">
                <a16:creationId xmlns:a16="http://schemas.microsoft.com/office/drawing/2014/main" id="{8C59C7E2-4143-428F-B785-C4F9B870DD97}"/>
              </a:ext>
            </a:extLst>
          </p:cNvPr>
          <p:cNvSpPr txBox="1"/>
          <p:nvPr/>
        </p:nvSpPr>
        <p:spPr>
          <a:xfrm>
            <a:off x="7611989" y="-2438323"/>
            <a:ext cx="24032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support.log-slf4j-simple</a:t>
            </a:r>
          </a:p>
        </p:txBody>
      </p:sp>
      <p:sp>
        <p:nvSpPr>
          <p:cNvPr id="413" name="TextBox 412">
            <a:extLst>
              <a:ext uri="{FF2B5EF4-FFF2-40B4-BE49-F238E27FC236}">
                <a16:creationId xmlns:a16="http://schemas.microsoft.com/office/drawing/2014/main" id="{92224698-C4BE-4216-B289-C6C19A77E0D2}"/>
              </a:ext>
            </a:extLst>
          </p:cNvPr>
          <p:cNvSpPr txBox="1"/>
          <p:nvPr/>
        </p:nvSpPr>
        <p:spPr>
          <a:xfrm>
            <a:off x="7627924" y="-2033473"/>
            <a:ext cx="24684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support.yaml-snakeyaml</a:t>
            </a:r>
            <a:endParaRPr lang="en-US" dirty="0"/>
          </a:p>
        </p:txBody>
      </p:sp>
      <p:sp>
        <p:nvSpPr>
          <p:cNvPr id="424" name="TextBox 423">
            <a:extLst>
              <a:ext uri="{FF2B5EF4-FFF2-40B4-BE49-F238E27FC236}">
                <a16:creationId xmlns:a16="http://schemas.microsoft.com/office/drawing/2014/main" id="{61C689E7-884C-4D3A-909A-BEE16CF0683A}"/>
              </a:ext>
            </a:extLst>
          </p:cNvPr>
          <p:cNvSpPr txBox="1"/>
          <p:nvPr/>
        </p:nvSpPr>
        <p:spPr>
          <a:xfrm>
            <a:off x="7639064" y="-1583939"/>
            <a:ext cx="213340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support.json-jackson</a:t>
            </a:r>
            <a:endParaRPr lang="en-US" dirty="0"/>
          </a:p>
        </p:txBody>
      </p:sp>
      <p:sp>
        <p:nvSpPr>
          <p:cNvPr id="425" name="TextBox 424">
            <a:extLst>
              <a:ext uri="{FF2B5EF4-FFF2-40B4-BE49-F238E27FC236}">
                <a16:creationId xmlns:a16="http://schemas.microsoft.com/office/drawing/2014/main" id="{DAAD3E57-CE1D-4732-A07C-9E9854341C3C}"/>
              </a:ext>
            </a:extLst>
          </p:cNvPr>
          <p:cNvSpPr txBox="1"/>
          <p:nvPr/>
        </p:nvSpPr>
        <p:spPr>
          <a:xfrm>
            <a:off x="7644000" y="-1158022"/>
            <a:ext cx="19103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support.rest</a:t>
            </a:r>
            <a:r>
              <a:rPr lang="en-US" dirty="0"/>
              <a:t>-spark</a:t>
            </a:r>
          </a:p>
        </p:txBody>
      </p:sp>
      <p:sp>
        <p:nvSpPr>
          <p:cNvPr id="426" name="TextBox 425">
            <a:extLst>
              <a:ext uri="{FF2B5EF4-FFF2-40B4-BE49-F238E27FC236}">
                <a16:creationId xmlns:a16="http://schemas.microsoft.com/office/drawing/2014/main" id="{6767B750-A0E5-4273-BBA1-D86F236E19EC}"/>
              </a:ext>
            </a:extLst>
          </p:cNvPr>
          <p:cNvSpPr txBox="1"/>
          <p:nvPr/>
        </p:nvSpPr>
        <p:spPr>
          <a:xfrm>
            <a:off x="7665890" y="-746506"/>
            <a:ext cx="303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support.websocket-websocket</a:t>
            </a:r>
            <a:endParaRPr lang="en-US" dirty="0"/>
          </a:p>
        </p:txBody>
      </p:sp>
      <p:sp>
        <p:nvSpPr>
          <p:cNvPr id="427" name="TextBox 426">
            <a:extLst>
              <a:ext uri="{FF2B5EF4-FFF2-40B4-BE49-F238E27FC236}">
                <a16:creationId xmlns:a16="http://schemas.microsoft.com/office/drawing/2014/main" id="{B1FE564F-786F-42CB-937B-8B18C305F122}"/>
              </a:ext>
            </a:extLst>
          </p:cNvPr>
          <p:cNvSpPr txBox="1"/>
          <p:nvPr/>
        </p:nvSpPr>
        <p:spPr>
          <a:xfrm>
            <a:off x="7665892" y="-320878"/>
            <a:ext cx="25070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support.processinfo-oshi</a:t>
            </a:r>
            <a:endParaRPr lang="en-US" dirty="0"/>
          </a:p>
        </p:txBody>
      </p:sp>
      <p:sp>
        <p:nvSpPr>
          <p:cNvPr id="431" name="TextBox 430">
            <a:extLst>
              <a:ext uri="{FF2B5EF4-FFF2-40B4-BE49-F238E27FC236}">
                <a16:creationId xmlns:a16="http://schemas.microsoft.com/office/drawing/2014/main" id="{49F58945-011A-45FC-8CDF-C5C2CFB35D56}"/>
              </a:ext>
            </a:extLst>
          </p:cNvPr>
          <p:cNvSpPr txBox="1"/>
          <p:nvPr/>
        </p:nvSpPr>
        <p:spPr>
          <a:xfrm>
            <a:off x="7548252" y="-2524694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2" name="TextBox 431">
            <a:extLst>
              <a:ext uri="{FF2B5EF4-FFF2-40B4-BE49-F238E27FC236}">
                <a16:creationId xmlns:a16="http://schemas.microsoft.com/office/drawing/2014/main" id="{FE7F7529-2523-4053-A442-627BF2712F37}"/>
              </a:ext>
            </a:extLst>
          </p:cNvPr>
          <p:cNvSpPr txBox="1"/>
          <p:nvPr/>
        </p:nvSpPr>
        <p:spPr>
          <a:xfrm>
            <a:off x="7689006" y="-252310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3" name="TextBox 432">
            <a:extLst>
              <a:ext uri="{FF2B5EF4-FFF2-40B4-BE49-F238E27FC236}">
                <a16:creationId xmlns:a16="http://schemas.microsoft.com/office/drawing/2014/main" id="{DAA86409-F553-45D3-960C-FC739EF67EF2}"/>
              </a:ext>
            </a:extLst>
          </p:cNvPr>
          <p:cNvSpPr txBox="1"/>
          <p:nvPr/>
        </p:nvSpPr>
        <p:spPr>
          <a:xfrm>
            <a:off x="7556578" y="-2069191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4" name="TextBox 433">
            <a:extLst>
              <a:ext uri="{FF2B5EF4-FFF2-40B4-BE49-F238E27FC236}">
                <a16:creationId xmlns:a16="http://schemas.microsoft.com/office/drawing/2014/main" id="{838EBECC-A678-42C4-87D7-65EDF78E1B65}"/>
              </a:ext>
            </a:extLst>
          </p:cNvPr>
          <p:cNvSpPr txBox="1"/>
          <p:nvPr/>
        </p:nvSpPr>
        <p:spPr>
          <a:xfrm>
            <a:off x="7697332" y="-2067598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5" name="TextBox 434">
            <a:extLst>
              <a:ext uri="{FF2B5EF4-FFF2-40B4-BE49-F238E27FC236}">
                <a16:creationId xmlns:a16="http://schemas.microsoft.com/office/drawing/2014/main" id="{599971A6-871E-4E1C-84A6-FF1EA1147319}"/>
              </a:ext>
            </a:extLst>
          </p:cNvPr>
          <p:cNvSpPr txBox="1"/>
          <p:nvPr/>
        </p:nvSpPr>
        <p:spPr>
          <a:xfrm>
            <a:off x="7564904" y="-164137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6" name="TextBox 435">
            <a:extLst>
              <a:ext uri="{FF2B5EF4-FFF2-40B4-BE49-F238E27FC236}">
                <a16:creationId xmlns:a16="http://schemas.microsoft.com/office/drawing/2014/main" id="{D4A16D9F-5B06-47E4-94B4-6A7B4286BFB9}"/>
              </a:ext>
            </a:extLst>
          </p:cNvPr>
          <p:cNvSpPr txBox="1"/>
          <p:nvPr/>
        </p:nvSpPr>
        <p:spPr>
          <a:xfrm>
            <a:off x="7705658" y="-1639777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7" name="TextBox 436">
            <a:extLst>
              <a:ext uri="{FF2B5EF4-FFF2-40B4-BE49-F238E27FC236}">
                <a16:creationId xmlns:a16="http://schemas.microsoft.com/office/drawing/2014/main" id="{C199B32A-0616-4159-8A70-A673046396CD}"/>
              </a:ext>
            </a:extLst>
          </p:cNvPr>
          <p:cNvSpPr txBox="1"/>
          <p:nvPr/>
        </p:nvSpPr>
        <p:spPr>
          <a:xfrm>
            <a:off x="7571319" y="-121976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38" name="TextBox 437">
            <a:extLst>
              <a:ext uri="{FF2B5EF4-FFF2-40B4-BE49-F238E27FC236}">
                <a16:creationId xmlns:a16="http://schemas.microsoft.com/office/drawing/2014/main" id="{9678EFCB-EBDA-400E-A6F3-75E9B9A553AA}"/>
              </a:ext>
            </a:extLst>
          </p:cNvPr>
          <p:cNvSpPr txBox="1"/>
          <p:nvPr/>
        </p:nvSpPr>
        <p:spPr>
          <a:xfrm>
            <a:off x="7712073" y="-121817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39" name="TextBox 438">
            <a:extLst>
              <a:ext uri="{FF2B5EF4-FFF2-40B4-BE49-F238E27FC236}">
                <a16:creationId xmlns:a16="http://schemas.microsoft.com/office/drawing/2014/main" id="{30641DB6-C668-4067-8831-56B87739B2EA}"/>
              </a:ext>
            </a:extLst>
          </p:cNvPr>
          <p:cNvSpPr txBox="1"/>
          <p:nvPr/>
        </p:nvSpPr>
        <p:spPr>
          <a:xfrm>
            <a:off x="7618171" y="-768465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40" name="TextBox 439">
            <a:extLst>
              <a:ext uri="{FF2B5EF4-FFF2-40B4-BE49-F238E27FC236}">
                <a16:creationId xmlns:a16="http://schemas.microsoft.com/office/drawing/2014/main" id="{5A2C3AAE-C94F-4A83-B18D-51C4125087A5}"/>
              </a:ext>
            </a:extLst>
          </p:cNvPr>
          <p:cNvSpPr txBox="1"/>
          <p:nvPr/>
        </p:nvSpPr>
        <p:spPr>
          <a:xfrm>
            <a:off x="7758925" y="-76687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41" name="TextBox 440">
            <a:extLst>
              <a:ext uri="{FF2B5EF4-FFF2-40B4-BE49-F238E27FC236}">
                <a16:creationId xmlns:a16="http://schemas.microsoft.com/office/drawing/2014/main" id="{C9FDAADA-9E9F-43CB-9C19-FE4C750DF977}"/>
              </a:ext>
            </a:extLst>
          </p:cNvPr>
          <p:cNvSpPr txBox="1"/>
          <p:nvPr/>
        </p:nvSpPr>
        <p:spPr>
          <a:xfrm>
            <a:off x="7625833" y="-350911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442" name="TextBox 441">
            <a:extLst>
              <a:ext uri="{FF2B5EF4-FFF2-40B4-BE49-F238E27FC236}">
                <a16:creationId xmlns:a16="http://schemas.microsoft.com/office/drawing/2014/main" id="{BAFDF0CC-D2B6-4BC8-A57C-D31B9EFBBC09}"/>
              </a:ext>
            </a:extLst>
          </p:cNvPr>
          <p:cNvSpPr txBox="1"/>
          <p:nvPr/>
        </p:nvSpPr>
        <p:spPr>
          <a:xfrm>
            <a:off x="7766587" y="-349318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cxnSp>
        <p:nvCxnSpPr>
          <p:cNvPr id="443" name="Elbow Connector 63">
            <a:extLst>
              <a:ext uri="{FF2B5EF4-FFF2-40B4-BE49-F238E27FC236}">
                <a16:creationId xmlns:a16="http://schemas.microsoft.com/office/drawing/2014/main" id="{2AC1325C-5241-472A-9B8B-43B74C83BB4A}"/>
              </a:ext>
            </a:extLst>
          </p:cNvPr>
          <p:cNvCxnSpPr>
            <a:cxnSpLocks/>
            <a:stCxn id="291" idx="3"/>
            <a:endCxn id="412" idx="1"/>
          </p:cNvCxnSpPr>
          <p:nvPr/>
        </p:nvCxnSpPr>
        <p:spPr>
          <a:xfrm flipV="1">
            <a:off x="3224785" y="-2253657"/>
            <a:ext cx="4387204" cy="267741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Elbow Connector 63">
            <a:extLst>
              <a:ext uri="{FF2B5EF4-FFF2-40B4-BE49-F238E27FC236}">
                <a16:creationId xmlns:a16="http://schemas.microsoft.com/office/drawing/2014/main" id="{C319B286-B776-4D2F-8DED-2494F2CEB012}"/>
              </a:ext>
            </a:extLst>
          </p:cNvPr>
          <p:cNvCxnSpPr>
            <a:cxnSpLocks/>
            <a:stCxn id="291" idx="3"/>
            <a:endCxn id="413" idx="1"/>
          </p:cNvCxnSpPr>
          <p:nvPr/>
        </p:nvCxnSpPr>
        <p:spPr>
          <a:xfrm flipV="1">
            <a:off x="3224785" y="-1848807"/>
            <a:ext cx="4403139" cy="227256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5" name="Elbow Connector 63">
            <a:extLst>
              <a:ext uri="{FF2B5EF4-FFF2-40B4-BE49-F238E27FC236}">
                <a16:creationId xmlns:a16="http://schemas.microsoft.com/office/drawing/2014/main" id="{CFA61ADC-78E1-4576-98BC-D010F2685DDE}"/>
              </a:ext>
            </a:extLst>
          </p:cNvPr>
          <p:cNvCxnSpPr>
            <a:cxnSpLocks/>
            <a:stCxn id="291" idx="3"/>
            <a:endCxn id="424" idx="1"/>
          </p:cNvCxnSpPr>
          <p:nvPr/>
        </p:nvCxnSpPr>
        <p:spPr>
          <a:xfrm flipV="1">
            <a:off x="3224785" y="-1399273"/>
            <a:ext cx="4414279" cy="1823030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6" name="Elbow Connector 63">
            <a:extLst>
              <a:ext uri="{FF2B5EF4-FFF2-40B4-BE49-F238E27FC236}">
                <a16:creationId xmlns:a16="http://schemas.microsoft.com/office/drawing/2014/main" id="{B7AD41D6-8329-4BE0-A21A-CCB9932D911D}"/>
              </a:ext>
            </a:extLst>
          </p:cNvPr>
          <p:cNvCxnSpPr>
            <a:cxnSpLocks/>
            <a:stCxn id="291" idx="3"/>
            <a:endCxn id="425" idx="1"/>
          </p:cNvCxnSpPr>
          <p:nvPr/>
        </p:nvCxnSpPr>
        <p:spPr>
          <a:xfrm flipV="1">
            <a:off x="3224785" y="-973356"/>
            <a:ext cx="4419215" cy="1397113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7" name="Elbow Connector 63">
            <a:extLst>
              <a:ext uri="{FF2B5EF4-FFF2-40B4-BE49-F238E27FC236}">
                <a16:creationId xmlns:a16="http://schemas.microsoft.com/office/drawing/2014/main" id="{99882083-71D2-409F-A18A-AA4728B658F0}"/>
              </a:ext>
            </a:extLst>
          </p:cNvPr>
          <p:cNvCxnSpPr>
            <a:cxnSpLocks/>
            <a:stCxn id="291" idx="3"/>
            <a:endCxn id="426" idx="1"/>
          </p:cNvCxnSpPr>
          <p:nvPr/>
        </p:nvCxnSpPr>
        <p:spPr>
          <a:xfrm flipV="1">
            <a:off x="3224785" y="-561840"/>
            <a:ext cx="4441105" cy="98559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Elbow Connector 63">
            <a:extLst>
              <a:ext uri="{FF2B5EF4-FFF2-40B4-BE49-F238E27FC236}">
                <a16:creationId xmlns:a16="http://schemas.microsoft.com/office/drawing/2014/main" id="{DA8B625E-4646-4DEA-9A1D-2A9F17FEC565}"/>
              </a:ext>
            </a:extLst>
          </p:cNvPr>
          <p:cNvCxnSpPr>
            <a:cxnSpLocks/>
            <a:stCxn id="291" idx="3"/>
            <a:endCxn id="427" idx="1"/>
          </p:cNvCxnSpPr>
          <p:nvPr/>
        </p:nvCxnSpPr>
        <p:spPr>
          <a:xfrm flipV="1">
            <a:off x="3224785" y="-136212"/>
            <a:ext cx="4441107" cy="559969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0" name="TextBox 449">
            <a:extLst>
              <a:ext uri="{FF2B5EF4-FFF2-40B4-BE49-F238E27FC236}">
                <a16:creationId xmlns:a16="http://schemas.microsoft.com/office/drawing/2014/main" id="{7ADB8CE8-898C-4908-AAA4-377215F6C83B}"/>
              </a:ext>
            </a:extLst>
          </p:cNvPr>
          <p:cNvSpPr txBox="1"/>
          <p:nvPr/>
        </p:nvSpPr>
        <p:spPr>
          <a:xfrm>
            <a:off x="7906401" y="123668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1" name="TextBox 450">
            <a:extLst>
              <a:ext uri="{FF2B5EF4-FFF2-40B4-BE49-F238E27FC236}">
                <a16:creationId xmlns:a16="http://schemas.microsoft.com/office/drawing/2014/main" id="{62CE305D-43AA-44E3-84AF-9391AF632788}"/>
              </a:ext>
            </a:extLst>
          </p:cNvPr>
          <p:cNvSpPr txBox="1"/>
          <p:nvPr/>
        </p:nvSpPr>
        <p:spPr>
          <a:xfrm>
            <a:off x="7906401" y="615760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2" name="TextBox 451">
            <a:extLst>
              <a:ext uri="{FF2B5EF4-FFF2-40B4-BE49-F238E27FC236}">
                <a16:creationId xmlns:a16="http://schemas.microsoft.com/office/drawing/2014/main" id="{CA261448-4C01-4A7F-9939-2A91AA3D0AC1}"/>
              </a:ext>
            </a:extLst>
          </p:cNvPr>
          <p:cNvSpPr txBox="1"/>
          <p:nvPr/>
        </p:nvSpPr>
        <p:spPr>
          <a:xfrm>
            <a:off x="7897188" y="1073265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3" name="TextBox 452">
            <a:extLst>
              <a:ext uri="{FF2B5EF4-FFF2-40B4-BE49-F238E27FC236}">
                <a16:creationId xmlns:a16="http://schemas.microsoft.com/office/drawing/2014/main" id="{1CCA7754-6CA5-482C-9231-39BDA8A038A9}"/>
              </a:ext>
            </a:extLst>
          </p:cNvPr>
          <p:cNvSpPr txBox="1"/>
          <p:nvPr/>
        </p:nvSpPr>
        <p:spPr>
          <a:xfrm>
            <a:off x="5089608" y="208377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4" name="TextBox 453">
            <a:extLst>
              <a:ext uri="{FF2B5EF4-FFF2-40B4-BE49-F238E27FC236}">
                <a16:creationId xmlns:a16="http://schemas.microsoft.com/office/drawing/2014/main" id="{87896FFB-FECD-4383-AEDB-A832E8D395D6}"/>
              </a:ext>
            </a:extLst>
          </p:cNvPr>
          <p:cNvSpPr txBox="1"/>
          <p:nvPr/>
        </p:nvSpPr>
        <p:spPr>
          <a:xfrm>
            <a:off x="3842001" y="3011430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5" name="TextBox 454">
            <a:extLst>
              <a:ext uri="{FF2B5EF4-FFF2-40B4-BE49-F238E27FC236}">
                <a16:creationId xmlns:a16="http://schemas.microsoft.com/office/drawing/2014/main" id="{87986C19-C4C8-4BB4-9DE6-DAB7F8E363CD}"/>
              </a:ext>
            </a:extLst>
          </p:cNvPr>
          <p:cNvSpPr txBox="1"/>
          <p:nvPr/>
        </p:nvSpPr>
        <p:spPr>
          <a:xfrm>
            <a:off x="7483642" y="323583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6" name="TextBox 455">
            <a:extLst>
              <a:ext uri="{FF2B5EF4-FFF2-40B4-BE49-F238E27FC236}">
                <a16:creationId xmlns:a16="http://schemas.microsoft.com/office/drawing/2014/main" id="{DD4BCC7F-0B91-42EB-B75F-336905C6E525}"/>
              </a:ext>
            </a:extLst>
          </p:cNvPr>
          <p:cNvSpPr txBox="1"/>
          <p:nvPr/>
        </p:nvSpPr>
        <p:spPr>
          <a:xfrm>
            <a:off x="3855233" y="3472939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7" name="TextBox 456">
            <a:extLst>
              <a:ext uri="{FF2B5EF4-FFF2-40B4-BE49-F238E27FC236}">
                <a16:creationId xmlns:a16="http://schemas.microsoft.com/office/drawing/2014/main" id="{625D7563-22A7-47C2-8F5E-BDA4AA2D7B30}"/>
              </a:ext>
            </a:extLst>
          </p:cNvPr>
          <p:cNvSpPr txBox="1"/>
          <p:nvPr/>
        </p:nvSpPr>
        <p:spPr>
          <a:xfrm>
            <a:off x="3842832" y="393044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8" name="TextBox 457">
            <a:extLst>
              <a:ext uri="{FF2B5EF4-FFF2-40B4-BE49-F238E27FC236}">
                <a16:creationId xmlns:a16="http://schemas.microsoft.com/office/drawing/2014/main" id="{3933CC13-8FD5-4E00-8310-98F4CE545128}"/>
              </a:ext>
            </a:extLst>
          </p:cNvPr>
          <p:cNvSpPr txBox="1"/>
          <p:nvPr/>
        </p:nvSpPr>
        <p:spPr>
          <a:xfrm>
            <a:off x="7503428" y="374213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59" name="TextBox 458">
            <a:extLst>
              <a:ext uri="{FF2B5EF4-FFF2-40B4-BE49-F238E27FC236}">
                <a16:creationId xmlns:a16="http://schemas.microsoft.com/office/drawing/2014/main" id="{653CA95F-1497-4C21-B581-D815F1E7B67E}"/>
              </a:ext>
            </a:extLst>
          </p:cNvPr>
          <p:cNvSpPr txBox="1"/>
          <p:nvPr/>
        </p:nvSpPr>
        <p:spPr>
          <a:xfrm>
            <a:off x="7495252" y="419955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0" name="TextBox 459">
            <a:extLst>
              <a:ext uri="{FF2B5EF4-FFF2-40B4-BE49-F238E27FC236}">
                <a16:creationId xmlns:a16="http://schemas.microsoft.com/office/drawing/2014/main" id="{05639E66-1BED-4DAE-BAAF-B1EEB037C7A9}"/>
              </a:ext>
            </a:extLst>
          </p:cNvPr>
          <p:cNvSpPr txBox="1"/>
          <p:nvPr/>
        </p:nvSpPr>
        <p:spPr>
          <a:xfrm>
            <a:off x="4226406" y="482903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2962A6B4-21F9-416C-AA3C-E6A9AD0C7CF6}"/>
              </a:ext>
            </a:extLst>
          </p:cNvPr>
          <p:cNvSpPr txBox="1"/>
          <p:nvPr/>
        </p:nvSpPr>
        <p:spPr>
          <a:xfrm>
            <a:off x="4226406" y="5322660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2" name="TextBox 461">
            <a:extLst>
              <a:ext uri="{FF2B5EF4-FFF2-40B4-BE49-F238E27FC236}">
                <a16:creationId xmlns:a16="http://schemas.microsoft.com/office/drawing/2014/main" id="{848DA7F0-7F6D-41C5-A3BC-8671DCA8F665}"/>
              </a:ext>
            </a:extLst>
          </p:cNvPr>
          <p:cNvSpPr txBox="1"/>
          <p:nvPr/>
        </p:nvSpPr>
        <p:spPr>
          <a:xfrm>
            <a:off x="7518133" y="4657294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3AC40C61-368F-40F1-B15D-96E3C7EC5587}"/>
              </a:ext>
            </a:extLst>
          </p:cNvPr>
          <p:cNvSpPr txBox="1"/>
          <p:nvPr/>
        </p:nvSpPr>
        <p:spPr>
          <a:xfrm>
            <a:off x="10232915" y="443540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A754B20C-9B8B-4420-A6C3-D8C1A87D0FCC}"/>
              </a:ext>
            </a:extLst>
          </p:cNvPr>
          <p:cNvSpPr txBox="1"/>
          <p:nvPr/>
        </p:nvSpPr>
        <p:spPr>
          <a:xfrm>
            <a:off x="7526535" y="5193796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B4020DDF-DD40-4989-BE29-7025AD3ED5E8}"/>
              </a:ext>
            </a:extLst>
          </p:cNvPr>
          <p:cNvSpPr txBox="1"/>
          <p:nvPr/>
        </p:nvSpPr>
        <p:spPr>
          <a:xfrm>
            <a:off x="7518133" y="5618777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8E0488F1-0CBE-41F5-8CF2-A53373CFA640}"/>
              </a:ext>
            </a:extLst>
          </p:cNvPr>
          <p:cNvSpPr txBox="1"/>
          <p:nvPr/>
        </p:nvSpPr>
        <p:spPr>
          <a:xfrm>
            <a:off x="4237772" y="577108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248C7F51-C3D3-4046-A688-5C236E2E26A8}"/>
              </a:ext>
            </a:extLst>
          </p:cNvPr>
          <p:cNvSpPr txBox="1"/>
          <p:nvPr/>
        </p:nvSpPr>
        <p:spPr>
          <a:xfrm>
            <a:off x="4249230" y="6252575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4E8314D4-CEED-49DF-91D2-4D1D84E75113}"/>
              </a:ext>
            </a:extLst>
          </p:cNvPr>
          <p:cNvSpPr txBox="1"/>
          <p:nvPr/>
        </p:nvSpPr>
        <p:spPr>
          <a:xfrm>
            <a:off x="4252904" y="6686252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574D78A-DB27-482C-B798-EEC52C1E6DE6}"/>
              </a:ext>
            </a:extLst>
          </p:cNvPr>
          <p:cNvSpPr txBox="1"/>
          <p:nvPr/>
        </p:nvSpPr>
        <p:spPr>
          <a:xfrm>
            <a:off x="7359671" y="6062953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connectors.rest</a:t>
            </a:r>
            <a:endParaRPr lang="en-US" dirty="0"/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1C846B95-C091-47EC-A746-538C2D91D597}"/>
              </a:ext>
            </a:extLst>
          </p:cNvPr>
          <p:cNvSpPr txBox="1"/>
          <p:nvPr/>
        </p:nvSpPr>
        <p:spPr>
          <a:xfrm>
            <a:off x="7284050" y="605320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11801B2B-2685-4A58-9C72-2A11D004E5FC}"/>
              </a:ext>
            </a:extLst>
          </p:cNvPr>
          <p:cNvSpPr txBox="1"/>
          <p:nvPr/>
        </p:nvSpPr>
        <p:spPr>
          <a:xfrm>
            <a:off x="7511385" y="6047661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20051512-E8A7-43BC-BAC1-DCB9AA03ECB1}"/>
              </a:ext>
            </a:extLst>
          </p:cNvPr>
          <p:cNvSpPr txBox="1"/>
          <p:nvPr/>
        </p:nvSpPr>
        <p:spPr>
          <a:xfrm>
            <a:off x="7359671" y="648318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connectors.ads</a:t>
            </a:r>
            <a:endParaRPr lang="en-US" dirty="0"/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D0B70B47-DF44-458D-8B3E-58B53C77DE99}"/>
              </a:ext>
            </a:extLst>
          </p:cNvPr>
          <p:cNvSpPr txBox="1"/>
          <p:nvPr/>
        </p:nvSpPr>
        <p:spPr>
          <a:xfrm>
            <a:off x="7284050" y="64734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474" name="TextBox 473">
            <a:extLst>
              <a:ext uri="{FF2B5EF4-FFF2-40B4-BE49-F238E27FC236}">
                <a16:creationId xmlns:a16="http://schemas.microsoft.com/office/drawing/2014/main" id="{6DB27CF9-9D7E-43DA-A43F-E12239B4594D}"/>
              </a:ext>
            </a:extLst>
          </p:cNvPr>
          <p:cNvSpPr txBox="1"/>
          <p:nvPr/>
        </p:nvSpPr>
        <p:spPr>
          <a:xfrm>
            <a:off x="7511385" y="6467897"/>
            <a:ext cx="147476" cy="184666"/>
          </a:xfrm>
          <a:prstGeom prst="rect">
            <a:avLst/>
          </a:prstGeom>
          <a:solidFill>
            <a:srgbClr val="7030A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* </a:t>
            </a:r>
          </a:p>
        </p:txBody>
      </p:sp>
      <p:cxnSp>
        <p:nvCxnSpPr>
          <p:cNvPr id="475" name="Elbow Connector 22">
            <a:extLst>
              <a:ext uri="{FF2B5EF4-FFF2-40B4-BE49-F238E27FC236}">
                <a16:creationId xmlns:a16="http://schemas.microsoft.com/office/drawing/2014/main" id="{E0658315-AC5A-4D9B-B787-199D0553EF4A}"/>
              </a:ext>
            </a:extLst>
          </p:cNvPr>
          <p:cNvCxnSpPr>
            <a:cxnSpLocks/>
            <a:stCxn id="15" idx="2"/>
            <a:endCxn id="469" idx="3"/>
          </p:cNvCxnSpPr>
          <p:nvPr/>
        </p:nvCxnSpPr>
        <p:spPr>
          <a:xfrm rot="5400000">
            <a:off x="8274191" y="4628041"/>
            <a:ext cx="3013172" cy="22598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Elbow Connector 22">
            <a:extLst>
              <a:ext uri="{FF2B5EF4-FFF2-40B4-BE49-F238E27FC236}">
                <a16:creationId xmlns:a16="http://schemas.microsoft.com/office/drawing/2014/main" id="{0467EA02-ABC8-4806-B66F-6F1FAB588878}"/>
              </a:ext>
            </a:extLst>
          </p:cNvPr>
          <p:cNvCxnSpPr>
            <a:cxnSpLocks/>
            <a:stCxn id="15" idx="2"/>
            <a:endCxn id="472" idx="3"/>
          </p:cNvCxnSpPr>
          <p:nvPr/>
        </p:nvCxnSpPr>
        <p:spPr>
          <a:xfrm rot="5400000">
            <a:off x="8064073" y="4838159"/>
            <a:ext cx="3433408" cy="22598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3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4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3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7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1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60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5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5934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59343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3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7" y="4068166"/>
            <a:ext cx="1422825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2" y="4148835"/>
            <a:ext cx="1399807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9" y="3799752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9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2" y="1054244"/>
            <a:ext cx="1157625" cy="1773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8"/>
            <a:ext cx="1509536" cy="32693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4" y="1264327"/>
            <a:ext cx="1454397" cy="3022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7" y="1725419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8" y="1930363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4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69638" y="1956252"/>
            <a:ext cx="3082438" cy="31759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29898" y="1585609"/>
            <a:ext cx="2194319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9" y="2919241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9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40353" y="2096064"/>
            <a:ext cx="3211755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7" y="3963335"/>
            <a:ext cx="404893" cy="335438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7"/>
            <a:ext cx="2643596" cy="20610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295918" y="4215251"/>
            <a:ext cx="800770" cy="11825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69639" y="2273843"/>
            <a:ext cx="2459129" cy="2088807"/>
          </a:xfrm>
          <a:prstGeom prst="bentConnector3">
            <a:avLst>
              <a:gd name="adj1" fmla="val 1092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69638" y="2273843"/>
            <a:ext cx="2456056" cy="2264647"/>
          </a:xfrm>
          <a:prstGeom prst="bentConnector3">
            <a:avLst>
              <a:gd name="adj1" fmla="val 10930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5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9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9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89185" y="2644896"/>
            <a:ext cx="4295164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6" y="5029452"/>
            <a:ext cx="285333" cy="24731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1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6" y="5039652"/>
            <a:ext cx="404315" cy="34589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34304" y="3490016"/>
            <a:ext cx="5970081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6" y="6778565"/>
            <a:ext cx="11134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4" y="6693858"/>
            <a:ext cx="284239" cy="25450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1344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0951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9" y="4711954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5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2" y="5035120"/>
            <a:ext cx="940167" cy="3796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7" y="6516809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1" y="5414759"/>
            <a:ext cx="1888468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5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12940" y="6747642"/>
            <a:ext cx="1156267" cy="31720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2" y="5414758"/>
            <a:ext cx="1907841" cy="4290954"/>
          </a:xfrm>
          <a:prstGeom prst="bentConnector3">
            <a:avLst>
              <a:gd name="adj1" fmla="val 111982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12940" y="7064845"/>
            <a:ext cx="1853820" cy="2043351"/>
          </a:xfrm>
          <a:prstGeom prst="bentConnector3">
            <a:avLst>
              <a:gd name="adj1" fmla="val 1123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12940" y="7064845"/>
            <a:ext cx="1857219" cy="3054741"/>
          </a:xfrm>
          <a:prstGeom prst="bentConnector3">
            <a:avLst>
              <a:gd name="adj1" fmla="val 112309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4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6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8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8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8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6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6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60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60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6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69638" y="2071240"/>
            <a:ext cx="4399944" cy="202603"/>
          </a:xfrm>
          <a:prstGeom prst="bentConnector3">
            <a:avLst>
              <a:gd name="adj1" fmla="val 105196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30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30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9" y="4053580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7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7" y="1146710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4" y="513856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7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8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80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51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20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5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7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9" y="5139593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20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8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11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11" y="4789187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5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3" y="800389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V="1">
            <a:off x="1499616" y="2436353"/>
            <a:ext cx="12700" cy="530592"/>
          </a:xfrm>
          <a:prstGeom prst="bentConnector3">
            <a:avLst>
              <a:gd name="adj1" fmla="val 18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6" y="2966946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8" y="4782334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40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71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6" y="5737119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9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9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6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41" y="5789176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6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5" y="3303214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7" y="3646534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7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4" y="2051827"/>
            <a:ext cx="765780" cy="3275"/>
          </a:xfrm>
          <a:prstGeom prst="bentConnector4">
            <a:avLst>
              <a:gd name="adj1" fmla="val 37943"/>
              <a:gd name="adj2" fmla="val 708015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4" y="1567688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5" y="1297939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6" y="1451828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7" y="1888481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7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5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2" y="1811562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4" y="1605716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3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7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3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7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51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81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3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2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4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5" y="1380032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2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2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40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8"/>
            <a:ext cx="2222" cy="2114460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8" y="124122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3" y="112759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9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7" y="117539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3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6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8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3" y="1965856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7" y="1967461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7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3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5" y="2327574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1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5" y="2336619"/>
            <a:ext cx="378931" cy="994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9" y="196585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5" y="251571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8" y="2143502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3" y="251952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201" y="1961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7" y="250293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8" y="196457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4" y="2514432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6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4" y="1963259"/>
            <a:ext cx="322582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7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6" y="1612887"/>
            <a:ext cx="336602" cy="2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9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9" y="936686"/>
            <a:ext cx="276999" cy="14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20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5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2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3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4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2" y="2779417"/>
            <a:ext cx="437013" cy="680801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21" y="2696225"/>
            <a:ext cx="358213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9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8" y="2716645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5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8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4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33023" y="2428115"/>
            <a:ext cx="450212" cy="135576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4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63456" y="2504964"/>
            <a:ext cx="421823" cy="121267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2"/>
            <a:ext cx="18432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52160" y="2597394"/>
            <a:ext cx="417560" cy="1025394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9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3451</Words>
  <Application>Microsoft Office PowerPoint</Application>
  <PresentationFormat>Widescreen</PresentationFormat>
  <Paragraphs>1440</Paragraphs>
  <Slides>42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42</vt:i4>
      </vt:variant>
    </vt:vector>
  </HeadingPairs>
  <TitlesOfParts>
    <vt:vector size="48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913</cp:revision>
  <dcterms:created xsi:type="dcterms:W3CDTF">2020-11-26T09:53:59Z</dcterms:created>
  <dcterms:modified xsi:type="dcterms:W3CDTF">2025-07-31T17:22:10Z</dcterms:modified>
</cp:coreProperties>
</file>