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302" r:id="rId33"/>
    <p:sldId id="273" r:id="rId34"/>
    <p:sldId id="289" r:id="rId35"/>
    <p:sldId id="266" r:id="rId36"/>
    <p:sldId id="276" r:id="rId37"/>
    <p:sldId id="277" r:id="rId38"/>
    <p:sldId id="279" r:id="rId39"/>
    <p:sldId id="293" r:id="rId40"/>
    <p:sldId id="29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96" d="100"/>
          <a:sy n="96" d="100"/>
        </p:scale>
        <p:origin x="89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2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69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1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5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3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4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2703683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2934069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161545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422133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381441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607057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55076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309752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034998"/>
            <a:ext cx="3895174" cy="221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203735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453177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12497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49371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8700200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520852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121823"/>
            <a:ext cx="405516" cy="58369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48722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1331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314151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5795687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253146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202972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201920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6780978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6745124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272934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1712503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4632901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137677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542863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553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1704171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133629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1911067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111755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457599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2947713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3782212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3161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308861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374687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1657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4607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11952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5239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2240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583913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578961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5568977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084026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3875470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9638878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549575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25418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8766284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867859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8911313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895619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04374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9950737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47707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28291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344158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511124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29288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33587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375504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2697445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2193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6719021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9737680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983183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1935641"/>
          </a:xfrm>
          <a:prstGeom prst="bentConnector3">
            <a:avLst>
              <a:gd name="adj1" fmla="val -15095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3647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3394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33287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11925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069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2024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1718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65784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208003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1726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18083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13106" y="12913208"/>
            <a:ext cx="2812274" cy="146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4768584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191614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4745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181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3835283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3974517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079046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0270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356702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5311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3956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425207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09710" y="1243545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425417"/>
            <a:ext cx="268887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4975266" y="11627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7523831" y="9433611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8104271" y="9351821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Microsoft Office PowerPoint</Application>
  <PresentationFormat>Widescreen</PresentationFormat>
  <Paragraphs>1316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891</cp:revision>
  <dcterms:created xsi:type="dcterms:W3CDTF">2020-11-26T09:53:59Z</dcterms:created>
  <dcterms:modified xsi:type="dcterms:W3CDTF">2024-08-06T13:49:35Z</dcterms:modified>
</cp:coreProperties>
</file>