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4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28/11/2022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993135" y="2468173"/>
            <a:ext cx="87410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Examples.pythonSync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521200"/>
            <a:ext cx="1038025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/>
              <a:t>This </a:t>
            </a:r>
            <a:r>
              <a:rPr lang="en-US" dirty="0" smtClean="0"/>
              <a:t>example </a:t>
            </a:r>
            <a:r>
              <a:rPr lang="en-US" dirty="0"/>
              <a:t>follows the same setup as </a:t>
            </a:r>
            <a:r>
              <a:rPr lang="en-US" dirty="0" err="1"/>
              <a:t>examples.python</a:t>
            </a:r>
            <a:r>
              <a:rPr lang="en-US" dirty="0"/>
              <a:t>, but integrates </a:t>
            </a:r>
            <a:r>
              <a:rPr lang="en-US" dirty="0" smtClean="0"/>
              <a:t>the </a:t>
            </a:r>
            <a:r>
              <a:rPr lang="en-US" dirty="0"/>
              <a:t>Python service code into a synchronous service passing its data on to a synchronous sink. The remaining properties of the example are the same.</a:t>
            </a:r>
            <a:endParaRPr lang="en-GB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3192608" y="276261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566632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227328" y="2890023"/>
            <a:ext cx="1372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9948" y="3211917"/>
            <a:ext cx="108738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875799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753273" y="275937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599755" y="3213189"/>
            <a:ext cx="22760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735041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875799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4913541" y="3536354"/>
            <a:ext cx="1" cy="356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87507" y="3892604"/>
            <a:ext cx="225206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353290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530752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  <p:sp>
        <p:nvSpPr>
          <p:cNvPr id="19" name="TextBox 34">
            <a:extLst>
              <a:ext uri="{FF2B5EF4-FFF2-40B4-BE49-F238E27FC236}">
                <a16:creationId xmlns:a16="http://schemas.microsoft.com/office/drawing/2014/main" id="{47886465-5AD2-4A85-906E-D7B742BCBB2B}"/>
              </a:ext>
            </a:extLst>
          </p:cNvPr>
          <p:cNvSpPr txBox="1"/>
          <p:nvPr/>
        </p:nvSpPr>
        <p:spPr>
          <a:xfrm>
            <a:off x="5276112" y="1487075"/>
            <a:ext cx="204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Routing </a:t>
            </a:r>
            <a:r>
              <a:rPr lang="en-GB" dirty="0" smtClean="0"/>
              <a:t>commands</a:t>
            </a:r>
            <a:endParaRPr lang="en-DE" dirty="0"/>
          </a:p>
        </p:txBody>
      </p:sp>
      <p:sp>
        <p:nvSpPr>
          <p:cNvPr id="2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</p:txBody>
      </p:sp>
      <p:sp>
        <p:nvSpPr>
          <p:cNvPr id="2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2751524"/>
            <a:ext cx="120719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  <a:p>
            <a:r>
              <a:rPr lang="en-GB" dirty="0"/>
              <a:t>Java, </a:t>
            </a:r>
            <a:r>
              <a:rPr lang="en-GB" dirty="0" err="1"/>
              <a:t>async</a:t>
            </a:r>
            <a:endParaRPr lang="en-DE" dirty="0"/>
          </a:p>
          <a:p>
            <a:endParaRPr lang="en-GB" b="1" dirty="0"/>
          </a:p>
        </p:txBody>
      </p:sp>
      <p:cxnSp>
        <p:nvCxnSpPr>
          <p:cNvPr id="22" name="Connector: Elbow 31">
            <a:extLst>
              <a:ext uri="{FF2B5EF4-FFF2-40B4-BE49-F238E27FC236}">
                <a16:creationId xmlns:a16="http://schemas.microsoft.com/office/drawing/2014/main" id="{78086D3D-CA62-4BA2-8F3C-AE8441DE10BF}"/>
              </a:ext>
            </a:extLst>
          </p:cNvPr>
          <p:cNvCxnSpPr>
            <a:cxnSpLocks/>
            <a:stCxn id="20" idx="1"/>
          </p:cNvCxnSpPr>
          <p:nvPr/>
        </p:nvCxnSpPr>
        <p:spPr>
          <a:xfrm rot="10800000" flipV="1">
            <a:off x="4968847" y="1816265"/>
            <a:ext cx="5197357" cy="1073757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594283" y="3213189"/>
            <a:ext cx="57192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Christian Sauer</cp:lastModifiedBy>
  <cp:revision>88</cp:revision>
  <dcterms:created xsi:type="dcterms:W3CDTF">2022-07-02T06:48:52Z</dcterms:created>
  <dcterms:modified xsi:type="dcterms:W3CDTF">2022-11-28T13:11:33Z</dcterms:modified>
</cp:coreProperties>
</file>