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687144" y="1537171"/>
            <a:ext cx="106734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Examples.vdw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212073"/>
            <a:ext cx="105662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</a:t>
            </a:r>
            <a:r>
              <a:rPr lang="en-GB" sz="2000" dirty="0" smtClean="0"/>
              <a:t>use of a fully generated OPC UA connector within the IIP-Ecosphere platform.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smtClean="0"/>
              <a:t>The IIP-Ecosphere platform generates and uses a fully generated </a:t>
            </a:r>
            <a:r>
              <a:rPr lang="en-GB" sz="2000" b="1" dirty="0" smtClean="0"/>
              <a:t>OPC UA Connector</a:t>
            </a:r>
            <a:r>
              <a:rPr lang="en-GB" sz="2000" dirty="0" smtClean="0"/>
              <a:t> is used to  connect to the </a:t>
            </a:r>
            <a:r>
              <a:rPr lang="en-GB" sz="2000" b="1" dirty="0" smtClean="0"/>
              <a:t>VDW/UMATI OPC UA server</a:t>
            </a:r>
            <a:r>
              <a:rPr lang="en-GB" sz="2000" dirty="0" smtClean="0"/>
              <a:t> and read data that is written to an output File “opcTest.txt”. An alternative, manually written, OPC </a:t>
            </a:r>
            <a:r>
              <a:rPr lang="en-GB" sz="2000" dirty="0"/>
              <a:t>U</a:t>
            </a:r>
            <a:r>
              <a:rPr lang="en-GB" sz="2000" dirty="0" smtClean="0"/>
              <a:t>A connector is given for comparison.</a:t>
            </a:r>
          </a:p>
          <a:p>
            <a:endParaRPr lang="en-GB" sz="2000" dirty="0"/>
          </a:p>
          <a:p>
            <a:r>
              <a:rPr lang="en-GB" sz="2000" b="1" dirty="0" smtClean="0"/>
              <a:t>Sender service </a:t>
            </a:r>
            <a:r>
              <a:rPr lang="en-GB" sz="2000" dirty="0" smtClean="0"/>
              <a:t>and </a:t>
            </a:r>
            <a:r>
              <a:rPr lang="en-GB" sz="2000" b="1" dirty="0" smtClean="0"/>
              <a:t>File output </a:t>
            </a:r>
            <a:r>
              <a:rPr lang="en-GB" sz="2000" dirty="0" smtClean="0"/>
              <a:t>are generic and not part of the application and hence showed as greyed out.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763228" y="2138780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208029"/>
            <a:ext cx="157331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3925488" y="1931029"/>
            <a:ext cx="14394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Generated OPC UA Connector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702526" y="2531194"/>
            <a:ext cx="122296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9576622" y="2149599"/>
            <a:ext cx="1513343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File output </a:t>
            </a:r>
            <a:r>
              <a:rPr lang="en-GB" dirty="0" smtClean="0"/>
              <a:t>“opcTest.txt”</a:t>
            </a:r>
          </a:p>
          <a:p>
            <a:r>
              <a:rPr lang="en-GB" dirty="0" smtClean="0"/>
              <a:t>Java</a:t>
            </a:r>
            <a:r>
              <a:rPr lang="en-GB" dirty="0"/>
              <a:t>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539531" y="1767477"/>
            <a:ext cx="116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Read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 flipV="1">
            <a:off x="5364962" y="2102864"/>
            <a:ext cx="1371100" cy="428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29074" y="3632185"/>
            <a:ext cx="1826077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 smtClean="0"/>
              <a:t>GeneratedConnector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4642113" y="3131358"/>
            <a:ext cx="3112" cy="500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6736062" y="1779699"/>
            <a:ext cx="16267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VDW/UMATI </a:t>
            </a:r>
            <a:endParaRPr lang="de-DE" b="1" dirty="0" smtClean="0"/>
          </a:p>
          <a:p>
            <a:r>
              <a:rPr lang="de-DE" b="1" dirty="0" smtClean="0"/>
              <a:t>OPC </a:t>
            </a:r>
            <a:r>
              <a:rPr lang="de-DE" b="1" dirty="0"/>
              <a:t>UA </a:t>
            </a:r>
            <a:r>
              <a:rPr lang="de-DE" b="1" dirty="0" err="1"/>
              <a:t>server</a:t>
            </a:r>
            <a:endParaRPr lang="en-GB" b="1" dirty="0"/>
          </a:p>
        </p:txBody>
      </p:sp>
      <p:cxnSp>
        <p:nvCxnSpPr>
          <p:cNvPr id="3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5364962" y="2611264"/>
            <a:ext cx="4211660" cy="2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911398" y="2582329"/>
            <a:ext cx="12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Write data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95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Examples.vdw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Christian Sauer</cp:lastModifiedBy>
  <cp:revision>89</cp:revision>
  <dcterms:created xsi:type="dcterms:W3CDTF">2022-07-02T06:48:52Z</dcterms:created>
  <dcterms:modified xsi:type="dcterms:W3CDTF">2022-10-10T12:25:15Z</dcterms:modified>
</cp:coreProperties>
</file>