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303" r:id="rId21"/>
    <p:sldId id="281" r:id="rId22"/>
    <p:sldId id="283" r:id="rId23"/>
    <p:sldId id="272" r:id="rId24"/>
    <p:sldId id="262" r:id="rId25"/>
    <p:sldId id="275" r:id="rId26"/>
    <p:sldId id="278" r:id="rId27"/>
    <p:sldId id="286" r:id="rId28"/>
    <p:sldId id="285" r:id="rId29"/>
    <p:sldId id="287" r:id="rId30"/>
    <p:sldId id="290" r:id="rId31"/>
    <p:sldId id="264" r:id="rId32"/>
    <p:sldId id="282" r:id="rId33"/>
    <p:sldId id="302" r:id="rId34"/>
    <p:sldId id="273" r:id="rId35"/>
    <p:sldId id="289" r:id="rId36"/>
    <p:sldId id="266" r:id="rId37"/>
    <p:sldId id="276" r:id="rId38"/>
    <p:sldId id="277" r:id="rId39"/>
    <p:sldId id="279" r:id="rId40"/>
    <p:sldId id="293" r:id="rId41"/>
    <p:sldId id="294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74" autoAdjust="0"/>
  </p:normalViewPr>
  <p:slideViewPr>
    <p:cSldViewPr snapToGrid="0">
      <p:cViewPr varScale="1">
        <p:scale>
          <a:sx n="112" d="100"/>
          <a:sy n="112" d="100"/>
        </p:scale>
        <p:origin x="4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78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2" y="2945767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2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1190814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119081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119081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1191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29</a:t>
            </a:r>
          </a:p>
          <a:p>
            <a:pPr algn="r"/>
            <a:endParaRPr lang="de-DE" dirty="0">
              <a:latin typeface="Consolas" panose="020B0609020204030204" pitchFamily="49" charset="0"/>
            </a:endParaRPr>
          </a:p>
          <a:p>
            <a:pPr algn="r"/>
            <a:r>
              <a:rPr lang="de-DE" dirty="0">
                <a:latin typeface="Consolas" panose="020B0609020204030204" pitchFamily="49" charset="0"/>
              </a:rPr>
              <a:t>30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31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32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33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39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40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83C27-F373-4659-8E84-943F6AD0A01E}"/>
              </a:ext>
            </a:extLst>
          </p:cNvPr>
          <p:cNvSpPr txBox="1"/>
          <p:nvPr/>
        </p:nvSpPr>
        <p:spPr>
          <a:xfrm>
            <a:off x="529387" y="8650345"/>
            <a:ext cx="1190814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72524-B17C-4940-97FD-F675646B75B4}"/>
              </a:ext>
            </a:extLst>
          </p:cNvPr>
          <p:cNvSpPr txBox="1"/>
          <p:nvPr/>
        </p:nvSpPr>
        <p:spPr>
          <a:xfrm>
            <a:off x="529386" y="-9666"/>
            <a:ext cx="116626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AllTypes.ivml</a:t>
            </a:r>
            <a:r>
              <a:rPr lang="en-GB" i="1" dirty="0">
                <a:latin typeface="Consolas" panose="020B0609020204030204" pitchFamily="49" charset="0"/>
              </a:rPr>
              <a:t> of application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GenericDateTimeTypeType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“</a:t>
            </a:r>
            <a:r>
              <a:rPr lang="en-US" dirty="0" err="1">
                <a:latin typeface="Consolas" panose="020B0609020204030204" pitchFamily="49" charset="0"/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",    // unique type name</a:t>
            </a:r>
          </a:p>
          <a:p>
            <a:r>
              <a:rPr lang="en-US" dirty="0">
                <a:latin typeface="Consolas" panose="020B0609020204030204" pitchFamily="49" charset="0"/>
              </a:rPr>
              <a:t>    format = "dd/MM/</a:t>
            </a:r>
            <a:r>
              <a:rPr lang="en-US">
                <a:latin typeface="Consolas" panose="020B0609020204030204" pitchFamily="49" charset="0"/>
              </a:rPr>
              <a:t>yyyy </a:t>
            </a:r>
            <a:r>
              <a:rPr lang="en-US" dirty="0" err="1">
                <a:latin typeface="Consolas" panose="020B0609020204030204" pitchFamily="49" charset="0"/>
              </a:rPr>
              <a:t>HH:mm</a:t>
            </a:r>
            <a:r>
              <a:rPr lang="en-US" dirty="0">
                <a:latin typeface="Consolas" panose="020B0609020204030204" pitchFamily="49" charset="0"/>
              </a:rPr>
              <a:t>“ // format specification according to Java </a:t>
            </a:r>
            <a:r>
              <a:rPr lang="en-US" dirty="0" err="1">
                <a:latin typeface="Consolas" panose="020B0609020204030204" pitchFamily="49" charset="0"/>
              </a:rPr>
              <a:t>SimpleDataFormat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61BF2-751E-452A-911D-829AF53DAF0C}"/>
              </a:ext>
            </a:extLst>
          </p:cNvPr>
          <p:cNvSpPr txBox="1"/>
          <p:nvPr/>
        </p:nvSpPr>
        <p:spPr>
          <a:xfrm>
            <a:off x="126637" y="-9666"/>
            <a:ext cx="31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769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1228187" y="6644432"/>
            <a:ext cx="17784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1691314" y="3031869"/>
            <a:ext cx="179622" cy="272505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849790" y="5716961"/>
            <a:ext cx="30742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11156309" y="6737075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11708635" y="3337453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9834235" y="5870674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11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604535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3052067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512839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97361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4434383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720749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849723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914887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09" y="2860543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3328173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788945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4243897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765074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315215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3146138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3376524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604000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18" y="3864588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88205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3032724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3263110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498253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723882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72141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772753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5337518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870100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631609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4106449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789201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681316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865982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61521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3236733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774172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4239037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40653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419788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5904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7330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489213" y="8757221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489210" y="8982837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898965" y="892654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898965" y="8685532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298332" y="8410778"/>
            <a:ext cx="4147284" cy="243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10963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1238000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1253926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683206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2103463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670784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5392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2108759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23787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542049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5382923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6304318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5104118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564815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4239037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774172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7225713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689296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66303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9150681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5098711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632453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49818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786861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9088632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9449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096527" y="8579515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96527" y="8828957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096526" y="9500751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3245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4435401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400460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568746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886408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5071074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887417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738289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4322314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3076274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858070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3290123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42811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8462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6971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7" y="2762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8161682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8131576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379612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9142655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963307"/>
            <a:ext cx="1443901" cy="6510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</a:t>
            </a:r>
            <a:br>
              <a:rPr lang="en-US" dirty="0"/>
            </a:br>
            <a:r>
              <a:rPr lang="en-US" dirty="0"/>
              <a:t>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564278"/>
            <a:ext cx="405516" cy="7245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3147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636489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7410379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10097251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558571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516290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79816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88785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5756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756606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717344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7403127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6238142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950969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1407379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906890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700956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695601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645427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548008" y="9577700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848838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3357218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31507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3243256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944811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1414914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1136384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700956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2121959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2119488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9752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2373376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2284882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21668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791809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8345900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1256993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1438592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7223433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7187579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715389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2154958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5075356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580132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985318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99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2146626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576084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2353522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554210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900054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3390168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4224667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7586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751316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418932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2100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5050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5619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9664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66650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6281586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62320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6011432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79" y="4526481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4317925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407396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52328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4115110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39" y="444208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6572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4190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7421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844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135669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1043240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911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13650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5883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90839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1004400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879762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709719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493516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69582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692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629750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553342" y="10014658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096526" y="9925355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78834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2306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6966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32613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7910805" y="9142064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105115" y="9054372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715765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6561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97820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810100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5767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11990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118612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6534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2081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209199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9820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561109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672879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2109115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649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20757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1438592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1438592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104271" y="9287093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512983" y="933197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4716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8061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548008" y="104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089600" y="10326517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7819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9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327157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786613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953579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33713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77832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419749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50897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30086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47177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926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43741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8267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53275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4" y="578193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62452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6882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633281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9322252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5584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4245739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42014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53334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648696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713372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61709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894385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3139900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6617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7161476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089600" y="10113460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546844" y="1020761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814836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6628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1856311" y="549869"/>
            <a:ext cx="720039" cy="1792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76920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7196536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7410379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2378096"/>
          </a:xfrm>
          <a:prstGeom prst="bentConnector3">
            <a:avLst>
              <a:gd name="adj1" fmla="val -1974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807222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781902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775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56170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512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6449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614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7020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650458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6151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6232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40215" y="13382772"/>
            <a:ext cx="2752738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5211039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7" y="563406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2" y="5188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6" y="562432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4277738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4416972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521501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4694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799157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6" y="39736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3" y="43987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86766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09710" y="1686000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3" y="1867872"/>
            <a:ext cx="268887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4975266" y="16052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7523831" y="9809391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8104271" y="9727601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6BDE090-CE38-4706-943A-BF687401F245}"/>
              </a:ext>
            </a:extLst>
          </p:cNvPr>
          <p:cNvSpPr txBox="1"/>
          <p:nvPr/>
        </p:nvSpPr>
        <p:spPr>
          <a:xfrm>
            <a:off x="2205849" y="338208"/>
            <a:ext cx="2920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platformDependenciesSpring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E81FA0B-D0D2-42E4-9C2F-ACDD7994A713}"/>
              </a:ext>
            </a:extLst>
          </p:cNvPr>
          <p:cNvSpPr txBox="1"/>
          <p:nvPr/>
        </p:nvSpPr>
        <p:spPr>
          <a:xfrm>
            <a:off x="2145252" y="32228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AAC7B2A-7BAA-4F9C-AEDA-17948907D949}"/>
              </a:ext>
            </a:extLst>
          </p:cNvPr>
          <p:cNvSpPr txBox="1"/>
          <p:nvPr/>
        </p:nvSpPr>
        <p:spPr>
          <a:xfrm>
            <a:off x="7546844" y="1060968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D68B77C-B19B-4549-9E5B-FC571E1361C4}"/>
              </a:ext>
            </a:extLst>
          </p:cNvPr>
          <p:cNvSpPr txBox="1"/>
          <p:nvPr/>
        </p:nvSpPr>
        <p:spPr>
          <a:xfrm>
            <a:off x="8089600" y="10536566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</a:t>
            </a:r>
            <a:r>
              <a:rPr lang="en-US" sz="1600" dirty="0" err="1"/>
              <a:t>platformDependenciesSpring</a:t>
            </a:r>
            <a:endParaRPr lang="en-US" sz="16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F863F67-1937-4485-8660-AC2BF6601751}"/>
              </a:ext>
            </a:extLst>
          </p:cNvPr>
          <p:cNvSpPr txBox="1"/>
          <p:nvPr/>
        </p:nvSpPr>
        <p:spPr>
          <a:xfrm>
            <a:off x="3844898" y="437135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E9173BF-D899-4A90-AD0D-82B2F479B2C7}"/>
              </a:ext>
            </a:extLst>
          </p:cNvPr>
          <p:cNvSpPr txBox="1"/>
          <p:nvPr/>
        </p:nvSpPr>
        <p:spPr>
          <a:xfrm>
            <a:off x="4396706" y="8095864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8459C12-54CA-4E79-BF45-E9C2DD06C3D5}"/>
              </a:ext>
            </a:extLst>
          </p:cNvPr>
          <p:cNvSpPr txBox="1"/>
          <p:nvPr/>
        </p:nvSpPr>
        <p:spPr>
          <a:xfrm>
            <a:off x="4093153" y="482833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D206059-CA6F-449F-B2A2-2510692F0681}"/>
              </a:ext>
            </a:extLst>
          </p:cNvPr>
          <p:cNvSpPr txBox="1"/>
          <p:nvPr/>
        </p:nvSpPr>
        <p:spPr>
          <a:xfrm>
            <a:off x="4091967" y="532343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42081D2-2EF0-4A55-AFE9-78CAC0D396A4}"/>
              </a:ext>
            </a:extLst>
          </p:cNvPr>
          <p:cNvSpPr txBox="1"/>
          <p:nvPr/>
        </p:nvSpPr>
        <p:spPr>
          <a:xfrm>
            <a:off x="4101308" y="578009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5AA0F5-A148-4A82-8FAB-E206C80BB166}"/>
              </a:ext>
            </a:extLst>
          </p:cNvPr>
          <p:cNvSpPr txBox="1"/>
          <p:nvPr/>
        </p:nvSpPr>
        <p:spPr>
          <a:xfrm>
            <a:off x="4111342" y="6248362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1504A26-7865-4AEE-A919-2815E43704C3}"/>
              </a:ext>
            </a:extLst>
          </p:cNvPr>
          <p:cNvSpPr txBox="1"/>
          <p:nvPr/>
        </p:nvSpPr>
        <p:spPr>
          <a:xfrm>
            <a:off x="4112097" y="668621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A30757-40AF-46E9-BB72-B33AE7D9764E}"/>
              </a:ext>
            </a:extLst>
          </p:cNvPr>
          <p:cNvSpPr txBox="1"/>
          <p:nvPr/>
        </p:nvSpPr>
        <p:spPr>
          <a:xfrm>
            <a:off x="9505689" y="1461334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CFB5123-DB16-4F65-BD2B-6D784235D021}"/>
              </a:ext>
            </a:extLst>
          </p:cNvPr>
          <p:cNvSpPr txBox="1"/>
          <p:nvPr/>
        </p:nvSpPr>
        <p:spPr>
          <a:xfrm>
            <a:off x="9510732" y="1418932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4A6B723-203A-4D29-9083-5D15CEDFBDC0}"/>
              </a:ext>
            </a:extLst>
          </p:cNvPr>
          <p:cNvSpPr txBox="1"/>
          <p:nvPr/>
        </p:nvSpPr>
        <p:spPr>
          <a:xfrm>
            <a:off x="9432824" y="15959555"/>
            <a:ext cx="14811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examples.rest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0BA1BD7-87FD-49E6-8921-BA9125DBAAD2}"/>
              </a:ext>
            </a:extLst>
          </p:cNvPr>
          <p:cNvSpPr txBox="1"/>
          <p:nvPr/>
        </p:nvSpPr>
        <p:spPr>
          <a:xfrm>
            <a:off x="9339552" y="159075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404" name="Elbow Connector 31">
            <a:extLst>
              <a:ext uri="{FF2B5EF4-FFF2-40B4-BE49-F238E27FC236}">
                <a16:creationId xmlns:a16="http://schemas.microsoft.com/office/drawing/2014/main" id="{82DE5E0A-F98F-4290-9DE1-7D8A0C59CAE6}"/>
              </a:ext>
            </a:extLst>
          </p:cNvPr>
          <p:cNvCxnSpPr>
            <a:cxnSpLocks/>
            <a:stCxn id="221" idx="2"/>
            <a:endCxn id="402" idx="1"/>
          </p:cNvCxnSpPr>
          <p:nvPr/>
        </p:nvCxnSpPr>
        <p:spPr>
          <a:xfrm rot="16200000" flipH="1">
            <a:off x="7306788" y="14018184"/>
            <a:ext cx="4065529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588EB9B9-6336-43E8-B579-8C2605439A7F}"/>
              </a:ext>
            </a:extLst>
          </p:cNvPr>
          <p:cNvSpPr txBox="1"/>
          <p:nvPr/>
        </p:nvSpPr>
        <p:spPr>
          <a:xfrm>
            <a:off x="9569349" y="15917946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E07EA19-EF78-49FC-B65C-763C92168825}"/>
              </a:ext>
            </a:extLst>
          </p:cNvPr>
          <p:cNvSpPr txBox="1"/>
          <p:nvPr/>
        </p:nvSpPr>
        <p:spPr>
          <a:xfrm>
            <a:off x="6529594" y="757636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3D9E77B-D0B3-49F7-889A-15A6134B7F7E}"/>
              </a:ext>
            </a:extLst>
          </p:cNvPr>
          <p:cNvSpPr txBox="1"/>
          <p:nvPr/>
        </p:nvSpPr>
        <p:spPr>
          <a:xfrm>
            <a:off x="97253" y="4810980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Microsoft Office PowerPoint</Application>
  <PresentationFormat>Widescreen</PresentationFormat>
  <Paragraphs>1371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899</cp:revision>
  <dcterms:created xsi:type="dcterms:W3CDTF">2020-11-26T09:53:59Z</dcterms:created>
  <dcterms:modified xsi:type="dcterms:W3CDTF">2025-05-27T10:09:02Z</dcterms:modified>
</cp:coreProperties>
</file>