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60" r:id="rId2"/>
    <p:sldId id="409" r:id="rId3"/>
    <p:sldId id="439" r:id="rId4"/>
    <p:sldId id="420" r:id="rId5"/>
    <p:sldId id="381" r:id="rId6"/>
    <p:sldId id="424" r:id="rId7"/>
    <p:sldId id="408" r:id="rId8"/>
    <p:sldId id="440" r:id="rId9"/>
    <p:sldId id="418" r:id="rId10"/>
    <p:sldId id="428" r:id="rId11"/>
    <p:sldId id="410" r:id="rId12"/>
    <p:sldId id="413" r:id="rId13"/>
    <p:sldId id="414" r:id="rId14"/>
    <p:sldId id="415" r:id="rId15"/>
    <p:sldId id="416" r:id="rId16"/>
    <p:sldId id="417" r:id="rId17"/>
    <p:sldId id="419" r:id="rId18"/>
    <p:sldId id="426" r:id="rId19"/>
    <p:sldId id="405" r:id="rId20"/>
    <p:sldId id="406" r:id="rId21"/>
    <p:sldId id="407" r:id="rId22"/>
    <p:sldId id="386" r:id="rId23"/>
    <p:sldId id="387" r:id="rId24"/>
    <p:sldId id="422" r:id="rId25"/>
    <p:sldId id="421" r:id="rId26"/>
    <p:sldId id="388" r:id="rId27"/>
    <p:sldId id="423" r:id="rId28"/>
    <p:sldId id="389" r:id="rId29"/>
    <p:sldId id="400" r:id="rId30"/>
    <p:sldId id="403" r:id="rId31"/>
    <p:sldId id="404" r:id="rId32"/>
    <p:sldId id="427" r:id="rId33"/>
    <p:sldId id="425" r:id="rId34"/>
    <p:sldId id="263" r:id="rId35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8461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3lbvVWPVC0qlBz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latin typeface="Consolas" panose="020B0609020204030204" pitchFamily="49" charset="0"/>
                <a:hlinkClick r:id="rId3"/>
              </a:rPr>
              <a:t>https://sync.academiccloud.de/index.php/s/3lbvVWPVC0qlBzm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94" y="960870"/>
            <a:ext cx="6563106" cy="4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C4E32-B72A-4298-A84C-1AD8FA38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06" y="974736"/>
            <a:ext cx="6807994" cy="52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10" y="960870"/>
            <a:ext cx="6549390" cy="4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AA7AB-041C-4397-BA02-40EB6726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4" y="960870"/>
            <a:ext cx="7454646" cy="50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install Docker Engine in case to want to run container version of the platform, else Skip Docker Installation. </a:t>
            </a:r>
            <a:r>
              <a:rPr lang="de-DE" b="1" dirty="0" err="1">
                <a:solidFill>
                  <a:srgbClr val="FF0000"/>
                </a:solidFill>
              </a:rPr>
              <a:t>Please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handbook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information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endParaRPr lang="en-GB" dirty="0"/>
          </a:p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595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Prerequisites</a:t>
            </a:r>
            <a:r>
              <a:rPr lang="de-DE" dirty="0"/>
              <a:t>).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the</a:t>
            </a:r>
            <a:r>
              <a:rPr lang="en-DE" dirty="0"/>
              <a:t> IIP</a:t>
            </a:r>
            <a:r>
              <a:rPr lang="de-DE" dirty="0"/>
              <a:t>-</a:t>
            </a:r>
            <a:r>
              <a:rPr lang="en-DE" dirty="0"/>
              <a:t>Ecosphere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en-DE" dirty="0"/>
              <a:t> IIP</a:t>
            </a:r>
            <a:r>
              <a:rPr lang="de-DE" dirty="0"/>
              <a:t>-</a:t>
            </a:r>
            <a:r>
              <a:rPr lang="en-DE" dirty="0"/>
              <a:t>Ecosphere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  <a:endParaRPr lang="en-GB" dirty="0"/>
          </a:p>
          <a:p>
            <a:pPr marL="1200150" lvl="1" indent="-742950">
              <a:buFont typeface="+mj-lt"/>
              <a:buAutoNum type="arabicPeriod"/>
            </a:pP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84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7595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Install platform dependencies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</a:t>
            </a:r>
            <a:r>
              <a:rPr lang="en-GB" dirty="0" err="1">
                <a:latin typeface="Consolas" panose="020B0609020204030204" pitchFamily="49" charset="0"/>
              </a:rPr>
              <a:t>platformDependencies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..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Obtain platform bootstrap packages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mvn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package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6655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exec:java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(3)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765926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execute all the steps in “</a:t>
            </a:r>
            <a:r>
              <a:rPr lang="de-DE" b="1" dirty="0" err="1">
                <a:solidFill>
                  <a:srgbClr val="FF0000"/>
                </a:solidFill>
              </a:rPr>
              <a:t>Required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setup</a:t>
            </a:r>
            <a:r>
              <a:rPr lang="de-DE" b="1" dirty="0">
                <a:solidFill>
                  <a:srgbClr val="FF0000"/>
                </a:solidFill>
              </a:rPr>
              <a:t> (</a:t>
            </a:r>
            <a:r>
              <a:rPr lang="de-DE" b="1" dirty="0" err="1">
                <a:solidFill>
                  <a:srgbClr val="FF0000"/>
                </a:solidFill>
              </a:rPr>
              <a:t>Prerequisites</a:t>
            </a:r>
            <a:r>
              <a:rPr lang="de-DE" b="1" dirty="0">
                <a:solidFill>
                  <a:srgbClr val="FF0000"/>
                </a:solidFill>
              </a:rPr>
              <a:t>)</a:t>
            </a:r>
            <a:r>
              <a:rPr lang="en-GB" b="1" dirty="0">
                <a:solidFill>
                  <a:srgbClr val="FF0000"/>
                </a:solidFill>
              </a:rPr>
              <a:t>” and the first 2 steps in “Platform Installation” on each device. </a:t>
            </a:r>
          </a:p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PC/device 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4391527"/>
            <a:ext cx="10942320" cy="1864894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join the device as resources in the platform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required</a:t>
            </a:r>
            <a:r>
              <a:rPr lang="de-DE" sz="4800" dirty="0"/>
              <a:t> </a:t>
            </a:r>
            <a:r>
              <a:rPr lang="de-DE" sz="4800" dirty="0" err="1"/>
              <a:t>setup</a:t>
            </a:r>
            <a:r>
              <a:rPr lang="de-DE" sz="4800" dirty="0"/>
              <a:t> (</a:t>
            </a:r>
            <a:r>
              <a:rPr lang="de-DE" sz="4800" dirty="0" err="1"/>
              <a:t>Prerequisites</a:t>
            </a:r>
            <a:r>
              <a:rPr lang="de-DE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1691</Words>
  <Application>Microsoft Office PowerPoint</Application>
  <DocSecurity>0</DocSecurity>
  <PresentationFormat>Widescreen</PresentationFormat>
  <Paragraphs>176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961</cp:revision>
  <dcterms:modified xsi:type="dcterms:W3CDTF">2022-11-23T15:58:55Z</dcterms:modified>
  <cp:category/>
  <dc:identifier/>
  <cp:contentStatus/>
  <dc:language/>
  <cp:version/>
</cp:coreProperties>
</file>