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5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11/12/2023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SimpleMeshInstallApp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09597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514072" y="3526446"/>
            <a:ext cx="10941" cy="11831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D39F825-A963-4CE1-9518-4ACDD3756FB5}"/>
              </a:ext>
            </a:extLst>
          </p:cNvPr>
          <p:cNvSpPr/>
          <p:nvPr/>
        </p:nvSpPr>
        <p:spPr>
          <a:xfrm>
            <a:off x="7639199" y="3351701"/>
            <a:ext cx="183304" cy="17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71673-7BBE-46DF-B389-8F7D987D0A29}"/>
              </a:ext>
            </a:extLst>
          </p:cNvPr>
          <p:cNvSpPr/>
          <p:nvPr/>
        </p:nvSpPr>
        <p:spPr>
          <a:xfrm>
            <a:off x="5078434" y="3354878"/>
            <a:ext cx="183304" cy="17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D499-3BB7-4C11-985A-9D0D91D348F2}"/>
              </a:ext>
            </a:extLst>
          </p:cNvPr>
          <p:cNvSpPr txBox="1"/>
          <p:nvPr/>
        </p:nvSpPr>
        <p:spPr>
          <a:xfrm>
            <a:off x="3019006" y="5763019"/>
            <a:ext cx="834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Similar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SimpleMeshApp</a:t>
            </a:r>
            <a:r>
              <a:rPr lang="de-DE" i="1" dirty="0"/>
              <a:t> in </a:t>
            </a:r>
            <a:r>
              <a:rPr lang="de-DE" i="1" dirty="0" err="1"/>
              <a:t>configuration.configuration</a:t>
            </a:r>
            <a:r>
              <a:rPr lang="de-DE" i="1" dirty="0"/>
              <a:t>, but </a:t>
            </a:r>
            <a:r>
              <a:rPr lang="de-DE" i="1" dirty="0" err="1"/>
              <a:t>without</a:t>
            </a:r>
            <a:r>
              <a:rPr lang="de-DE" i="1" dirty="0"/>
              <a:t> </a:t>
            </a:r>
            <a:r>
              <a:rPr lang="de-DE" i="1" dirty="0" err="1"/>
              <a:t>feedback</a:t>
            </a:r>
            <a:r>
              <a:rPr lang="de-DE" i="1" dirty="0"/>
              <a:t> stream </a:t>
            </a:r>
            <a:br>
              <a:rPr lang="de-DE" i="1" dirty="0"/>
            </a:b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service</a:t>
            </a:r>
            <a:r>
              <a:rPr lang="de-DE" i="1"/>
              <a:t> parameters</a:t>
            </a:r>
            <a:r>
              <a:rPr lang="de-DE" i="1" dirty="0"/>
              <a:t>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99133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SimpleMeshInstallApp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81</cp:revision>
  <dcterms:created xsi:type="dcterms:W3CDTF">2022-07-02T06:48:52Z</dcterms:created>
  <dcterms:modified xsi:type="dcterms:W3CDTF">2023-12-11T15:07:38Z</dcterms:modified>
</cp:coreProperties>
</file>