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19/09/2022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807105" y="2326692"/>
            <a:ext cx="964821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Examples.rtsa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838200" y="4796185"/>
            <a:ext cx="105662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application of the RapidMiner RTSA as a service for the IIP-Ecosphere platform.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 the </a:t>
            </a:r>
            <a:r>
              <a:rPr lang="en-GB" sz="2000" b="1" dirty="0"/>
              <a:t>Sender service</a:t>
            </a:r>
            <a:r>
              <a:rPr lang="en-GB" sz="2000" dirty="0"/>
              <a:t> emits data which </a:t>
            </a:r>
            <a:r>
              <a:rPr lang="en-GB" sz="2000"/>
              <a:t>is classified by </a:t>
            </a:r>
            <a:r>
              <a:rPr lang="en-GB" sz="2000" dirty="0"/>
              <a:t>the </a:t>
            </a:r>
            <a:r>
              <a:rPr lang="en-GB" sz="2000" b="1" dirty="0"/>
              <a:t>RTSA</a:t>
            </a:r>
            <a:r>
              <a:rPr lang="en-GB" sz="2000" dirty="0"/>
              <a:t> </a:t>
            </a:r>
            <a:r>
              <a:rPr lang="en-GB" sz="2000" b="1" dirty="0"/>
              <a:t>service</a:t>
            </a:r>
            <a:r>
              <a:rPr lang="en-GB" sz="2000" dirty="0"/>
              <a:t> and received by the </a:t>
            </a:r>
            <a:r>
              <a:rPr lang="en-GB" sz="2000" b="1" dirty="0"/>
              <a:t>Receiver service</a:t>
            </a:r>
            <a:r>
              <a:rPr lang="en-GB" sz="2000" dirty="0"/>
              <a:t> which communicates the classification to the platform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869841" y="2798474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1" idx="1"/>
            <a:endCxn id="34" idx="0"/>
          </p:cNvCxnSpPr>
          <p:nvPr/>
        </p:nvCxnSpPr>
        <p:spPr>
          <a:xfrm rot="10800000" flipV="1">
            <a:off x="1915869" y="1816266"/>
            <a:ext cx="8250335" cy="1051122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5276112" y="1487075"/>
            <a:ext cx="1992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Routing commands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48182" y="261954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129210" y="2867388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117282" y="2867389"/>
            <a:ext cx="23855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RTSA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702526" y="3190554"/>
            <a:ext cx="14147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8599152" y="2870330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697210" y="2728890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cxnSp>
        <p:nvCxnSpPr>
          <p:cNvPr id="54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1" idx="1"/>
            <a:endCxn id="37" idx="0"/>
          </p:cNvCxnSpPr>
          <p:nvPr/>
        </p:nvCxnSpPr>
        <p:spPr>
          <a:xfrm rot="10800000" flipV="1">
            <a:off x="5310047" y="1816265"/>
            <a:ext cx="4856157" cy="105112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1" idx="1"/>
            <a:endCxn id="41" idx="0"/>
          </p:cNvCxnSpPr>
          <p:nvPr/>
        </p:nvCxnSpPr>
        <p:spPr>
          <a:xfrm rot="10800000" flipV="1">
            <a:off x="9458395" y="1816266"/>
            <a:ext cx="707809" cy="105406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6525603" y="2782825"/>
            <a:ext cx="20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Classification results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6502810" y="3190555"/>
            <a:ext cx="2096342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>
            <a:off x="9458394" y="3516661"/>
            <a:ext cx="1" cy="7866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 flipV="1">
            <a:off x="10317636" y="3190555"/>
            <a:ext cx="379574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4372359" y="4301491"/>
            <a:ext cx="1742465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MyRtsaExampleTest</a:t>
            </a:r>
            <a:endParaRPr lang="en-DE" sz="1500" dirty="0"/>
          </a:p>
        </p:txBody>
      </p:sp>
      <p:sp>
        <p:nvSpPr>
          <p:cNvPr id="47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134823" y="4302360"/>
            <a:ext cx="1594091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5296042" y="3513720"/>
            <a:ext cx="14004" cy="787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1915868" y="3513719"/>
            <a:ext cx="16001" cy="7886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8599153" y="4303347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</p:spTree>
    <p:extLst>
      <p:ext uri="{BB962C8B-B14F-4D97-AF65-F5344CB8AC3E}">
        <p14:creationId xmlns:p14="http://schemas.microsoft.com/office/powerpoint/2010/main" val="10095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Examples.rtsa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Christian Sauer</cp:lastModifiedBy>
  <cp:revision>81</cp:revision>
  <dcterms:created xsi:type="dcterms:W3CDTF">2022-07-02T06:48:52Z</dcterms:created>
  <dcterms:modified xsi:type="dcterms:W3CDTF">2022-09-19T13:10:46Z</dcterms:modified>
</cp:coreProperties>
</file>