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0" r:id="rId2"/>
    <p:sldId id="417" r:id="rId3"/>
    <p:sldId id="439" r:id="rId4"/>
    <p:sldId id="442" r:id="rId5"/>
    <p:sldId id="397" r:id="rId6"/>
    <p:sldId id="411" r:id="rId7"/>
    <p:sldId id="443" r:id="rId8"/>
    <p:sldId id="444" r:id="rId9"/>
    <p:sldId id="446" r:id="rId10"/>
    <p:sldId id="448" r:id="rId11"/>
    <p:sldId id="447" r:id="rId12"/>
    <p:sldId id="432" r:id="rId13"/>
    <p:sldId id="381" r:id="rId14"/>
    <p:sldId id="418" r:id="rId15"/>
    <p:sldId id="391" r:id="rId16"/>
    <p:sldId id="435" r:id="rId17"/>
    <p:sldId id="396" r:id="rId18"/>
    <p:sldId id="408" r:id="rId19"/>
    <p:sldId id="440" r:id="rId20"/>
    <p:sldId id="425" r:id="rId21"/>
    <p:sldId id="410" r:id="rId22"/>
    <p:sldId id="436" r:id="rId23"/>
    <p:sldId id="427" r:id="rId24"/>
    <p:sldId id="414" r:id="rId25"/>
    <p:sldId id="428" r:id="rId26"/>
    <p:sldId id="416" r:id="rId27"/>
    <p:sldId id="429" r:id="rId28"/>
    <p:sldId id="430" r:id="rId29"/>
    <p:sldId id="426" r:id="rId30"/>
    <p:sldId id="399" r:id="rId31"/>
    <p:sldId id="421" r:id="rId32"/>
    <p:sldId id="420" r:id="rId33"/>
    <p:sldId id="394" r:id="rId34"/>
    <p:sldId id="433" r:id="rId35"/>
    <p:sldId id="388" r:id="rId36"/>
    <p:sldId id="424" r:id="rId37"/>
    <p:sldId id="423" r:id="rId38"/>
    <p:sldId id="437" r:id="rId39"/>
    <p:sldId id="438" r:id="rId40"/>
    <p:sldId id="401" r:id="rId41"/>
    <p:sldId id="402" r:id="rId42"/>
    <p:sldId id="404" r:id="rId43"/>
    <p:sldId id="434" r:id="rId44"/>
    <p:sldId id="415" r:id="rId45"/>
    <p:sldId id="263" r:id="rId46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3695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749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625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2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101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543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1058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5882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5729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6304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79247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0021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45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9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637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0309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751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08.03.2022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2XnAi5tfiADD7M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platform/tools/Install/install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install-ubuntu-on-wsl2-on-windows-10#1-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/>
              <a:t>Windows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438316"/>
          </a:xfrm>
        </p:spPr>
        <p:txBody>
          <a:bodyPr/>
          <a:lstStyle/>
          <a:p>
            <a:r>
              <a:rPr lang="en-GB" dirty="0"/>
              <a:t>To access the pre-defined working environment use any browser with the URL: </a:t>
            </a:r>
            <a:r>
              <a:rPr lang="de-DE" b="1" dirty="0"/>
              <a:t>localhost:6080 </a:t>
            </a:r>
            <a:r>
              <a:rPr lang="de-DE" dirty="0"/>
              <a:t>OR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localhost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IP </a:t>
            </a:r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You have IDE Eclipse environment install and ready to use with a workspace (</a:t>
            </a:r>
            <a:r>
              <a:rPr lang="en-GB" b="1" dirty="0"/>
              <a:t>eclipse-workspace</a:t>
            </a:r>
            <a:r>
              <a:rPr lang="en-GB" dirty="0"/>
              <a:t>) that has </a:t>
            </a:r>
            <a:r>
              <a:rPr lang="en-GB" dirty="0" err="1"/>
              <a:t>Impl.model</a:t>
            </a:r>
            <a:r>
              <a:rPr lang="en-GB" dirty="0"/>
              <a:t> project.</a:t>
            </a:r>
          </a:p>
          <a:p>
            <a:endParaRPr lang="en-GB" dirty="0"/>
          </a:p>
          <a:p>
            <a:r>
              <a:rPr lang="en-GB" dirty="0"/>
              <a:t>You have platform install and running (the logs are in </a:t>
            </a:r>
            <a:r>
              <a:rPr lang="de-DE" dirty="0"/>
              <a:t>/root/</a:t>
            </a:r>
            <a:r>
              <a:rPr lang="de-DE" dirty="0" err="1"/>
              <a:t>platform</a:t>
            </a:r>
            <a:r>
              <a:rPr lang="de-DE" dirty="0"/>
              <a:t>/logs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You should have the following screen.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49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8800-904C-498B-BB6C-F64B2B7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3" y="1488105"/>
            <a:ext cx="9324474" cy="4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Full</a:t>
            </a:r>
            <a:r>
              <a:rPr lang="de-DE" sz="4800" dirty="0"/>
              <a:t> </a:t>
            </a:r>
            <a:r>
              <a:rPr lang="de-DE" sz="4800" dirty="0" err="1"/>
              <a:t>manual</a:t>
            </a:r>
            <a:r>
              <a:rPr lang="de-DE" sz="4800" dirty="0"/>
              <a:t> Installation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  <a:p>
            <a:pPr marL="457200" lvl="1" indent="0" algn="ctr">
              <a:buNone/>
            </a:pPr>
            <a:endParaRPr lang="de-DE" sz="60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r>
              <a:rPr lang="de-DE" sz="4000" dirty="0"/>
              <a:t> </a:t>
            </a:r>
            <a:r>
              <a:rPr lang="de-DE" sz="4000" dirty="0" err="1"/>
              <a:t>setup</a:t>
            </a:r>
            <a:r>
              <a:rPr lang="de-DE" sz="4000" dirty="0"/>
              <a:t> (</a:t>
            </a:r>
            <a:r>
              <a:rPr lang="de-DE" sz="4000" dirty="0" err="1"/>
              <a:t>Prerequisites</a:t>
            </a:r>
            <a:r>
              <a:rPr lang="de-D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58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</a:t>
            </a:r>
            <a:r>
              <a:rPr lang="de-DE" dirty="0"/>
              <a:t>-</a:t>
            </a:r>
            <a:r>
              <a:rPr lang="en-DE" dirty="0"/>
              <a:t>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2249714"/>
          </a:xfrm>
        </p:spPr>
        <p:txBody>
          <a:bodyPr/>
          <a:lstStyle/>
          <a:p>
            <a:r>
              <a:rPr lang="en-GB" dirty="0"/>
              <a:t>For the installation we will use the command line interface (CLI) or console.</a:t>
            </a:r>
          </a:p>
          <a:p>
            <a:r>
              <a:rPr lang="en-GB" dirty="0"/>
              <a:t>To open the console</a:t>
            </a:r>
            <a:r>
              <a:rPr lang="en-DE" dirty="0"/>
              <a:t> </a:t>
            </a:r>
            <a:r>
              <a:rPr lang="de-DE" dirty="0" err="1"/>
              <a:t>search</a:t>
            </a:r>
            <a:r>
              <a:rPr lang="en-DE" dirty="0"/>
              <a:t> for @Console@ in the Start menu.</a:t>
            </a:r>
          </a:p>
          <a:p>
            <a:r>
              <a:rPr lang="en-DE" dirty="0"/>
              <a:t>P</a:t>
            </a:r>
            <a:r>
              <a:rPr lang="en-GB" dirty="0"/>
              <a:t>lease ensure that you run the console with Administrator rights (</a:t>
            </a:r>
            <a:r>
              <a:rPr lang="en-DE" dirty="0"/>
              <a:t>right/click and select ”R</a:t>
            </a:r>
            <a:r>
              <a:rPr lang="en-GB" dirty="0"/>
              <a:t>un as administrator</a:t>
            </a:r>
            <a:r>
              <a:rPr lang="en-DE" dirty="0"/>
              <a:t>”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7" y="3949532"/>
            <a:ext cx="4862184" cy="2412859"/>
          </a:xfrm>
          <a:prstGeom prst="rect">
            <a:avLst/>
          </a:prstGeom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50" y="3875315"/>
            <a:ext cx="5573554" cy="24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If Java </a:t>
            </a:r>
            <a:r>
              <a:rPr lang="en-GB" b="1" dirty="0"/>
              <a:t>JDK 13 </a:t>
            </a:r>
            <a:r>
              <a:rPr lang="en-GB" dirty="0"/>
              <a:t>is not installed, then install Java </a:t>
            </a:r>
            <a:r>
              <a:rPr lang="en-GB" b="1" dirty="0"/>
              <a:t>JDK 13</a:t>
            </a:r>
            <a:r>
              <a:rPr lang="en-GB" dirty="0"/>
              <a:t>, using the following CLI commands</a:t>
            </a:r>
            <a:r>
              <a:rPr lang="en-DE" dirty="0"/>
              <a:t> (enter the following lines in the console and after each press return)</a:t>
            </a:r>
            <a:r>
              <a:rPr lang="en-GB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5325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GB" sz="2300" dirty="0">
                <a:latin typeface="Consolas" panose="020B0609020204030204" pitchFamily="49" charset="0"/>
              </a:rPr>
              <a:t>curl https://download.java.net/openjdk/jdk13/ri/openjdk-13+33_windows-x64_bin.zip </a:t>
            </a:r>
            <a:r>
              <a:rPr lang="en-DE" sz="2300" dirty="0">
                <a:latin typeface="Consolas" panose="020B0609020204030204" pitchFamily="49" charset="0"/>
              </a:rPr>
              <a:t>–</a:t>
            </a:r>
            <a:r>
              <a:rPr lang="en-GB" sz="2300" dirty="0">
                <a:latin typeface="Consolas" panose="020B0609020204030204" pitchFamily="49" charset="0"/>
              </a:rPr>
              <a:t>O openjdk-13+33_windows-x64_bin.zip</a:t>
            </a:r>
            <a:endParaRPr lang="en-DE" sz="23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3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tar </a:t>
            </a:r>
            <a:r>
              <a:rPr lang="en-GB" sz="2300" dirty="0" err="1">
                <a:latin typeface="Consolas" panose="020B0609020204030204" pitchFamily="49" charset="0"/>
              </a:rPr>
              <a:t>xzpvf</a:t>
            </a:r>
            <a:r>
              <a:rPr lang="en-GB" sz="2300" dirty="0">
                <a:latin typeface="Consolas" panose="020B0609020204030204" pitchFamily="49" charset="0"/>
              </a:rPr>
              <a:t> openjdk-13+33_windows-x64_bin.zip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JAVA_HOME "%cd%\jdk-13"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JAVA_HOME=%cd%\jdk-13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Path "%Path%;%JAVA_HOME%\bin"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Path=%Path%;%JAVA_HOME%\bin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0308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Maven 3.6.3 </a:t>
            </a:r>
            <a:r>
              <a:rPr lang="en-GB" dirty="0"/>
              <a:t>is not installed, then install Maven </a:t>
            </a:r>
            <a:r>
              <a:rPr lang="en-GB" b="1" dirty="0"/>
              <a:t>3.6.3</a:t>
            </a:r>
            <a:r>
              <a:rPr lang="en-GB" dirty="0"/>
              <a:t> </a:t>
            </a:r>
            <a:r>
              <a:rPr lang="en-DE" dirty="0"/>
              <a:t>by entering the following comands in your console:</a:t>
            </a:r>
            <a:endParaRPr lang="en-GB" dirty="0"/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curl https://archive.apache.org/dist/maven/maven-3/3.6.3/binaries/apache-maven-3.6.3-bin.zip -O apache-maven-3.6.3-bin.zip</a:t>
            </a:r>
            <a:endParaRPr lang="en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tar </a:t>
            </a:r>
            <a:r>
              <a:rPr lang="en-GB" sz="2000" dirty="0" err="1">
                <a:latin typeface="Consolas" panose="020B0609020204030204" pitchFamily="49" charset="0"/>
              </a:rPr>
              <a:t>xzpvf</a:t>
            </a:r>
            <a:r>
              <a:rPr lang="en-GB" sz="2000" dirty="0">
                <a:latin typeface="Consolas" panose="020B0609020204030204" pitchFamily="49" charset="0"/>
              </a:rPr>
              <a:t> apache-maven-3.6.3-bin.zip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MAVEN_HOME "%cd%\apache-maven-3.6.3“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MAVEN_HOME=%cd%\apache-maven-3.6.3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Path "%Path%;%MAVEN_HOME%\bin“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Path=%Path%;%MAVEN_HOME%\bin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4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671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DE" dirty="0"/>
              <a:t>by entering the following comand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curl https://www.python.org/ftp/python/3.9.6/python-3.9.6-amd64.exe -O python-3.9.6-amd64.exe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start /w "" "python-3.9.6-amd64.exe" install</a:t>
            </a:r>
          </a:p>
          <a:p>
            <a:endParaRPr lang="en-GB" dirty="0"/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5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662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pickle==4.0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pyflakes</a:t>
            </a:r>
            <a:endParaRPr lang="en-GB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6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Docker.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Running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container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manual</a:t>
            </a:r>
            <a:r>
              <a:rPr lang="de-DE" sz="2000" dirty="0"/>
              <a:t> Installation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(</a:t>
            </a:r>
            <a:r>
              <a:rPr lang="de-DE" sz="2000" dirty="0" err="1"/>
              <a:t>Prerequisites</a:t>
            </a:r>
            <a:r>
              <a:rPr lang="de-DE" sz="2000" dirty="0"/>
              <a:t>).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IDE </a:t>
            </a:r>
            <a:r>
              <a:rPr lang="de-DE" sz="2000" dirty="0" err="1"/>
              <a:t>Eclipse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DE" sz="2000" dirty="0"/>
              <a:t>IIP</a:t>
            </a:r>
            <a:r>
              <a:rPr lang="de-DE" sz="2000" dirty="0"/>
              <a:t>-</a:t>
            </a:r>
            <a:r>
              <a:rPr lang="en-DE" sz="2000" dirty="0"/>
              <a:t>Ecosphere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Start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Stop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85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B71B-255A-461B-A5DB-1ACC2A89DC6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141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WinInstallationIDE.tar.gz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https://sync.academiccloud.de/index.php/s/2XnAi5tfiADD7MP</a:t>
            </a:r>
            <a:r>
              <a:rPr lang="en-GB" dirty="0"/>
              <a:t> </a:t>
            </a:r>
          </a:p>
          <a:p>
            <a:r>
              <a:rPr lang="en-GB" dirty="0"/>
              <a:t>Extract the Zip file.</a:t>
            </a:r>
            <a:r>
              <a:rPr lang="en-GB" dirty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B228E-E0E6-4E0B-8EAB-FCAA2E8E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87" y="1045493"/>
            <a:ext cx="7084813" cy="49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DCFEB-9800-4C64-80DC-E954913E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5250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A72F-5750-43B2-B2B7-FA69CBB3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960870"/>
            <a:ext cx="703326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36C3A-FCA9-41F2-A0D7-665A23A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6087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CDB06-B448-4B87-8184-F07BBCE0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45" y="1625600"/>
            <a:ext cx="7677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AB37-D7E0-4D33-A061-3D5BE3E7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960870"/>
            <a:ext cx="70180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2F411-C14A-4F75-9B79-681851A2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79" y="1625600"/>
            <a:ext cx="6743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Docker </a:t>
            </a:r>
            <a:r>
              <a:rPr lang="de-DE" dirty="0" err="1"/>
              <a:t>image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</a:t>
            </a:r>
            <a:r>
              <a:rPr lang="en-DE" dirty="0"/>
              <a:t>name </a:t>
            </a:r>
            <a:r>
              <a:rPr lang="en-GB" dirty="0"/>
              <a:t>it (for example</a:t>
            </a:r>
            <a:r>
              <a:rPr lang="en-DE" dirty="0"/>
              <a:t>)</a:t>
            </a:r>
            <a:r>
              <a:rPr lang="en-GB" dirty="0"/>
              <a:t> “Install”</a:t>
            </a:r>
            <a:r>
              <a:rPr lang="en-DE" dirty="0"/>
              <a:t>, as usual via entering the following comands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</a:t>
            </a:r>
            <a:r>
              <a:rPr lang="en-DE" dirty="0"/>
              <a:t>the </a:t>
            </a:r>
            <a:r>
              <a:rPr lang="en-GB" dirty="0"/>
              <a:t>Install-Package and unpack it</a:t>
            </a:r>
            <a:r>
              <a:rPr lang="en-DE" dirty="0"/>
              <a:t> (again, via Console)</a:t>
            </a:r>
            <a:endParaRPr lang="en-GB" dirty="0"/>
          </a:p>
          <a:p>
            <a:pPr lvl="1">
              <a:buFontTx/>
              <a:buChar char="-"/>
            </a:pPr>
            <a:r>
              <a:rPr lang="es-ES" dirty="0" err="1">
                <a:latin typeface="Consolas" panose="020B0609020204030204" pitchFamily="49" charset="0"/>
              </a:rPr>
              <a:t>curl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https://jenkins-2.sse.uni-hildesheim.de/view/IIP-Ecosphere/job/IIP_Install/lastSuccessfulBuild/artifact/platform/tools/Install/install.tar.gz</a:t>
            </a:r>
            <a:r>
              <a:rPr lang="es-ES" dirty="0">
                <a:latin typeface="Consolas" panose="020B0609020204030204" pitchFamily="49" charset="0"/>
              </a:rPr>
              <a:t> -o install.tar.gz</a:t>
            </a:r>
          </a:p>
          <a:p>
            <a:pPr lvl="1">
              <a:buFontTx/>
              <a:buChar char="-"/>
            </a:pP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8306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574195"/>
            <a:ext cx="9890857" cy="463323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035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64754" y="1567543"/>
            <a:ext cx="4865189" cy="4571217"/>
          </a:xfrm>
        </p:spPr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to the IP address </a:t>
            </a:r>
            <a:r>
              <a:rPr lang="en-DE" dirty="0"/>
              <a:t>of </a:t>
            </a:r>
            <a:r>
              <a:rPr lang="en-GB" dirty="0"/>
              <a:t>your PC (where you have installed the Platform)</a:t>
            </a:r>
            <a:endParaRPr lang="en-DE" dirty="0"/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DE" dirty="0"/>
              <a:t>type</a:t>
            </a:r>
            <a:r>
              <a:rPr lang="en-GB" dirty="0"/>
              <a:t>“ipconfig” </a:t>
            </a:r>
            <a:r>
              <a:rPr lang="en-DE" dirty="0"/>
              <a:t>in the console</a:t>
            </a:r>
            <a:r>
              <a:rPr lang="en-GB" dirty="0"/>
              <a:t> to see you PC’s IP address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9" b="52216"/>
          <a:stretch/>
        </p:blipFill>
        <p:spPr>
          <a:xfrm>
            <a:off x="5529943" y="1567543"/>
            <a:ext cx="5113119" cy="2025916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86" y="3737037"/>
            <a:ext cx="5120376" cy="25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8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Instantiate </a:t>
            </a:r>
            <a:r>
              <a:rPr lang="en-DE" dirty="0"/>
              <a:t>the </a:t>
            </a:r>
            <a:r>
              <a:rPr lang="en-GB" dirty="0"/>
              <a:t>platform: Execute </a:t>
            </a:r>
            <a:r>
              <a:rPr lang="en-DE" dirty="0"/>
              <a:t>these comands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“Install” folder (the folder you installed the platform in)</a:t>
            </a:r>
          </a:p>
          <a:p>
            <a:pPr lvl="1">
              <a:buFontTx/>
              <a:buChar char="-"/>
            </a:pPr>
            <a:r>
              <a:rPr lang="en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mvn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DE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This will take a while, once finished it looks like this:</a:t>
            </a:r>
          </a:p>
          <a:p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</a:t>
            </a:r>
            <a:r>
              <a:rPr lang="en-DE" dirty="0"/>
              <a:t>d</a:t>
            </a:r>
            <a:r>
              <a:rPr lang="en-GB" dirty="0"/>
              <a:t> and ready to start.</a:t>
            </a:r>
            <a:endParaRPr lang="en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09" y="3911208"/>
            <a:ext cx="5808181" cy="1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4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625600"/>
            <a:ext cx="6672217" cy="4571217"/>
          </a:xfrm>
        </p:spPr>
        <p:txBody>
          <a:bodyPr/>
          <a:lstStyle/>
          <a:p>
            <a:r>
              <a:rPr lang="en-DE" dirty="0"/>
              <a:t>Open a new console</a:t>
            </a:r>
          </a:p>
          <a:p>
            <a:r>
              <a:rPr lang="en-DE" dirty="0"/>
              <a:t>You can do so by holding shift and clicking on your console icon in the windows task bar</a:t>
            </a:r>
          </a:p>
          <a:p>
            <a:pPr marL="0" indent="0">
              <a:buNone/>
            </a:pPr>
            <a:endParaRPr lang="en-DE" dirty="0"/>
          </a:p>
          <a:p>
            <a:r>
              <a:rPr lang="en-GB" dirty="0"/>
              <a:t>The broker scripts and files are in “Install/gen/broker” folder,</a:t>
            </a:r>
            <a:r>
              <a:rPr lang="en-DE" dirty="0"/>
              <a:t> change to this path and</a:t>
            </a:r>
            <a:r>
              <a:rPr lang="en-GB" dirty="0"/>
              <a:t> run the following </a:t>
            </a:r>
            <a:r>
              <a:rPr lang="en-DE" dirty="0"/>
              <a:t>batch </a:t>
            </a:r>
            <a:r>
              <a:rPr lang="en-GB" dirty="0"/>
              <a:t>script to start it</a:t>
            </a:r>
            <a:r>
              <a:rPr lang="en-DE" dirty="0"/>
              <a:t>&gt;</a:t>
            </a:r>
            <a:r>
              <a:rPr lang="en-GB" dirty="0"/>
              <a:t>     </a:t>
            </a: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broker.bat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4" y="1755287"/>
            <a:ext cx="4307477" cy="23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103189" cy="4571217"/>
          </a:xfrm>
        </p:spPr>
        <p:txBody>
          <a:bodyPr/>
          <a:lstStyle/>
          <a:p>
            <a:r>
              <a:rPr lang="en-DE" dirty="0"/>
              <a:t>Now return to your previous console and start the actual platform.</a:t>
            </a:r>
          </a:p>
          <a:p>
            <a:endParaRPr lang="en-DE" dirty="0"/>
          </a:p>
          <a:p>
            <a:r>
              <a:rPr lang="en-GB" dirty="0"/>
              <a:t>The platform scripts and files </a:t>
            </a:r>
            <a:r>
              <a:rPr lang="en-DE" dirty="0"/>
              <a:t>are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“Install/gen</a:t>
            </a:r>
            <a:r>
              <a:rPr lang="en-DE" dirty="0"/>
              <a:t>/</a:t>
            </a:r>
            <a:r>
              <a:rPr lang="en-GB" dirty="0"/>
              <a:t>” folder, run the following script to start it</a:t>
            </a:r>
            <a:r>
              <a:rPr lang="en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platform.bat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95" y="1685121"/>
            <a:ext cx="571549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make the platform machine working as resource run the following script</a:t>
            </a:r>
            <a:r>
              <a:rPr lang="en-DE" dirty="0"/>
              <a:t>s in zet another new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 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ecsServiceMgr.bat</a:t>
            </a:r>
            <a:endParaRPr lang="en-D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(3)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9" y="1625600"/>
            <a:ext cx="4237087" cy="1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5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start the command line interface for the platform run the following script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cli.bat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DE" dirty="0"/>
              <a:t>Again, t</a:t>
            </a:r>
            <a:r>
              <a:rPr lang="en-GB" dirty="0"/>
              <a:t>he above scripts are in </a:t>
            </a:r>
            <a:r>
              <a:rPr lang="en-DE" dirty="0"/>
              <a:t>the </a:t>
            </a:r>
            <a:r>
              <a:rPr lang="en-GB" dirty="0"/>
              <a:t>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(4)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41" y="1625600"/>
            <a:ext cx="364267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28226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1394327"/>
          </a:xfrm>
        </p:spPr>
        <p:txBody>
          <a:bodyPr/>
          <a:lstStyle/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that is to be added to the platform as a resource: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14141D8-F4EB-4749-8395-AD03CA25C56E}"/>
              </a:ext>
            </a:extLst>
          </p:cNvPr>
          <p:cNvSpPr txBox="1">
            <a:spLocks/>
          </p:cNvSpPr>
          <p:nvPr/>
        </p:nvSpPr>
        <p:spPr bwMode="auto">
          <a:xfrm>
            <a:off x="475013" y="3019927"/>
            <a:ext cx="10942320" cy="1978808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599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450236"/>
            <a:ext cx="6111507" cy="4963090"/>
          </a:xfrm>
        </p:spPr>
        <p:txBody>
          <a:bodyPr/>
          <a:lstStyle/>
          <a:p>
            <a:r>
              <a:rPr lang="en-GB" dirty="0"/>
              <a:t>To add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as resource in the platform run the following scripts on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</a:t>
            </a:r>
            <a:r>
              <a:rPr lang="de-DE" dirty="0"/>
              <a:t>,</a:t>
            </a:r>
            <a:r>
              <a:rPr lang="en-GB" dirty="0"/>
              <a:t> each one in separate terminal</a:t>
            </a:r>
            <a:r>
              <a:rPr lang="en-DE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ecsServiceMgr.bat</a:t>
            </a:r>
            <a:endParaRPr lang="en-DE" dirty="0"/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55565"/>
          <a:stretch/>
        </p:blipFill>
        <p:spPr>
          <a:xfrm>
            <a:off x="6761746" y="1466530"/>
            <a:ext cx="5078889" cy="24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them</a:t>
            </a:r>
          </a:p>
          <a:p>
            <a:pPr lvl="2"/>
            <a:r>
              <a:rPr lang="de-DE" dirty="0"/>
              <a:t>gen\ecs8.bat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gen\ecs.bat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.bat </a:t>
            </a:r>
          </a:p>
          <a:p>
            <a:pPr lvl="2"/>
            <a:r>
              <a:rPr lang="de-DE" dirty="0"/>
              <a:t>gen\ecsServiceMgr8.bat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ecsServiceMgr.bat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Add a Windows Edge device to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shells (CLIs)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de-DE" b="1" dirty="0"/>
              <a:t>Docker Desktop 3.4.0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en-GB" b="1" dirty="0"/>
              <a:t>Docker Engine v20.10.7</a:t>
            </a:r>
            <a:r>
              <a:rPr lang="en-DE" dirty="0"/>
              <a:t> and all the prerequisites it may needs. Please enter the following comands into zour console:</a:t>
            </a:r>
            <a:endParaRPr lang="en-GB" dirty="0"/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curl https://desktop.docker.com/win/main/amd64/65384/Docker%%20Desktop%%20Installer.exe -O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rename "Docker%%20Desktop%%20Installer.exe"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start /w "" "DockerDesktopInstaller.exe" install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62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en-DE" b="1" dirty="0"/>
              <a:t>Windows Sub system for Linux </a:t>
            </a:r>
            <a:r>
              <a:rPr lang="en-DE" dirty="0"/>
              <a:t>(</a:t>
            </a:r>
            <a:r>
              <a:rPr lang="en-DE" b="1" dirty="0"/>
              <a:t>WSL</a:t>
            </a:r>
            <a:r>
              <a:rPr lang="en-DE" dirty="0"/>
              <a:t>)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require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DE" dirty="0"/>
              <a:t>Docker </a:t>
            </a:r>
            <a:r>
              <a:rPr lang="de-DE" dirty="0"/>
              <a:t>in Windows, </a:t>
            </a:r>
            <a:r>
              <a:rPr lang="en-DE" dirty="0"/>
              <a:t>please see the Instructions to install </a:t>
            </a:r>
            <a:r>
              <a:rPr lang="en-DE" b="1" dirty="0"/>
              <a:t>WSL </a:t>
            </a:r>
            <a:r>
              <a:rPr lang="de-DE" dirty="0"/>
              <a:t>in</a:t>
            </a:r>
            <a:r>
              <a:rPr lang="en-DE" dirty="0"/>
              <a:t> Windows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https://ubuntu.com/tutorials/install-ubuntu-on-wsl2-on-windows-10#1-overview</a:t>
            </a:r>
            <a:r>
              <a:rPr lang="en-DE" dirty="0"/>
              <a:t> </a:t>
            </a:r>
          </a:p>
          <a:p>
            <a:endParaRPr lang="en-DE" sz="2300" dirty="0">
              <a:latin typeface="Consolas" panose="020B0609020204030204" pitchFamily="49" charset="0"/>
            </a:endParaRPr>
          </a:p>
          <a:p>
            <a:endParaRPr lang="en-GB" sz="23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08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/>
              <a:t>Running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container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04583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368884"/>
          </a:xfrm>
        </p:spPr>
        <p:txBody>
          <a:bodyPr/>
          <a:lstStyle/>
          <a:p>
            <a:r>
              <a:rPr lang="en-GB" dirty="0"/>
              <a:t>Use the following command to pull the image and run it on your machine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-p 6080:80 -v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:/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 </a:t>
            </a:r>
            <a:r>
              <a:rPr lang="de-DE" dirty="0" err="1"/>
              <a:t>iipecosphere</a:t>
            </a:r>
            <a:r>
              <a:rPr lang="de-DE" dirty="0"/>
              <a:t>/dev-container:0.1</a:t>
            </a:r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52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endParaRPr lang="de-DE" sz="4800" dirty="0"/>
          </a:p>
          <a:p>
            <a:pPr marL="457200" lvl="1" indent="0" algn="ctr">
              <a:buNone/>
            </a:pPr>
            <a:br>
              <a:rPr lang="de-DE" sz="4800" dirty="0"/>
            </a:b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pre-defined</a:t>
            </a:r>
            <a:r>
              <a:rPr lang="de-DE" sz="4000" dirty="0"/>
              <a:t> </a:t>
            </a:r>
            <a:r>
              <a:rPr lang="de-DE" sz="4000" dirty="0" err="1"/>
              <a:t>development</a:t>
            </a:r>
            <a:r>
              <a:rPr lang="de-DE" sz="4000" dirty="0"/>
              <a:t> </a:t>
            </a:r>
            <a:r>
              <a:rPr lang="de-DE" sz="4000" dirty="0" err="1"/>
              <a:t>environment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27140366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2045</Words>
  <Application>Microsoft Office PowerPoint</Application>
  <DocSecurity>0</DocSecurity>
  <PresentationFormat>Widescreen</PresentationFormat>
  <Paragraphs>204</Paragraphs>
  <Slides>45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Installation Guide for Windows</dc:title>
  <dc:subject/>
  <dc:creator>Holger Eichelberger</dc:creator>
  <cp:keywords/>
  <dc:description/>
  <cp:lastModifiedBy>Ahmad Alamoush</cp:lastModifiedBy>
  <cp:revision>1001</cp:revision>
  <dcterms:modified xsi:type="dcterms:W3CDTF">2024-01-31T10:47:35Z</dcterms:modified>
  <cp:category/>
  <dc:identifier/>
  <cp:contentStatus/>
  <dc:language/>
  <cp:version/>
</cp:coreProperties>
</file>