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807105" y="2326692"/>
            <a:ext cx="964821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Examples.KODEX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838200" y="4897785"/>
            <a:ext cx="105662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application of the platform-provided KODEX service for data anonymization.</a:t>
            </a:r>
          </a:p>
          <a:p>
            <a:endParaRPr lang="en-GB" sz="2000" dirty="0"/>
          </a:p>
          <a:p>
            <a:r>
              <a:rPr lang="en-GB" sz="2000" dirty="0"/>
              <a:t>Coordinated by a </a:t>
            </a:r>
            <a:r>
              <a:rPr lang="en-GB" sz="2000" b="1" dirty="0"/>
              <a:t>Broker</a:t>
            </a:r>
            <a:r>
              <a:rPr lang="en-GB" sz="2000" dirty="0"/>
              <a:t> instance the </a:t>
            </a:r>
            <a:r>
              <a:rPr lang="en-GB" sz="2000" b="1" dirty="0"/>
              <a:t>Sender service</a:t>
            </a:r>
            <a:r>
              <a:rPr lang="en-GB" sz="2000" dirty="0"/>
              <a:t> emits data which is anonymized by the </a:t>
            </a:r>
            <a:r>
              <a:rPr lang="en-GB" sz="2000" b="1" dirty="0"/>
              <a:t> KODEX service</a:t>
            </a:r>
            <a:r>
              <a:rPr lang="en-GB" sz="2000" dirty="0"/>
              <a:t> and received by the </a:t>
            </a:r>
            <a:r>
              <a:rPr lang="en-GB" sz="2000" b="1" dirty="0"/>
              <a:t>Receiver service</a:t>
            </a:r>
            <a:r>
              <a:rPr lang="en-GB" sz="2000" dirty="0"/>
              <a:t> which communicates the anonymized data to the platform </a:t>
            </a:r>
            <a:r>
              <a:rPr lang="en-GB" sz="2000" b="1" dirty="0"/>
              <a:t>Console</a:t>
            </a:r>
            <a:r>
              <a:rPr lang="en-GB" sz="20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900321" y="2798474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1" idx="1"/>
            <a:endCxn id="34" idx="0"/>
          </p:cNvCxnSpPr>
          <p:nvPr/>
        </p:nvCxnSpPr>
        <p:spPr>
          <a:xfrm rot="10800000" flipV="1">
            <a:off x="1915869" y="1816266"/>
            <a:ext cx="8250335" cy="105112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5276112" y="1487075"/>
            <a:ext cx="19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Routing commands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48182" y="261954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129210" y="2867388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117282" y="2867389"/>
            <a:ext cx="23855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KODEX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702526" y="3190554"/>
            <a:ext cx="14147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8599152" y="2870330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697210" y="2728890"/>
            <a:ext cx="12071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  <a:p>
            <a:endParaRPr lang="en-GB" b="1" dirty="0"/>
          </a:p>
        </p:txBody>
      </p:sp>
      <p:cxnSp>
        <p:nvCxnSpPr>
          <p:cNvPr id="54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1" idx="1"/>
            <a:endCxn id="37" idx="0"/>
          </p:cNvCxnSpPr>
          <p:nvPr/>
        </p:nvCxnSpPr>
        <p:spPr>
          <a:xfrm rot="10800000" flipV="1">
            <a:off x="5310047" y="1816265"/>
            <a:ext cx="4856157" cy="105112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1" idx="1"/>
            <a:endCxn id="41" idx="0"/>
          </p:cNvCxnSpPr>
          <p:nvPr/>
        </p:nvCxnSpPr>
        <p:spPr>
          <a:xfrm rot="10800000" flipV="1">
            <a:off x="9458395" y="1816266"/>
            <a:ext cx="707809" cy="105406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6566244" y="2752345"/>
            <a:ext cx="1943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Encoded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6502810" y="3190555"/>
            <a:ext cx="2096342" cy="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21" idx="0"/>
          </p:cNvCxnSpPr>
          <p:nvPr/>
        </p:nvCxnSpPr>
        <p:spPr>
          <a:xfrm>
            <a:off x="9458394" y="3516661"/>
            <a:ext cx="0" cy="7848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8265920" y="4301491"/>
            <a:ext cx="238494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KodexExampleReceiverImpl</a:t>
            </a:r>
            <a:endParaRPr lang="en-DE" sz="1500" dirty="0"/>
          </a:p>
        </p:txBody>
      </p:sp>
      <p:cxnSp>
        <p:nvCxnSpPr>
          <p:cNvPr id="36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10317636" y="3190555"/>
            <a:ext cx="379574" cy="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4372359" y="4301491"/>
            <a:ext cx="1847365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KodexPseudonymizer</a:t>
            </a:r>
            <a:endParaRPr lang="en-DE" sz="1500" dirty="0"/>
          </a:p>
        </p:txBody>
      </p:sp>
      <p:sp>
        <p:nvSpPr>
          <p:cNvPr id="47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807105" y="4292361"/>
            <a:ext cx="2249527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KodexExampleSourceImpl</a:t>
            </a:r>
            <a:endParaRPr lang="en-DE" sz="1500" dirty="0"/>
          </a:p>
        </p:txBody>
      </p:sp>
      <p:cxnSp>
        <p:nvCxnSpPr>
          <p:cNvPr id="52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5296042" y="3513720"/>
            <a:ext cx="14004" cy="787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1915868" y="3513719"/>
            <a:ext cx="16001" cy="77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4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Examples.KODEX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Christian Sauer</cp:lastModifiedBy>
  <cp:revision>81</cp:revision>
  <dcterms:created xsi:type="dcterms:W3CDTF">2022-07-02T06:48:52Z</dcterms:created>
  <dcterms:modified xsi:type="dcterms:W3CDTF">2022-09-19T13:09:45Z</dcterms:modified>
</cp:coreProperties>
</file>