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71" r:id="rId6"/>
    <p:sldId id="272" r:id="rId7"/>
    <p:sldId id="266" r:id="rId8"/>
    <p:sldId id="260" r:id="rId9"/>
    <p:sldId id="273" r:id="rId10"/>
    <p:sldId id="274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07/12/2023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ContainerCreation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053729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058526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255654" y="2372005"/>
            <a:ext cx="134176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674269" y="3916004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01197" y="3852242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3221301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490312" y="2700060"/>
            <a:ext cx="2623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9617240" y="2704857"/>
            <a:ext cx="978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048839"/>
            <a:ext cx="1997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SimpleTransformer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595212" y="2372005"/>
            <a:ext cx="1150348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049034" y="4755749"/>
            <a:ext cx="305545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Services/SimpleTransformer.py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6576760" y="2695170"/>
            <a:ext cx="19557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C9C2C-0926-4A2E-B4D6-41865C80B7D3}"/>
              </a:ext>
            </a:extLst>
          </p:cNvPr>
          <p:cNvSpPr txBox="1"/>
          <p:nvPr/>
        </p:nvSpPr>
        <p:spPr>
          <a:xfrm>
            <a:off x="4183529" y="5318495"/>
            <a:ext cx="478906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Python Dependencies like TF-lite, Pandas, Pillow, </a:t>
            </a:r>
            <a:br>
              <a:rPr lang="en-GB" dirty="0"/>
            </a:b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psutil</a:t>
            </a:r>
            <a:r>
              <a:rPr lang="en-GB" dirty="0"/>
              <a:t>, glob, </a:t>
            </a:r>
            <a:r>
              <a:rPr lang="en-GB" dirty="0" err="1"/>
              <a:t>opencv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3D9D5B-9D08-46A8-B1FC-FD69EEBFEED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576760" y="5125081"/>
            <a:ext cx="1303" cy="1934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7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RoutingTest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 err="1"/>
              <a:t>Synchronou</a:t>
            </a:r>
            <a:r>
              <a:rPr lang="de-DE" dirty="0"/>
              <a:t> source</a:t>
            </a:r>
          </a:p>
          <a:p>
            <a:pPr lvl="1"/>
            <a:r>
              <a:rPr lang="de-DE" dirty="0" err="1"/>
              <a:t>Handwritten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on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/>
              <a:t>Parallel </a:t>
            </a:r>
            <a:r>
              <a:rPr lang="de-DE" dirty="0" err="1"/>
              <a:t>asynchronous</a:t>
            </a:r>
            <a:r>
              <a:rPr lang="de-DE"/>
              <a:t> paths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8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28775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10664625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111726" y="3195386"/>
            <a:ext cx="185283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2122220" y="2862918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30352" y="6331292"/>
            <a:ext cx="279390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525029" y="5259837"/>
            <a:ext cx="258352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1848" y="5061714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520175" y="3526353"/>
            <a:ext cx="907130" cy="2804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816793" y="3526353"/>
            <a:ext cx="862543" cy="17334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3964563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815904" y="3100999"/>
            <a:ext cx="1670289" cy="9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25775" y="2749944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3878571" y="5148880"/>
            <a:ext cx="29795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5327487" y="3508457"/>
            <a:ext cx="40883" cy="16404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235578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2142885" y="5530930"/>
            <a:ext cx="307180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1823147" y="5926596"/>
            <a:ext cx="458490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</a:t>
            </a:r>
            <a:r>
              <a:rPr lang="en-GB" sz="1500" dirty="0"/>
              <a:t>. </a:t>
            </a:r>
            <a:r>
              <a:rPr lang="en-GB" sz="1500" dirty="0" err="1"/>
              <a:t>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459392" y="2270471"/>
            <a:ext cx="1505171" cy="927920"/>
          </a:xfrm>
          <a:prstGeom prst="bentConnector3">
            <a:avLst>
              <a:gd name="adj1" fmla="val 89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2534038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103880" y="-338420"/>
            <a:ext cx="9687" cy="6436977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42385" y="-1553583"/>
            <a:ext cx="12692" cy="10156960"/>
          </a:xfrm>
          <a:prstGeom prst="bentConnector3">
            <a:avLst>
              <a:gd name="adj1" fmla="val -112278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8545" y="-2573754"/>
            <a:ext cx="937607" cy="9979726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2551531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2284199" y="2580746"/>
            <a:ext cx="1394588" cy="295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1823147" y="2580746"/>
            <a:ext cx="461052" cy="35074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378861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2142885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5186173" y="3292525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7486193" y="2777833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RoutingProcessorP1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7491567" y="3461657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5815904" y="3198391"/>
            <a:ext cx="1675663" cy="58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ABF312-74FE-42D0-8569-28C2891D49EB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9577984" y="3100999"/>
            <a:ext cx="1086641" cy="107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64DA93-A20B-4848-B333-73533417224B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9583358" y="3208078"/>
            <a:ext cx="1081267" cy="576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>
            <a:off x="8539069" y="4811213"/>
            <a:ext cx="25854" cy="1115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6683991" y="5926597"/>
            <a:ext cx="3761864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/>
              <a:t>d.i.p.t.a.s.routingTest.ProcessorImplP1/P2/P3</a:t>
            </a:r>
            <a:endParaRPr lang="en-DE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493173" y="4164882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E15612-5635-4936-90C9-D07F9B2B791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5815904" y="3198391"/>
            <a:ext cx="1677269" cy="128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C70FD5-AAD5-4D66-9F7E-FD5700036799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9584964" y="3208078"/>
            <a:ext cx="1079661" cy="127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KodexMesh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Test KODEX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 err="1"/>
              <a:t>Later</a:t>
            </a:r>
            <a:r>
              <a:rPr lang="de-DE" dirty="0"/>
              <a:t>: Also Python, </a:t>
            </a:r>
            <a:r>
              <a:rPr lang="de-DE" dirty="0" err="1"/>
              <a:t>synchronous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8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RTSA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family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parameters</a:t>
            </a:r>
            <a:endParaRPr lang="de-DE" dirty="0"/>
          </a:p>
          <a:p>
            <a:pPr lvl="1"/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connectors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64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5848381" y="4777402"/>
            <a:ext cx="2509464" cy="1538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793580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325644" cy="1730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276956" y="372836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480465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299536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291599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1535574" cy="3926785"/>
          </a:xfrm>
          <a:prstGeom prst="bentConnector3">
            <a:avLst>
              <a:gd name="adj1" fmla="val 75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 rot="17451966">
            <a:off x="7974472" y="520393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6006531" y="5542579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7226728" y="5553580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8951750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10846348" y="5225524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03434" y="290079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25011" y="312024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30951" y="97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069165" y="130639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5118606" y="5545160"/>
            <a:ext cx="729775" cy="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030908" y="5203931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158940" y="5542580"/>
            <a:ext cx="687408" cy="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 rot="17074610">
            <a:off x="9786098" y="5288291"/>
            <a:ext cx="16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357845" y="5542580"/>
            <a:ext cx="593905" cy="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DEE5F7-1CC5-4C2E-A40E-5138F6DED948}"/>
              </a:ext>
            </a:extLst>
          </p:cNvPr>
          <p:cNvSpPr txBox="1"/>
          <p:nvPr/>
        </p:nvSpPr>
        <p:spPr>
          <a:xfrm>
            <a:off x="6013310" y="6419975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25C06-42A5-43A5-B438-C5FBB4AA1C29}"/>
              </a:ext>
            </a:extLst>
          </p:cNvPr>
          <p:cNvSpPr txBox="1"/>
          <p:nvPr/>
        </p:nvSpPr>
        <p:spPr>
          <a:xfrm>
            <a:off x="7211099" y="6419975"/>
            <a:ext cx="114005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MyK2Impl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DB9BD-840C-455C-A4DA-E91495047014}"/>
              </a:ext>
            </a:extLst>
          </p:cNvPr>
          <p:cNvSpPr txBox="1"/>
          <p:nvPr/>
        </p:nvSpPr>
        <p:spPr>
          <a:xfrm>
            <a:off x="8886728" y="6420854"/>
            <a:ext cx="13129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RTSA + Glue</a:t>
            </a:r>
            <a:endParaRPr lang="en-DE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4B7D44-C33A-4725-9DE3-A54670C0E39E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9543190" y="5865745"/>
            <a:ext cx="12155" cy="555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AC8F9E-BDAE-408B-A8A9-4E3D5B4666AC}"/>
              </a:ext>
            </a:extLst>
          </p:cNvPr>
          <p:cNvSpPr txBox="1"/>
          <p:nvPr/>
        </p:nvSpPr>
        <p:spPr>
          <a:xfrm>
            <a:off x="10846348" y="6407414"/>
            <a:ext cx="117070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Trace2AAS</a:t>
            </a:r>
            <a:endParaRPr lang="en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EF061-4B46-498C-8323-EAE8BBEAA311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11431701" y="5871855"/>
            <a:ext cx="34368" cy="535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81600F-E54A-4EA7-ACD1-C83A6B649870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7775019" y="6199911"/>
            <a:ext cx="6108" cy="220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0BD5-3AAF-45BC-9095-8D0D364A46EE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6551278" y="6188910"/>
            <a:ext cx="3544" cy="2310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SerializerConfig1-old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</a:p>
          <a:p>
            <a:pPr lvl="1"/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/>
              <a:t> a </a:t>
            </a:r>
            <a:r>
              <a:rPr lang="de-DE" dirty="0" err="1"/>
              <a:t>serializer</a:t>
            </a:r>
            <a:endParaRPr lang="de-DE" dirty="0"/>
          </a:p>
          <a:p>
            <a:pPr lvl="1"/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SerializerConfig1</a:t>
            </a:r>
          </a:p>
          <a:p>
            <a:pPr lvl="1"/>
            <a:r>
              <a:rPr lang="de-DE" dirty="0"/>
              <a:t>Old-style not-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065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/>
              <a:t>SerializerConfig1-old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9737" y="2130900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1487060"/>
            <a:ext cx="322325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 (in </a:t>
            </a:r>
            <a:br>
              <a:rPr lang="en-GB" dirty="0"/>
            </a:br>
            <a:r>
              <a:rPr lang="en-GB" dirty="0"/>
              <a:t>   folder </a:t>
            </a:r>
            <a:r>
              <a:rPr lang="en-GB" dirty="0">
                <a:latin typeface="Consolas" panose="020B0609020204030204" pitchFamily="49" charset="0"/>
              </a:rPr>
              <a:t>common</a:t>
            </a:r>
            <a:r>
              <a:rPr lang="en-GB" dirty="0"/>
              <a:t>)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 in folder </a:t>
            </a:r>
            <a:r>
              <a:rPr lang="en-GB" dirty="0">
                <a:latin typeface="Consolas" panose="020B0609020204030204" pitchFamily="49" charset="0"/>
              </a:rPr>
              <a:t>single</a:t>
            </a:r>
            <a:r>
              <a:rPr lang="en-GB" dirty="0"/>
              <a:t>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  <a:p>
            <a:r>
              <a:rPr lang="en-GB" dirty="0"/>
              <a:t>   In managed model structure </a:t>
            </a:r>
            <a:br>
              <a:rPr lang="en-GB" dirty="0"/>
            </a:br>
            <a:r>
              <a:rPr lang="en-GB" dirty="0"/>
              <a:t>   (own folder)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1848129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16200000" flipH="1">
            <a:off x="4704511" y="1925929"/>
            <a:ext cx="405051" cy="4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405344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2948379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486775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3513E-BBA0-45EB-9ABE-5C2F73C43CE1}"/>
              </a:ext>
            </a:extLst>
          </p:cNvPr>
          <p:cNvSpPr/>
          <p:nvPr/>
        </p:nvSpPr>
        <p:spPr>
          <a:xfrm>
            <a:off x="252825" y="4040192"/>
            <a:ext cx="173041" cy="1907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sink)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also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Package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4514071" y="4265110"/>
            <a:ext cx="10942" cy="45076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86C15D-C565-4A39-A426-B2A8320B47B3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rot="10800000" flipV="1">
            <a:off x="5261739" y="3439073"/>
            <a:ext cx="2377461" cy="3177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4DAF39-CF89-4E61-A2AD-0E5AF94D4B12}"/>
              </a:ext>
            </a:extLst>
          </p:cNvPr>
          <p:cNvSpPr txBox="1"/>
          <p:nvPr/>
        </p:nvSpPr>
        <p:spPr>
          <a:xfrm>
            <a:off x="6013480" y="3441700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Feedback</a:t>
            </a:r>
            <a:endParaRPr lang="en-DE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39F825-A963-4CE1-9518-4ACDD3756FB5}"/>
              </a:ext>
            </a:extLst>
          </p:cNvPr>
          <p:cNvSpPr/>
          <p:nvPr/>
        </p:nvSpPr>
        <p:spPr>
          <a:xfrm>
            <a:off x="7639199" y="3351701"/>
            <a:ext cx="183304" cy="17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71673-7BBE-46DF-B389-8F7D987D0A29}"/>
              </a:ext>
            </a:extLst>
          </p:cNvPr>
          <p:cNvSpPr/>
          <p:nvPr/>
        </p:nvSpPr>
        <p:spPr>
          <a:xfrm>
            <a:off x="5078434" y="3354878"/>
            <a:ext cx="183304" cy="17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D499-3BB7-4C11-985A-9D0D91D348F2}"/>
              </a:ext>
            </a:extLst>
          </p:cNvPr>
          <p:cNvSpPr txBox="1"/>
          <p:nvPr/>
        </p:nvSpPr>
        <p:spPr>
          <a:xfrm>
            <a:off x="3019006" y="5763019"/>
            <a:ext cx="8137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Feedback </a:t>
            </a:r>
            <a:r>
              <a:rPr lang="de-DE" i="1" dirty="0" err="1"/>
              <a:t>is</a:t>
            </a:r>
            <a:r>
              <a:rPr lang="de-DE" i="1" dirty="0"/>
              <a:t> an </a:t>
            </a:r>
            <a:r>
              <a:rPr lang="de-DE" i="1" dirty="0" err="1"/>
              <a:t>example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a simple (</a:t>
            </a:r>
            <a:r>
              <a:rPr lang="de-DE" i="1" dirty="0" err="1"/>
              <a:t>pub-sub</a:t>
            </a:r>
            <a:r>
              <a:rPr lang="de-DE" i="1" dirty="0"/>
              <a:t>, </a:t>
            </a:r>
            <a:r>
              <a:rPr lang="de-DE" i="1" dirty="0" err="1"/>
              <a:t>asynchronous</a:t>
            </a:r>
            <a:r>
              <a:rPr lang="de-DE" i="1" dirty="0"/>
              <a:t>) </a:t>
            </a:r>
            <a:r>
              <a:rPr lang="de-DE" i="1" dirty="0" err="1"/>
              <a:t>backward</a:t>
            </a:r>
            <a:r>
              <a:rPr lang="de-DE" i="1" dirty="0"/>
              <a:t> </a:t>
            </a:r>
            <a:r>
              <a:rPr lang="de-DE" i="1" dirty="0" err="1"/>
              <a:t>channel</a:t>
            </a:r>
            <a:r>
              <a:rPr lang="de-DE" i="1" dirty="0"/>
              <a:t>.</a:t>
            </a:r>
          </a:p>
          <a:p>
            <a:r>
              <a:rPr lang="de-DE" i="1" dirty="0" err="1"/>
              <a:t>Although</a:t>
            </a:r>
            <a:r>
              <a:rPr lang="de-DE" i="1" dirty="0"/>
              <a:t> not </a:t>
            </a:r>
            <a:r>
              <a:rPr lang="de-DE" i="1" dirty="0" err="1"/>
              <a:t>implemented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/</a:t>
            </a:r>
            <a:r>
              <a:rPr lang="de-DE" i="1" dirty="0" err="1"/>
              <a:t>here</a:t>
            </a:r>
            <a:r>
              <a:rPr lang="de-DE" i="1" dirty="0"/>
              <a:t>,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(</a:t>
            </a:r>
            <a:r>
              <a:rPr lang="de-DE" i="1" dirty="0" err="1"/>
              <a:t>akin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parameters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somple</a:t>
            </a:r>
            <a:r>
              <a:rPr lang="de-DE" i="1" dirty="0"/>
              <a:t> source) </a:t>
            </a:r>
            <a:br>
              <a:rPr lang="de-DE" i="1" dirty="0"/>
            </a:br>
            <a:r>
              <a:rPr lang="de-DE" i="1" dirty="0" err="1"/>
              <a:t>used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testing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management</a:t>
            </a:r>
            <a:r>
              <a:rPr lang="de-DE" i="1" dirty="0"/>
              <a:t> UI.</a:t>
            </a:r>
            <a:endParaRPr lang="en-DE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6ECED-9DAC-4336-BB7B-017F0E3D6CEA}"/>
              </a:ext>
            </a:extLst>
          </p:cNvPr>
          <p:cNvSpPr txBox="1"/>
          <p:nvPr/>
        </p:nvSpPr>
        <p:spPr>
          <a:xfrm>
            <a:off x="3774958" y="3526446"/>
            <a:ext cx="147822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/>
              <a:t>Parameter:</a:t>
            </a:r>
          </a:p>
          <a:p>
            <a:r>
              <a:rPr lang="en-GB" sz="1400" dirty="0" err="1"/>
              <a:t>camIP</a:t>
            </a:r>
            <a:r>
              <a:rPr lang="en-GB" sz="1400" dirty="0"/>
              <a:t>: String</a:t>
            </a:r>
          </a:p>
          <a:p>
            <a:r>
              <a:rPr lang="en-GB" sz="1400" dirty="0" err="1"/>
              <a:t>camPort</a:t>
            </a:r>
            <a:r>
              <a:rPr lang="en-GB" sz="1400" dirty="0"/>
              <a:t>: Integer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SimpleMeshContainer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SimpleMesh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enabled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09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SimpleMeshContainer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SimpleMesh3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</a:t>
            </a:r>
            <a:r>
              <a:rPr lang="de-DE" dirty="0" err="1"/>
              <a:t>transformer</a:t>
            </a:r>
            <a:r>
              <a:rPr lang="de-DE" dirty="0"/>
              <a:t>, sink)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07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ContainerCreation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SimpleMesh</a:t>
            </a:r>
            <a:r>
              <a:rPr lang="de-DE" dirty="0"/>
              <a:t>, also like SimpleMesh3 but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/>
              <a:t>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dependencies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72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Widescreen</PresentationFormat>
  <Paragraphs>271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</vt:lpstr>
      <vt:lpstr>SimpleMesh</vt:lpstr>
      <vt:lpstr>SimpleMeshContainer</vt:lpstr>
      <vt:lpstr>SimpleMeshContainer</vt:lpstr>
      <vt:lpstr>SimpleMesh3</vt:lpstr>
      <vt:lpstr>SimpleMesh3 (simple flow with transformer, partially sync)</vt:lpstr>
      <vt:lpstr>ContainerCreation</vt:lpstr>
      <vt:lpstr>ContainerCreation</vt:lpstr>
      <vt:lpstr>RoutingTest</vt:lpstr>
      <vt:lpstr>RoutingTest</vt:lpstr>
      <vt:lpstr>KodexMesh</vt:lpstr>
      <vt:lpstr>KodexMesh</vt:lpstr>
      <vt:lpstr>SerializerConfig1</vt:lpstr>
      <vt:lpstr>SerializerConfig1</vt:lpstr>
      <vt:lpstr>SerializerConfig1-old</vt:lpstr>
      <vt:lpstr>SerializerConfig1-old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79</cp:revision>
  <dcterms:created xsi:type="dcterms:W3CDTF">2022-07-02T06:48:52Z</dcterms:created>
  <dcterms:modified xsi:type="dcterms:W3CDTF">2023-12-07T09:03:55Z</dcterms:modified>
</cp:coreProperties>
</file>