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07/05/2025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357811" y="2468173"/>
            <a:ext cx="971431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Examples.python</a:t>
            </a:r>
            <a:r>
              <a:rPr lang="de-DE" dirty="0" err="1"/>
              <a:t>CondaVenv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57811" y="4521200"/>
            <a:ext cx="113535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generation and use of two Python-based AI services, which run in an isolated virtual environment (</a:t>
            </a:r>
            <a:r>
              <a:rPr lang="en-GB" sz="2000" dirty="0" err="1"/>
              <a:t>Conda</a:t>
            </a:r>
            <a:r>
              <a:rPr lang="en-GB" sz="2000" dirty="0"/>
              <a:t> and </a:t>
            </a:r>
            <a:r>
              <a:rPr lang="en-GB" sz="2000" dirty="0" err="1"/>
              <a:t>Venv</a:t>
            </a:r>
            <a:r>
              <a:rPr lang="en-GB" sz="2000" dirty="0"/>
              <a:t>). 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instance, the </a:t>
            </a:r>
            <a:r>
              <a:rPr lang="en-GB" sz="2000" b="1" dirty="0"/>
              <a:t>Sender service </a:t>
            </a:r>
            <a:r>
              <a:rPr lang="en-GB" sz="2000" dirty="0"/>
              <a:t>emits data, which is processed by the first Python </a:t>
            </a:r>
            <a:r>
              <a:rPr lang="en-GB" sz="2000" b="1" dirty="0"/>
              <a:t>AI service</a:t>
            </a:r>
            <a:r>
              <a:rPr lang="en-GB" sz="2000" dirty="0"/>
              <a:t> inside a </a:t>
            </a:r>
            <a:r>
              <a:rPr lang="en-GB" sz="2000" dirty="0" err="1"/>
              <a:t>Conda</a:t>
            </a:r>
            <a:r>
              <a:rPr lang="en-GB" sz="2000" dirty="0"/>
              <a:t> environment. Then, the evaluated data is processed again by the second Python </a:t>
            </a:r>
            <a:r>
              <a:rPr lang="en-GB" sz="2000" b="1" dirty="0"/>
              <a:t>AI service </a:t>
            </a:r>
            <a:r>
              <a:rPr lang="en-GB" sz="2000" dirty="0"/>
              <a:t>in a </a:t>
            </a:r>
            <a:r>
              <a:rPr lang="en-GB" sz="2000" dirty="0" err="1"/>
              <a:t>Venv</a:t>
            </a:r>
            <a:r>
              <a:rPr lang="en-GB" sz="2000" dirty="0"/>
              <a:t> environment. Finally, the processed data is received by the </a:t>
            </a:r>
            <a:r>
              <a:rPr lang="en-GB" sz="2000" b="1" dirty="0"/>
              <a:t>Receiver service</a:t>
            </a:r>
            <a:r>
              <a:rPr lang="en-GB" sz="2000" dirty="0"/>
              <a:t>, which communicates the processed data to the platform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1913670" y="2591398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875954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503147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5892383" y="2714000"/>
            <a:ext cx="14830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async</a:t>
            </a:r>
          </a:p>
          <a:p>
            <a:r>
              <a:rPr lang="en-GB" dirty="0"/>
              <a:t>In </a:t>
            </a:r>
            <a:r>
              <a:rPr lang="en-GB" dirty="0" err="1"/>
              <a:t>Venv</a:t>
            </a:r>
            <a:r>
              <a:rPr lang="en-GB" dirty="0"/>
              <a:t> Env.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076463" y="3211603"/>
            <a:ext cx="841315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8213731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504135" y="2888438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64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9932215" y="3211604"/>
            <a:ext cx="57192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016109" y="2406932"/>
            <a:ext cx="15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</a:t>
            </a:r>
          </a:p>
          <a:p>
            <a:pPr algn="ctr"/>
            <a:r>
              <a:rPr lang="en-GB" dirty="0"/>
              <a:t>Data</a:t>
            </a:r>
            <a:endParaRPr lang="en-DE" dirty="0"/>
          </a:p>
        </p:txBody>
      </p: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9072973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8213731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6633900" y="3637330"/>
            <a:ext cx="1" cy="2552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5259410" y="3892602"/>
            <a:ext cx="274897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ExamplePythonVenvService.py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1289805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467267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pic>
        <p:nvPicPr>
          <p:cNvPr id="22" name="Picture 21" descr="oktoflow">
            <a:extLst>
              <a:ext uri="{FF2B5EF4-FFF2-40B4-BE49-F238E27FC236}">
                <a16:creationId xmlns:a16="http://schemas.microsoft.com/office/drawing/2014/main" id="{0A82803B-A02D-449B-B0A1-135A79E652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978BCE-5F20-4604-BBB7-8A911EB52369}"/>
              </a:ext>
            </a:extLst>
          </p:cNvPr>
          <p:cNvSpPr txBox="1"/>
          <p:nvPr/>
        </p:nvSpPr>
        <p:spPr>
          <a:xfrm>
            <a:off x="2917778" y="2709856"/>
            <a:ext cx="14800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async</a:t>
            </a:r>
          </a:p>
          <a:p>
            <a:r>
              <a:rPr lang="en-GB" dirty="0"/>
              <a:t>In </a:t>
            </a:r>
            <a:r>
              <a:rPr lang="en-GB" dirty="0" err="1"/>
              <a:t>Conda</a:t>
            </a:r>
            <a:r>
              <a:rPr lang="en-GB" dirty="0"/>
              <a:t> Env.</a:t>
            </a:r>
            <a:endParaRPr lang="en-DE" dirty="0"/>
          </a:p>
        </p:txBody>
      </p:sp>
      <p:sp>
        <p:nvSpPr>
          <p:cNvPr id="26" name="TextBox 70">
            <a:extLst>
              <a:ext uri="{FF2B5EF4-FFF2-40B4-BE49-F238E27FC236}">
                <a16:creationId xmlns:a16="http://schemas.microsoft.com/office/drawing/2014/main" id="{B89FBF6A-3A2D-4143-8E61-CCE56DF5505E}"/>
              </a:ext>
            </a:extLst>
          </p:cNvPr>
          <p:cNvSpPr txBox="1"/>
          <p:nvPr/>
        </p:nvSpPr>
        <p:spPr>
          <a:xfrm>
            <a:off x="2284805" y="3892602"/>
            <a:ext cx="274897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ExamplePythonCondaService.py</a:t>
            </a:r>
            <a:endParaRPr lang="en-DE" sz="15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3D1883F-D6AD-4F88-9167-69AC47BB06FA}"/>
              </a:ext>
            </a:extLst>
          </p:cNvPr>
          <p:cNvCxnSpPr>
            <a:cxnSpLocks/>
          </p:cNvCxnSpPr>
          <p:nvPr/>
        </p:nvCxnSpPr>
        <p:spPr>
          <a:xfrm flipV="1">
            <a:off x="4400813" y="3211603"/>
            <a:ext cx="1446593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4">
            <a:extLst>
              <a:ext uri="{FF2B5EF4-FFF2-40B4-BE49-F238E27FC236}">
                <a16:creationId xmlns:a16="http://schemas.microsoft.com/office/drawing/2014/main" id="{D26AFD50-B10C-45B9-9F5F-44284CE1A57B}"/>
              </a:ext>
            </a:extLst>
          </p:cNvPr>
          <p:cNvSpPr txBox="1"/>
          <p:nvPr/>
        </p:nvSpPr>
        <p:spPr>
          <a:xfrm>
            <a:off x="4356983" y="2434118"/>
            <a:ext cx="15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Evaluated Test </a:t>
            </a:r>
          </a:p>
          <a:p>
            <a:pPr algn="ctr"/>
            <a:r>
              <a:rPr lang="en-GB" dirty="0"/>
              <a:t>Data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4FC0F4-77F7-4FD9-B2D3-05A706A8A28E}"/>
              </a:ext>
            </a:extLst>
          </p:cNvPr>
          <p:cNvCxnSpPr>
            <a:cxnSpLocks/>
          </p:cNvCxnSpPr>
          <p:nvPr/>
        </p:nvCxnSpPr>
        <p:spPr>
          <a:xfrm flipV="1">
            <a:off x="7382880" y="3216503"/>
            <a:ext cx="841315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8">
            <a:extLst>
              <a:ext uri="{FF2B5EF4-FFF2-40B4-BE49-F238E27FC236}">
                <a16:creationId xmlns:a16="http://schemas.microsoft.com/office/drawing/2014/main" id="{6291AD91-C531-483A-BEDF-388A169363CF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657795" y="3633186"/>
            <a:ext cx="1500" cy="259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Examples.pythonCondaVenv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Ahmad Alamoush</cp:lastModifiedBy>
  <cp:revision>87</cp:revision>
  <dcterms:created xsi:type="dcterms:W3CDTF">2022-07-02T06:48:52Z</dcterms:created>
  <dcterms:modified xsi:type="dcterms:W3CDTF">2025-05-07T12:37:19Z</dcterms:modified>
</cp:coreProperties>
</file>