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71" r:id="rId6"/>
    <p:sldId id="272" r:id="rId7"/>
    <p:sldId id="266" r:id="rId8"/>
    <p:sldId id="260" r:id="rId9"/>
    <p:sldId id="273" r:id="rId10"/>
    <p:sldId id="274" r:id="rId11"/>
    <p:sldId id="267" r:id="rId12"/>
    <p:sldId id="261" r:id="rId13"/>
    <p:sldId id="268" r:id="rId14"/>
    <p:sldId id="262" r:id="rId15"/>
    <p:sldId id="269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30/11/2023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  <a:endParaRPr lang="en-DE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E88BF53A-A261-45F8-B1CF-BD3985D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Structural regression tests</a:t>
            </a:r>
          </a:p>
          <a:p>
            <a:pPr lvl="1"/>
            <a:r>
              <a:rPr lang="en-GB" dirty="0"/>
              <a:t>Does the build process work</a:t>
            </a:r>
          </a:p>
          <a:p>
            <a:pPr lvl="1"/>
            <a:r>
              <a:rPr lang="en-GB" dirty="0"/>
              <a:t>Is source code </a:t>
            </a:r>
            <a:r>
              <a:rPr lang="en-GB" dirty="0" err="1"/>
              <a:t>compilable</a:t>
            </a:r>
            <a:r>
              <a:rPr lang="en-GB" dirty="0"/>
              <a:t> (Java, Python)</a:t>
            </a:r>
          </a:p>
          <a:p>
            <a:pPr lvl="1"/>
            <a:r>
              <a:rPr lang="en-GB" dirty="0"/>
              <a:t>Is </a:t>
            </a:r>
            <a:r>
              <a:rPr lang="en-GB" dirty="0" err="1"/>
              <a:t>Yaml</a:t>
            </a:r>
            <a:r>
              <a:rPr lang="en-GB" dirty="0"/>
              <a:t> structure ok</a:t>
            </a:r>
          </a:p>
          <a:p>
            <a:pPr lvl="1"/>
            <a:r>
              <a:rPr lang="en-GB" dirty="0"/>
              <a:t>Are generated files not empty</a:t>
            </a:r>
          </a:p>
          <a:p>
            <a:pPr lvl="1"/>
            <a:r>
              <a:rPr lang="en-GB" dirty="0"/>
              <a:t>Are expected files there</a:t>
            </a:r>
          </a:p>
          <a:p>
            <a:r>
              <a:rPr lang="en-GB" dirty="0"/>
              <a:t>Preparation for execution regression tests (in dependent project </a:t>
            </a:r>
            <a:r>
              <a:rPr lang="en-GB" dirty="0">
                <a:latin typeface="Consolas" panose="020B0609020204030204" pitchFamily="49" charset="0"/>
              </a:rPr>
              <a:t>examples</a:t>
            </a:r>
            <a:r>
              <a:rPr lang="en-GB" dirty="0"/>
              <a:t>)</a:t>
            </a:r>
          </a:p>
          <a:p>
            <a:r>
              <a:rPr lang="en-GB" dirty="0"/>
              <a:t>Mutual dependency on </a:t>
            </a:r>
            <a:r>
              <a:rPr lang="en-GB" dirty="0" err="1"/>
              <a:t>test.configuration.configuration</a:t>
            </a:r>
            <a:r>
              <a:rPr lang="en-GB" dirty="0"/>
              <a:t> implementing the services (based on generated interfaces, integrated via dynamic class loading)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5845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ContainerCreation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053729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058526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255654" y="2372005"/>
            <a:ext cx="134176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199126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674269" y="3916004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01197" y="3852242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3221301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490312" y="2700060"/>
            <a:ext cx="2623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9617240" y="2704857"/>
            <a:ext cx="978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048839"/>
            <a:ext cx="1997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SimpleTransformer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595212" y="2372005"/>
            <a:ext cx="1150348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199126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049034" y="4755749"/>
            <a:ext cx="305545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Services/SimpleTransformer.py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flipH="1">
            <a:off x="6576760" y="2695170"/>
            <a:ext cx="19557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AC9C2C-0926-4A2E-B4D6-41865C80B7D3}"/>
              </a:ext>
            </a:extLst>
          </p:cNvPr>
          <p:cNvSpPr txBox="1"/>
          <p:nvPr/>
        </p:nvSpPr>
        <p:spPr>
          <a:xfrm>
            <a:off x="4183529" y="5318495"/>
            <a:ext cx="478906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Python Dependencies like TF-lite, Pandas, Pillow, </a:t>
            </a:r>
            <a:br>
              <a:rPr lang="en-GB" dirty="0"/>
            </a:br>
            <a:r>
              <a:rPr lang="en-GB" dirty="0" err="1"/>
              <a:t>Keras</a:t>
            </a:r>
            <a:r>
              <a:rPr lang="en-GB" dirty="0"/>
              <a:t>, </a:t>
            </a:r>
            <a:r>
              <a:rPr lang="en-GB" dirty="0" err="1"/>
              <a:t>psutil</a:t>
            </a:r>
            <a:r>
              <a:rPr lang="en-GB" dirty="0"/>
              <a:t>, glob, </a:t>
            </a:r>
            <a:r>
              <a:rPr lang="en-GB" dirty="0" err="1"/>
              <a:t>opencv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3D9D5B-9D08-46A8-B1FC-FD69EEBFEED8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>
            <a:off x="6576760" y="5125081"/>
            <a:ext cx="1303" cy="19341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7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RoutingTest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Forward and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flows</a:t>
            </a:r>
            <a:endParaRPr lang="de-DE" dirty="0"/>
          </a:p>
          <a:p>
            <a:pPr lvl="1"/>
            <a:r>
              <a:rPr lang="de-DE" dirty="0" err="1"/>
              <a:t>Synchronou</a:t>
            </a:r>
            <a:r>
              <a:rPr lang="de-DE" dirty="0"/>
              <a:t> source</a:t>
            </a:r>
          </a:p>
          <a:p>
            <a:pPr lvl="1"/>
            <a:r>
              <a:rPr lang="de-DE" dirty="0" err="1"/>
              <a:t>Handwritten</a:t>
            </a:r>
            <a:r>
              <a:rPr lang="de-DE" dirty="0"/>
              <a:t> </a:t>
            </a:r>
            <a:r>
              <a:rPr lang="de-DE" dirty="0" err="1"/>
              <a:t>connector</a:t>
            </a:r>
            <a:r>
              <a:rPr lang="de-DE" dirty="0"/>
              <a:t> </a:t>
            </a:r>
            <a:r>
              <a:rPr lang="de-DE" dirty="0" err="1"/>
              <a:t>reacting</a:t>
            </a:r>
            <a:r>
              <a:rPr lang="de-DE" dirty="0"/>
              <a:t> on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lvl="1"/>
            <a:r>
              <a:rPr lang="de-DE" dirty="0"/>
              <a:t>Parallel </a:t>
            </a:r>
            <a:r>
              <a:rPr lang="de-DE" dirty="0" err="1"/>
              <a:t>asynchronous</a:t>
            </a:r>
            <a:r>
              <a:rPr lang="de-DE"/>
              <a:t> paths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981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RoutingTest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28775" y="2872220"/>
            <a:ext cx="18829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10664625" y="2884912"/>
            <a:ext cx="13251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111726" y="3195386"/>
            <a:ext cx="1852837" cy="3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2122220" y="2862918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30352" y="6331292"/>
            <a:ext cx="279390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d.i.p.t.a.s.routingTest.SourceImpl</a:t>
            </a:r>
            <a:endParaRPr lang="en-DE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9525029" y="5259837"/>
            <a:ext cx="258352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d.i.p.t.a.s.routingTest.SinkImpl</a:t>
            </a:r>
            <a:endParaRPr lang="en-DE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1848" y="5061714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520175" y="3526353"/>
            <a:ext cx="907130" cy="28049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70" idx="2"/>
            <a:endCxn id="11" idx="0"/>
          </p:cNvCxnSpPr>
          <p:nvPr/>
        </p:nvCxnSpPr>
        <p:spPr>
          <a:xfrm flipH="1">
            <a:off x="10816793" y="3526353"/>
            <a:ext cx="862543" cy="17334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3964563" y="2875225"/>
            <a:ext cx="1851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RoutingProcessor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 flipV="1">
            <a:off x="5815904" y="3100999"/>
            <a:ext cx="1670289" cy="97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25775" y="2749944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3878571" y="5148880"/>
            <a:ext cx="297959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d.i.p.t.a.s.routingTest.ProcessorImpl</a:t>
            </a:r>
            <a:endParaRPr lang="en-DE" sz="15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68" idx="2"/>
            <a:endCxn id="26" idx="0"/>
          </p:cNvCxnSpPr>
          <p:nvPr/>
        </p:nvCxnSpPr>
        <p:spPr>
          <a:xfrm>
            <a:off x="5327487" y="3508457"/>
            <a:ext cx="40883" cy="16404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C20A5-3E30-4FBF-987C-ED8E9588E2B6}"/>
              </a:ext>
            </a:extLst>
          </p:cNvPr>
          <p:cNvSpPr txBox="1"/>
          <p:nvPr/>
        </p:nvSpPr>
        <p:spPr>
          <a:xfrm>
            <a:off x="235578" y="1947305"/>
            <a:ext cx="22238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MyRoutingConnector</a:t>
            </a:r>
            <a:endParaRPr lang="en-GB" b="1" dirty="0"/>
          </a:p>
          <a:p>
            <a:r>
              <a:rPr lang="en-GB" dirty="0"/>
              <a:t>Connector, async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490E0-32D0-438E-B83E-53A2705B26D3}"/>
              </a:ext>
            </a:extLst>
          </p:cNvPr>
          <p:cNvSpPr txBox="1"/>
          <p:nvPr/>
        </p:nvSpPr>
        <p:spPr>
          <a:xfrm>
            <a:off x="2142885" y="5530930"/>
            <a:ext cx="307180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d.i.p.t.a.s.routingTest.ConnectorImpl</a:t>
            </a:r>
            <a:endParaRPr lang="en-DE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B31915-636A-4D31-B769-38FD3CF251D2}"/>
              </a:ext>
            </a:extLst>
          </p:cNvPr>
          <p:cNvSpPr txBox="1"/>
          <p:nvPr/>
        </p:nvSpPr>
        <p:spPr>
          <a:xfrm>
            <a:off x="1823147" y="5926596"/>
            <a:ext cx="4584909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</a:t>
            </a:r>
            <a:r>
              <a:rPr lang="en-GB" sz="1500" dirty="0"/>
              <a:t>. </a:t>
            </a:r>
            <a:r>
              <a:rPr lang="en-GB" sz="1500" dirty="0" err="1"/>
              <a:t>routingTest.ConnectorCommandEventHandler</a:t>
            </a:r>
            <a:endParaRPr lang="en-DE" sz="15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3B4F0E7-E4DA-498D-809B-58524B60580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459392" y="2270471"/>
            <a:ext cx="1505171" cy="927920"/>
          </a:xfrm>
          <a:prstGeom prst="bentConnector3">
            <a:avLst>
              <a:gd name="adj1" fmla="val 89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769A8D-D91D-4F4F-A361-6CA296BA1AFF}"/>
              </a:ext>
            </a:extLst>
          </p:cNvPr>
          <p:cNvSpPr txBox="1"/>
          <p:nvPr/>
        </p:nvSpPr>
        <p:spPr>
          <a:xfrm>
            <a:off x="2534038" y="1931004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RoutingConnOut</a:t>
            </a:r>
            <a:endParaRPr lang="en-DE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16200000" flipV="1">
            <a:off x="8103880" y="-338420"/>
            <a:ext cx="9687" cy="6436977"/>
          </a:xfrm>
          <a:prstGeom prst="bentConnector3">
            <a:avLst>
              <a:gd name="adj1" fmla="val 24598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7530113" y="2323718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endParaRPr lang="en-DE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99B69AE-95B8-4F82-B3CC-0973F2EF6583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6242385" y="-1553583"/>
            <a:ext cx="12692" cy="10156960"/>
          </a:xfrm>
          <a:prstGeom prst="bentConnector3">
            <a:avLst>
              <a:gd name="adj1" fmla="val -1122789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91473FB-0624-4D2F-A23C-6253BD77379D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rot="16200000" flipV="1">
            <a:off x="5868545" y="-2573754"/>
            <a:ext cx="937607" cy="9979726"/>
          </a:xfrm>
          <a:prstGeom prst="bentConnector3">
            <a:avLst>
              <a:gd name="adj1" fmla="val 1243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3F538A-987F-4031-A36E-4C8C7E220DE7}"/>
              </a:ext>
            </a:extLst>
          </p:cNvPr>
          <p:cNvSpPr txBox="1"/>
          <p:nvPr/>
        </p:nvSpPr>
        <p:spPr>
          <a:xfrm>
            <a:off x="6244066" y="1370802"/>
            <a:ext cx="365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r>
              <a:rPr lang="en-GB" dirty="0"/>
              <a:t> (via </a:t>
            </a:r>
            <a:r>
              <a:rPr lang="en-GB" dirty="0" err="1"/>
              <a:t>EventHandler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8DEE58-342A-4B7B-ACE8-0F97818E3B12}"/>
              </a:ext>
            </a:extLst>
          </p:cNvPr>
          <p:cNvSpPr txBox="1"/>
          <p:nvPr/>
        </p:nvSpPr>
        <p:spPr>
          <a:xfrm>
            <a:off x="2551531" y="1691622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RoutingConnIn</a:t>
            </a:r>
            <a:r>
              <a:rPr lang="en-GB" dirty="0"/>
              <a:t> (unused)</a:t>
            </a:r>
            <a:endParaRPr lang="en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763BC5-32D3-4A64-8045-714A36F2B619}"/>
              </a:ext>
            </a:extLst>
          </p:cNvPr>
          <p:cNvCxnSpPr>
            <a:cxnSpLocks/>
            <a:stCxn id="62" idx="2"/>
            <a:endCxn id="18" idx="0"/>
          </p:cNvCxnSpPr>
          <p:nvPr/>
        </p:nvCxnSpPr>
        <p:spPr>
          <a:xfrm>
            <a:off x="2284199" y="2580746"/>
            <a:ext cx="1394588" cy="295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B4A749-1382-452C-9CE1-F67F5D146934}"/>
              </a:ext>
            </a:extLst>
          </p:cNvPr>
          <p:cNvCxnSpPr>
            <a:cxnSpLocks/>
            <a:stCxn id="62" idx="2"/>
            <a:endCxn id="19" idx="1"/>
          </p:cNvCxnSpPr>
          <p:nvPr/>
        </p:nvCxnSpPr>
        <p:spPr>
          <a:xfrm flipH="1">
            <a:off x="1823147" y="2580746"/>
            <a:ext cx="461052" cy="35074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69589-FDAE-48F3-BABF-C4330D0ADF12}"/>
              </a:ext>
            </a:extLst>
          </p:cNvPr>
          <p:cNvSpPr/>
          <p:nvPr/>
        </p:nvSpPr>
        <p:spPr>
          <a:xfrm>
            <a:off x="378861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B12D44-527E-4CD0-8F78-D44FE967B976}"/>
              </a:ext>
            </a:extLst>
          </p:cNvPr>
          <p:cNvSpPr/>
          <p:nvPr/>
        </p:nvSpPr>
        <p:spPr>
          <a:xfrm>
            <a:off x="2142885" y="2364814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962CDF-D9D6-47F6-BC59-C5F9A7E3C824}"/>
              </a:ext>
            </a:extLst>
          </p:cNvPr>
          <p:cNvSpPr/>
          <p:nvPr/>
        </p:nvSpPr>
        <p:spPr>
          <a:xfrm>
            <a:off x="5186173" y="3292525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7486193" y="2777833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RoutingProcessorP1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7491567" y="3461657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RoutingProcessorP2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13" idx="3"/>
            <a:endCxn id="37" idx="1"/>
          </p:cNvCxnSpPr>
          <p:nvPr/>
        </p:nvCxnSpPr>
        <p:spPr>
          <a:xfrm>
            <a:off x="5815904" y="3198391"/>
            <a:ext cx="1675663" cy="586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0ABF312-74FE-42D0-8569-28C2891D49EB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>
            <a:off x="9577984" y="3100999"/>
            <a:ext cx="1086641" cy="107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64DA93-A20B-4848-B333-73533417224B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V="1">
            <a:off x="9583358" y="3208078"/>
            <a:ext cx="1081267" cy="576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>
          <a:xfrm>
            <a:off x="8539069" y="4811213"/>
            <a:ext cx="25854" cy="1115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6683991" y="5926597"/>
            <a:ext cx="3761864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/>
              <a:t>d.i.p.t.a.s.routingTest.ProcessorImplP1/P2/P3</a:t>
            </a:r>
            <a:endParaRPr lang="en-DE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493173" y="4164882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3E15612-5635-4936-90C9-D07F9B2B7912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>
            <a:off x="5815904" y="3198391"/>
            <a:ext cx="1677269" cy="1289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2C70FD5-AAD5-4D66-9F7E-FD5700036799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 flipV="1">
            <a:off x="9584964" y="3208078"/>
            <a:ext cx="1079661" cy="1279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KodexMesh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Test KODEX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 err="1"/>
              <a:t>Later</a:t>
            </a:r>
            <a:r>
              <a:rPr lang="de-DE" dirty="0"/>
              <a:t>: Also Python, </a:t>
            </a:r>
            <a:r>
              <a:rPr lang="de-DE" dirty="0" err="1"/>
              <a:t>synchronous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084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KodexMesh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1063895" y="2858410"/>
            <a:ext cx="20656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SimpleKodexSource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255171" y="2877707"/>
            <a:ext cx="21427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KodexPythonService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129525" y="3181576"/>
            <a:ext cx="1032815" cy="7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3272722" y="2831541"/>
            <a:ext cx="87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0667" y="566806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serviceImpl.SimpleSourceKodexImpl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709957" y="4998035"/>
            <a:ext cx="323312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services/KodexPythonService.py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096710" y="3504741"/>
            <a:ext cx="0" cy="21633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326522" y="3524038"/>
            <a:ext cx="0" cy="14739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162340" y="2865760"/>
            <a:ext cx="163884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Pseudonymizer</a:t>
            </a:r>
            <a:endParaRPr lang="en-GB" b="1" dirty="0"/>
          </a:p>
          <a:p>
            <a:r>
              <a:rPr lang="en-GB" dirty="0"/>
              <a:t>KODEX,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5801187" y="3188926"/>
            <a:ext cx="1453984" cy="1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40360" y="2806894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122138" y="3854774"/>
            <a:ext cx="24867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KODEX + generated Glue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4981764" y="3512091"/>
            <a:ext cx="383760" cy="3426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10648223" y="2887160"/>
            <a:ext cx="15856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KodexReceiver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10281014" y="3533491"/>
            <a:ext cx="1160054" cy="19723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8464971" y="5505866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serviceImpl.KodexReceiverImpl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9397873" y="3200873"/>
            <a:ext cx="1250350" cy="9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>
            <a:off x="9358306" y="2877707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750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SerializerConfig1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err="1"/>
              <a:t>From</a:t>
            </a:r>
            <a:r>
              <a:rPr lang="de-DE" dirty="0"/>
              <a:t> original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a </a:t>
            </a:r>
            <a:r>
              <a:rPr lang="de-DE" dirty="0" err="1"/>
              <a:t>serializer</a:t>
            </a:r>
            <a:endParaRPr lang="de-DE" dirty="0"/>
          </a:p>
          <a:p>
            <a:r>
              <a:rPr lang="de-DE" dirty="0"/>
              <a:t>Purpose: 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RTSA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family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parameters</a:t>
            </a:r>
            <a:endParaRPr lang="de-DE" dirty="0"/>
          </a:p>
          <a:p>
            <a:pPr lvl="1"/>
            <a:r>
              <a:rPr lang="de-DE" dirty="0" err="1"/>
              <a:t>Applies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connectors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(not </a:t>
            </a:r>
            <a:r>
              <a:rPr lang="de-DE" dirty="0" err="1"/>
              <a:t>executable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)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5644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D0D92FF-0B6E-446F-A0F3-0316F1369A12}"/>
              </a:ext>
            </a:extLst>
          </p:cNvPr>
          <p:cNvSpPr txBox="1"/>
          <p:nvPr/>
        </p:nvSpPr>
        <p:spPr>
          <a:xfrm>
            <a:off x="5848381" y="4777402"/>
            <a:ext cx="2509464" cy="15387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GB" b="1" dirty="0" err="1"/>
              <a:t>MyKIFamily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 dirty="0"/>
              <a:t>SerializerConfig1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1793580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325644" cy="1730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276956" y="372836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3480465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299536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291599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1535574" cy="3926785"/>
          </a:xfrm>
          <a:prstGeom prst="bentConnector3">
            <a:avLst>
              <a:gd name="adj1" fmla="val 75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 rot="17451966">
            <a:off x="7974472" y="5203932"/>
            <a:ext cx="14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RtsaTestInput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6006531" y="5542579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895F3A-5E1F-41FF-B8F9-D9319AC6A21A}"/>
              </a:ext>
            </a:extLst>
          </p:cNvPr>
          <p:cNvSpPr txBox="1"/>
          <p:nvPr/>
        </p:nvSpPr>
        <p:spPr>
          <a:xfrm>
            <a:off x="7226728" y="5553580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MyKI2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B5251-6AF0-422B-8C2E-04A936DFBF06}"/>
              </a:ext>
            </a:extLst>
          </p:cNvPr>
          <p:cNvSpPr txBox="1"/>
          <p:nvPr/>
        </p:nvSpPr>
        <p:spPr>
          <a:xfrm>
            <a:off x="8951750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MyRtsa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3B33-8BCA-4DA9-9391-F9654661952D}"/>
              </a:ext>
            </a:extLst>
          </p:cNvPr>
          <p:cNvSpPr txBox="1"/>
          <p:nvPr/>
        </p:nvSpPr>
        <p:spPr>
          <a:xfrm>
            <a:off x="10846348" y="5225524"/>
            <a:ext cx="123944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MyAasSink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03434" y="290079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25011" y="312024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30951" y="9738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069165" y="130639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5118606" y="5545160"/>
            <a:ext cx="729775" cy="1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5030908" y="5203931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510283D-3AD3-4704-89A2-C37FBF40F154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0158940" y="5542580"/>
            <a:ext cx="687408" cy="6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29B742-E0CC-4673-AAA3-2F787B074F8F}"/>
              </a:ext>
            </a:extLst>
          </p:cNvPr>
          <p:cNvSpPr txBox="1"/>
          <p:nvPr/>
        </p:nvSpPr>
        <p:spPr>
          <a:xfrm rot="17074610">
            <a:off x="9786098" y="5288291"/>
            <a:ext cx="163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RtsaTestOutput</a:t>
            </a:r>
            <a:endParaRPr lang="en-DE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EC4FBBF-FB83-48EA-8FD6-11509B00A0C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8357845" y="5542580"/>
            <a:ext cx="593905" cy="4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8DEE5F7-1CC5-4C2E-A40E-5138F6DED948}"/>
              </a:ext>
            </a:extLst>
          </p:cNvPr>
          <p:cNvSpPr txBox="1"/>
          <p:nvPr/>
        </p:nvSpPr>
        <p:spPr>
          <a:xfrm>
            <a:off x="6013310" y="6419975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C25C06-42A5-43A5-B438-C5FBB4AA1C29}"/>
              </a:ext>
            </a:extLst>
          </p:cNvPr>
          <p:cNvSpPr txBox="1"/>
          <p:nvPr/>
        </p:nvSpPr>
        <p:spPr>
          <a:xfrm>
            <a:off x="7211099" y="6419975"/>
            <a:ext cx="114005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MyK2Impl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DB9BD-840C-455C-A4DA-E91495047014}"/>
              </a:ext>
            </a:extLst>
          </p:cNvPr>
          <p:cNvSpPr txBox="1"/>
          <p:nvPr/>
        </p:nvSpPr>
        <p:spPr>
          <a:xfrm>
            <a:off x="8886728" y="6420854"/>
            <a:ext cx="131292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RTSA + Glue</a:t>
            </a:r>
            <a:endParaRPr lang="en-DE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A4B7D44-C33A-4725-9DE3-A54670C0E39E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flipH="1">
            <a:off x="9543190" y="5865745"/>
            <a:ext cx="12155" cy="5551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AC8F9E-BDAE-408B-A8A9-4E3D5B4666AC}"/>
              </a:ext>
            </a:extLst>
          </p:cNvPr>
          <p:cNvSpPr txBox="1"/>
          <p:nvPr/>
        </p:nvSpPr>
        <p:spPr>
          <a:xfrm>
            <a:off x="10846348" y="6407414"/>
            <a:ext cx="117070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Trace2AAS</a:t>
            </a:r>
            <a:endParaRPr lang="en-DE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6EF061-4B46-498C-8323-EAE8BBEAA311}"/>
              </a:ext>
            </a:extLst>
          </p:cNvPr>
          <p:cNvCxnSpPr>
            <a:cxnSpLocks/>
            <a:stCxn id="32" idx="2"/>
            <a:endCxn id="59" idx="0"/>
          </p:cNvCxnSpPr>
          <p:nvPr/>
        </p:nvCxnSpPr>
        <p:spPr>
          <a:xfrm flipH="1">
            <a:off x="11431701" y="5871855"/>
            <a:ext cx="34368" cy="5355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381600F-E54A-4EA7-ACD1-C83A6B649870}"/>
              </a:ext>
            </a:extLst>
          </p:cNvPr>
          <p:cNvCxnSpPr>
            <a:cxnSpLocks/>
            <a:stCxn id="30" idx="2"/>
            <a:endCxn id="54" idx="0"/>
          </p:cNvCxnSpPr>
          <p:nvPr/>
        </p:nvCxnSpPr>
        <p:spPr>
          <a:xfrm>
            <a:off x="7775019" y="6199911"/>
            <a:ext cx="6108" cy="22006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A20BD5-3AAF-45BC-9095-8D0D364A46EE}"/>
              </a:ext>
            </a:extLst>
          </p:cNvPr>
          <p:cNvCxnSpPr>
            <a:cxnSpLocks/>
            <a:stCxn id="24" idx="2"/>
            <a:endCxn id="53" idx="0"/>
          </p:cNvCxnSpPr>
          <p:nvPr/>
        </p:nvCxnSpPr>
        <p:spPr>
          <a:xfrm flipH="1">
            <a:off x="6551278" y="6188910"/>
            <a:ext cx="3544" cy="2310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2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SerializerConfig1-old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</a:p>
          <a:p>
            <a:pPr lvl="1"/>
            <a:r>
              <a:rPr lang="de-DE" dirty="0" err="1"/>
              <a:t>From</a:t>
            </a:r>
            <a:r>
              <a:rPr lang="de-DE" dirty="0"/>
              <a:t> original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/>
              <a:t> a </a:t>
            </a:r>
            <a:r>
              <a:rPr lang="de-DE" dirty="0" err="1"/>
              <a:t>serializer</a:t>
            </a:r>
            <a:endParaRPr lang="de-DE" dirty="0"/>
          </a:p>
          <a:p>
            <a:pPr lvl="1"/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SerializerConfig1</a:t>
            </a:r>
          </a:p>
          <a:p>
            <a:pPr lvl="1"/>
            <a:r>
              <a:rPr lang="de-DE" dirty="0"/>
              <a:t>Old-style not-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interfaces</a:t>
            </a:r>
            <a:endParaRPr lang="de-DE" dirty="0"/>
          </a:p>
          <a:p>
            <a:r>
              <a:rPr lang="de-DE" dirty="0"/>
              <a:t>Purpose: 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(not </a:t>
            </a:r>
            <a:r>
              <a:rPr lang="de-DE" dirty="0" err="1"/>
              <a:t>executable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)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065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/>
              <a:t>SerializerConfig1-old </a:t>
            </a:r>
            <a:r>
              <a:rPr lang="en-GB" sz="3000" dirty="0"/>
              <a:t>(connector gen, </a:t>
            </a:r>
            <a:r>
              <a:rPr lang="en-GB" sz="3000" dirty="0" err="1"/>
              <a:t>impl</a:t>
            </a:r>
            <a:r>
              <a:rPr lang="en-GB" sz="3000" dirty="0"/>
              <a:t>. irrelevant)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2449141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981205" cy="1730258"/>
          </a:xfrm>
          <a:prstGeom prst="bentConnector3">
            <a:avLst>
              <a:gd name="adj1" fmla="val 71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154821" y="375126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4136026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955097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947160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2191135" cy="3926785"/>
          </a:xfrm>
          <a:prstGeom prst="bentConnector3">
            <a:avLst>
              <a:gd name="adj1" fmla="val 81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7241943" y="5231071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18104" y="297414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39681" y="319848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88331" y="971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262422" y="167793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774167" y="5545160"/>
            <a:ext cx="1467776" cy="9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6037840" y="5179943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DE47CD5-1E2E-4DCF-B759-9A8262A18753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>
            <a:off x="8338525" y="5554237"/>
            <a:ext cx="1398604" cy="1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33015E-C71B-44E0-930B-3E873586E512}"/>
              </a:ext>
            </a:extLst>
          </p:cNvPr>
          <p:cNvSpPr txBox="1"/>
          <p:nvPr/>
        </p:nvSpPr>
        <p:spPr>
          <a:xfrm>
            <a:off x="8758319" y="51654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00AD8A-EDC2-49F3-A418-A58D1A37AE23}"/>
              </a:ext>
            </a:extLst>
          </p:cNvPr>
          <p:cNvSpPr txBox="1"/>
          <p:nvPr/>
        </p:nvSpPr>
        <p:spPr>
          <a:xfrm>
            <a:off x="9737129" y="5232645"/>
            <a:ext cx="13092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208E67-55FB-465D-A4FA-EA7218C0CBF6}"/>
              </a:ext>
            </a:extLst>
          </p:cNvPr>
          <p:cNvCxnSpPr>
            <a:cxnSpLocks/>
            <a:stCxn id="24" idx="2"/>
            <a:endCxn id="54" idx="0"/>
          </p:cNvCxnSpPr>
          <p:nvPr/>
        </p:nvCxnSpPr>
        <p:spPr>
          <a:xfrm>
            <a:off x="7790234" y="5877402"/>
            <a:ext cx="0" cy="40921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9DB81D-F63A-4EA4-A55D-17A113C8468E}"/>
              </a:ext>
            </a:extLst>
          </p:cNvPr>
          <p:cNvSpPr txBox="1"/>
          <p:nvPr/>
        </p:nvSpPr>
        <p:spPr>
          <a:xfrm>
            <a:off x="7252266" y="6286614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61042-1BB2-422F-B16B-F3EE8E7405C0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flipH="1">
            <a:off x="10391763" y="5878976"/>
            <a:ext cx="1" cy="40763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ABEA8F-DE10-4455-B64D-6B7B13FF223F}"/>
              </a:ext>
            </a:extLst>
          </p:cNvPr>
          <p:cNvSpPr txBox="1"/>
          <p:nvPr/>
        </p:nvSpPr>
        <p:spPr>
          <a:xfrm>
            <a:off x="9540344" y="6286614"/>
            <a:ext cx="170283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MyReceiverImpl</a:t>
            </a:r>
            <a:endParaRPr lang="en-DE" dirty="0"/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AC4F795-9089-4066-97E5-19EEA11FCF95}"/>
              </a:ext>
            </a:extLst>
          </p:cNvPr>
          <p:cNvSpPr/>
          <p:nvPr/>
        </p:nvSpPr>
        <p:spPr>
          <a:xfrm>
            <a:off x="4146172" y="1014553"/>
            <a:ext cx="2658512" cy="612648"/>
          </a:xfrm>
          <a:prstGeom prst="wedgeRectCallout">
            <a:avLst>
              <a:gd name="adj1" fmla="val -40706"/>
              <a:gd name="adj2" fmla="val -93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Legacy name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023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B1710-9BCC-473F-AC26-31893A19792D}"/>
              </a:ext>
            </a:extLst>
          </p:cNvPr>
          <p:cNvSpPr txBox="1"/>
          <p:nvPr/>
        </p:nvSpPr>
        <p:spPr>
          <a:xfrm>
            <a:off x="7319006" y="2113086"/>
            <a:ext cx="253306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CommonSetupNoMonUi</a:t>
            </a:r>
            <a:endParaRPr lang="en-GB" b="1" dirty="0"/>
          </a:p>
          <a:p>
            <a:r>
              <a:rPr lang="en-GB" i="1" dirty="0"/>
              <a:t>Disables monitoring/UI</a:t>
            </a:r>
            <a:endParaRPr lang="en-DE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CEA62-8E0B-42A6-AE81-B184F5BDDB22}"/>
              </a:ext>
            </a:extLst>
          </p:cNvPr>
          <p:cNvSpPr txBox="1"/>
          <p:nvPr/>
        </p:nvSpPr>
        <p:spPr>
          <a:xfrm>
            <a:off x="4675502" y="560531"/>
            <a:ext cx="31361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</a:t>
            </a:r>
            <a:endParaRPr lang="en-GB" b="1" dirty="0"/>
          </a:p>
          <a:p>
            <a:r>
              <a:rPr lang="en-GB" dirty="0"/>
              <a:t>Platform components, network</a:t>
            </a:r>
          </a:p>
          <a:p>
            <a:r>
              <a:rPr lang="en-GB" i="1" dirty="0"/>
              <a:t>Does not define monitoring/UI</a:t>
            </a:r>
            <a:endParaRPr lang="en-DE" i="1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21E94A9-C844-404D-BE48-E3C33D1B5DEE}"/>
              </a:ext>
            </a:extLst>
          </p:cNvPr>
          <p:cNvSpPr/>
          <p:nvPr/>
        </p:nvSpPr>
        <p:spPr>
          <a:xfrm>
            <a:off x="6923645" y="150261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50F00-336C-4C4F-B03E-B05E9A671D39}"/>
              </a:ext>
            </a:extLst>
          </p:cNvPr>
          <p:cNvCxnSpPr>
            <a:stCxn id="6" idx="3"/>
            <a:endCxn id="4" idx="0"/>
          </p:cNvCxnSpPr>
          <p:nvPr/>
        </p:nvCxnSpPr>
        <p:spPr>
          <a:xfrm rot="16200000" flipH="1">
            <a:off x="7615611" y="1143158"/>
            <a:ext cx="400208" cy="1539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2EB5F9-4FC7-44DE-BD06-5863D1D8FF68}"/>
              </a:ext>
            </a:extLst>
          </p:cNvPr>
          <p:cNvSpPr txBox="1"/>
          <p:nvPr/>
        </p:nvSpPr>
        <p:spPr>
          <a:xfrm>
            <a:off x="1889125" y="4683659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ContainerCreation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33257-273B-49CD-BD9F-4A0113DF94E0}"/>
              </a:ext>
            </a:extLst>
          </p:cNvPr>
          <p:cNvSpPr txBox="1"/>
          <p:nvPr/>
        </p:nvSpPr>
        <p:spPr>
          <a:xfrm>
            <a:off x="6243592" y="5226945"/>
            <a:ext cx="210576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RoutingTest</a:t>
            </a:r>
            <a:endParaRPr lang="en-GB" b="1" dirty="0"/>
          </a:p>
          <a:p>
            <a:r>
              <a:rPr lang="en-GB" i="1" dirty="0"/>
              <a:t>(A)synchronous data</a:t>
            </a:r>
          </a:p>
          <a:p>
            <a:r>
              <a:rPr lang="en-GB" i="1" dirty="0"/>
              <a:t>flows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FEC12-322E-4DFC-B9FF-7D386431FB86}"/>
              </a:ext>
            </a:extLst>
          </p:cNvPr>
          <p:cNvSpPr txBox="1"/>
          <p:nvPr/>
        </p:nvSpPr>
        <p:spPr>
          <a:xfrm>
            <a:off x="10302875" y="3779250"/>
            <a:ext cx="1713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</a:t>
            </a:r>
            <a:endParaRPr lang="en-GB" b="1" dirty="0"/>
          </a:p>
          <a:p>
            <a:r>
              <a:rPr lang="en-GB" i="1" dirty="0"/>
              <a:t>Java source/sink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89AB8-3285-4EC7-AE1C-76E73D7300CC}"/>
              </a:ext>
            </a:extLst>
          </p:cNvPr>
          <p:cNvSpPr txBox="1"/>
          <p:nvPr/>
        </p:nvSpPr>
        <p:spPr>
          <a:xfrm>
            <a:off x="9276007" y="5226945"/>
            <a:ext cx="176266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SimpleMesh3</a:t>
            </a:r>
          </a:p>
          <a:p>
            <a:r>
              <a:rPr lang="en-GB" i="1" dirty="0"/>
              <a:t>Java source, </a:t>
            </a:r>
          </a:p>
          <a:p>
            <a:r>
              <a:rPr lang="en-GB" i="1" dirty="0"/>
              <a:t>transformer, sink</a:t>
            </a:r>
            <a:endParaRPr lang="en-DE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E3A65-E371-4D66-BA06-F5C1452099D8}"/>
              </a:ext>
            </a:extLst>
          </p:cNvPr>
          <p:cNvSpPr txBox="1"/>
          <p:nvPr/>
        </p:nvSpPr>
        <p:spPr>
          <a:xfrm>
            <a:off x="8049026" y="3828149"/>
            <a:ext cx="182441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KodexMesh</a:t>
            </a:r>
            <a:endParaRPr lang="en-GB" b="1" dirty="0"/>
          </a:p>
          <a:p>
            <a:r>
              <a:rPr lang="en-GB" i="1" dirty="0"/>
              <a:t>Java source/sink, </a:t>
            </a:r>
          </a:p>
          <a:p>
            <a:r>
              <a:rPr lang="en-GB" i="1" dirty="0"/>
              <a:t>KODEX + Python</a:t>
            </a:r>
            <a:endParaRPr lang="en-DE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5CD7F-5BED-4EB3-98F4-DC66480C9216}"/>
              </a:ext>
            </a:extLst>
          </p:cNvPr>
          <p:cNvSpPr txBox="1"/>
          <p:nvPr/>
        </p:nvSpPr>
        <p:spPr>
          <a:xfrm>
            <a:off x="3739737" y="2130900"/>
            <a:ext cx="233948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</a:t>
            </a:r>
          </a:p>
          <a:p>
            <a:r>
              <a:rPr lang="en-GB" i="1" dirty="0"/>
              <a:t>Simple mesh, platform </a:t>
            </a:r>
          </a:p>
          <a:p>
            <a:r>
              <a:rPr lang="en-GB" i="1" dirty="0"/>
              <a:t>instantiation</a:t>
            </a:r>
            <a:endParaRPr lang="en-DE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FFE1D-F455-46DD-8C3F-670333B05654}"/>
              </a:ext>
            </a:extLst>
          </p:cNvPr>
          <p:cNvSpPr txBox="1"/>
          <p:nvPr/>
        </p:nvSpPr>
        <p:spPr>
          <a:xfrm>
            <a:off x="4756158" y="3807994"/>
            <a:ext cx="211557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mpd="sng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SerializerConfig1Old</a:t>
            </a:r>
          </a:p>
          <a:p>
            <a:r>
              <a:rPr lang="en-GB" i="1" dirty="0"/>
              <a:t>Simple mesh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DECB9-59B2-454A-82FA-B3E43379A35F}"/>
              </a:ext>
            </a:extLst>
          </p:cNvPr>
          <p:cNvSpPr txBox="1"/>
          <p:nvPr/>
        </p:nvSpPr>
        <p:spPr>
          <a:xfrm>
            <a:off x="222253" y="1487060"/>
            <a:ext cx="3223255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/>
              <a:t>Legend</a:t>
            </a:r>
          </a:p>
          <a:p>
            <a:r>
              <a:rPr lang="en-GB" b="1" dirty="0"/>
              <a:t>   </a:t>
            </a:r>
            <a:r>
              <a:rPr lang="en-GB" dirty="0"/>
              <a:t>Shared platform config (in </a:t>
            </a:r>
            <a:br>
              <a:rPr lang="en-GB" dirty="0"/>
            </a:br>
            <a:r>
              <a:rPr lang="en-GB" dirty="0"/>
              <a:t>   folder </a:t>
            </a:r>
            <a:r>
              <a:rPr lang="en-GB" dirty="0">
                <a:latin typeface="Consolas" panose="020B0609020204030204" pitchFamily="49" charset="0"/>
              </a:rPr>
              <a:t>common</a:t>
            </a:r>
            <a:r>
              <a:rPr lang="en-GB" dirty="0"/>
              <a:t>)</a:t>
            </a:r>
          </a:p>
          <a:p>
            <a:r>
              <a:rPr lang="en-GB" dirty="0"/>
              <a:t>   Structural test (compilation, </a:t>
            </a:r>
            <a:br>
              <a:rPr lang="en-GB" dirty="0"/>
            </a:br>
            <a:r>
              <a:rPr lang="en-GB" dirty="0"/>
              <a:t>   file contents in folder </a:t>
            </a:r>
            <a:r>
              <a:rPr lang="en-GB" dirty="0">
                <a:latin typeface="Consolas" panose="020B0609020204030204" pitchFamily="49" charset="0"/>
              </a:rPr>
              <a:t>single</a:t>
            </a:r>
            <a:r>
              <a:rPr lang="en-GB" dirty="0"/>
              <a:t>)</a:t>
            </a:r>
          </a:p>
          <a:p>
            <a:r>
              <a:rPr lang="en-GB" dirty="0"/>
              <a:t>   Executable regression test </a:t>
            </a:r>
          </a:p>
          <a:p>
            <a:r>
              <a:rPr lang="en-GB" dirty="0"/>
              <a:t>   (in examples)</a:t>
            </a:r>
          </a:p>
          <a:p>
            <a:r>
              <a:rPr lang="en-GB" dirty="0"/>
              <a:t>   Shared interface generation</a:t>
            </a:r>
          </a:p>
          <a:p>
            <a:r>
              <a:rPr lang="en-GB" dirty="0"/>
              <a:t>   (old style)</a:t>
            </a:r>
          </a:p>
          <a:p>
            <a:r>
              <a:rPr lang="en-GB" dirty="0"/>
              <a:t>   In managed model structure </a:t>
            </a:r>
            <a:br>
              <a:rPr lang="en-GB" dirty="0"/>
            </a:br>
            <a:r>
              <a:rPr lang="en-GB" dirty="0"/>
              <a:t>   (own folder)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7725D-7A5D-47D4-A526-21CA9D063119}"/>
              </a:ext>
            </a:extLst>
          </p:cNvPr>
          <p:cNvSpPr/>
          <p:nvPr/>
        </p:nvSpPr>
        <p:spPr>
          <a:xfrm>
            <a:off x="257115" y="1848129"/>
            <a:ext cx="173041" cy="190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ADCA9DB-D39F-45D5-8022-62A242C69759}"/>
              </a:ext>
            </a:extLst>
          </p:cNvPr>
          <p:cNvSpPr/>
          <p:nvPr/>
        </p:nvSpPr>
        <p:spPr>
          <a:xfrm>
            <a:off x="4782345" y="1515586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AE217A-9B49-4CB3-82EE-7AF4739FC53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rot="16200000" flipH="1">
            <a:off x="4704511" y="1925929"/>
            <a:ext cx="405051" cy="48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9FA52-00DB-44FE-B01B-31F67B5DE7AD}"/>
              </a:ext>
            </a:extLst>
          </p:cNvPr>
          <p:cNvSpPr/>
          <p:nvPr/>
        </p:nvSpPr>
        <p:spPr>
          <a:xfrm>
            <a:off x="8463293" y="278475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B9B7A-1110-488E-87E9-BA2E1B5908A8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rot="5400000">
            <a:off x="6793256" y="2015711"/>
            <a:ext cx="812976" cy="2771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63426-16A1-4894-BCDB-122FAD8EDDEB}"/>
              </a:ext>
            </a:extLst>
          </p:cNvPr>
          <p:cNvCxnSpPr>
            <a:cxnSpLocks/>
            <a:stCxn id="23" idx="3"/>
            <a:endCxn id="14" idx="0"/>
          </p:cNvCxnSpPr>
          <p:nvPr/>
        </p:nvCxnSpPr>
        <p:spPr>
          <a:xfrm rot="16200000" flipH="1">
            <a:off x="8356820" y="3223737"/>
            <a:ext cx="833131" cy="375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621E91-B0D6-4BE3-B648-152D5C4D06DC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 rot="16200000" flipH="1">
            <a:off x="9480541" y="2100015"/>
            <a:ext cx="784232" cy="2574237"/>
          </a:xfrm>
          <a:prstGeom prst="bentConnector3">
            <a:avLst>
              <a:gd name="adj1" fmla="val 52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8BF7D6-CB87-4C79-B8B3-9546A1C7D512}"/>
              </a:ext>
            </a:extLst>
          </p:cNvPr>
          <p:cNvCxnSpPr>
            <a:cxnSpLocks/>
            <a:stCxn id="13" idx="0"/>
            <a:endCxn id="23" idx="3"/>
          </p:cNvCxnSpPr>
          <p:nvPr/>
        </p:nvCxnSpPr>
        <p:spPr>
          <a:xfrm rot="16200000" flipV="1">
            <a:off x="8255476" y="3325082"/>
            <a:ext cx="2231927" cy="1571799"/>
          </a:xfrm>
          <a:prstGeom prst="bentConnector3">
            <a:avLst>
              <a:gd name="adj1" fmla="val 8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8CCE2E-371D-4F9D-B142-441C5D2FB508}"/>
              </a:ext>
            </a:extLst>
          </p:cNvPr>
          <p:cNvCxnSpPr>
            <a:cxnSpLocks/>
            <a:stCxn id="11" idx="0"/>
            <a:endCxn id="23" idx="3"/>
          </p:cNvCxnSpPr>
          <p:nvPr/>
        </p:nvCxnSpPr>
        <p:spPr>
          <a:xfrm rot="5400000" flipH="1" flipV="1">
            <a:off x="6825045" y="3466451"/>
            <a:ext cx="2231927" cy="1289062"/>
          </a:xfrm>
          <a:prstGeom prst="bentConnector3">
            <a:avLst>
              <a:gd name="adj1" fmla="val 81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75FF9F-FA99-4E1D-B4A9-A0539D3EB185}"/>
              </a:ext>
            </a:extLst>
          </p:cNvPr>
          <p:cNvSpPr txBox="1"/>
          <p:nvPr/>
        </p:nvSpPr>
        <p:spPr>
          <a:xfrm>
            <a:off x="1890342" y="5688610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SimpleMeshContainer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6F5D1B-246C-4645-A91B-4472BAADF15B}"/>
              </a:ext>
            </a:extLst>
          </p:cNvPr>
          <p:cNvSpPr/>
          <p:nvPr/>
        </p:nvSpPr>
        <p:spPr>
          <a:xfrm>
            <a:off x="252827" y="2405344"/>
            <a:ext cx="173041" cy="190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0B99E8-C65C-4CCD-825A-0AC9E500886D}"/>
              </a:ext>
            </a:extLst>
          </p:cNvPr>
          <p:cNvSpPr/>
          <p:nvPr/>
        </p:nvSpPr>
        <p:spPr>
          <a:xfrm>
            <a:off x="252826" y="2948379"/>
            <a:ext cx="173041" cy="190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C266EA-8473-4132-BDD4-2CC74ED98F0C}"/>
              </a:ext>
            </a:extLst>
          </p:cNvPr>
          <p:cNvSpPr/>
          <p:nvPr/>
        </p:nvSpPr>
        <p:spPr>
          <a:xfrm>
            <a:off x="252825" y="3486775"/>
            <a:ext cx="173041" cy="190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E3513E-BBA0-45EB-9ABE-5C2F73C43CE1}"/>
              </a:ext>
            </a:extLst>
          </p:cNvPr>
          <p:cNvSpPr/>
          <p:nvPr/>
        </p:nvSpPr>
        <p:spPr>
          <a:xfrm>
            <a:off x="252825" y="4040192"/>
            <a:ext cx="173041" cy="1907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382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(source, sink)</a:t>
            </a:r>
          </a:p>
          <a:p>
            <a:pPr lvl="1"/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also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Package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7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514072" y="3526446"/>
            <a:ext cx="10941" cy="1189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D86C15D-C565-4A39-A426-B2A8320B47B3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rot="10800000" flipV="1">
            <a:off x="5261739" y="3439073"/>
            <a:ext cx="2377461" cy="317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4DAF39-CF89-4E61-A2AD-0E5AF94D4B12}"/>
              </a:ext>
            </a:extLst>
          </p:cNvPr>
          <p:cNvSpPr txBox="1"/>
          <p:nvPr/>
        </p:nvSpPr>
        <p:spPr>
          <a:xfrm>
            <a:off x="6013480" y="3441700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Feedback</a:t>
            </a:r>
            <a:endParaRPr lang="en-DE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39F825-A963-4CE1-9518-4ACDD3756FB5}"/>
              </a:ext>
            </a:extLst>
          </p:cNvPr>
          <p:cNvSpPr/>
          <p:nvPr/>
        </p:nvSpPr>
        <p:spPr>
          <a:xfrm>
            <a:off x="7639199" y="3351701"/>
            <a:ext cx="183304" cy="174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71673-7BBE-46DF-B389-8F7D987D0A29}"/>
              </a:ext>
            </a:extLst>
          </p:cNvPr>
          <p:cNvSpPr/>
          <p:nvPr/>
        </p:nvSpPr>
        <p:spPr>
          <a:xfrm>
            <a:off x="5078434" y="3354878"/>
            <a:ext cx="183304" cy="174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D499-3BB7-4C11-985A-9D0D91D348F2}"/>
              </a:ext>
            </a:extLst>
          </p:cNvPr>
          <p:cNvSpPr txBox="1"/>
          <p:nvPr/>
        </p:nvSpPr>
        <p:spPr>
          <a:xfrm>
            <a:off x="3219734" y="5916643"/>
            <a:ext cx="773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Feedback </a:t>
            </a:r>
            <a:r>
              <a:rPr lang="de-DE" i="1" dirty="0" err="1"/>
              <a:t>is</a:t>
            </a:r>
            <a:r>
              <a:rPr lang="de-DE" i="1" dirty="0"/>
              <a:t> an </a:t>
            </a:r>
            <a:r>
              <a:rPr lang="de-DE" i="1" dirty="0" err="1"/>
              <a:t>example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a simple (</a:t>
            </a:r>
            <a:r>
              <a:rPr lang="de-DE" i="1" dirty="0" err="1"/>
              <a:t>pub-sub</a:t>
            </a:r>
            <a:r>
              <a:rPr lang="de-DE" i="1" dirty="0"/>
              <a:t>, </a:t>
            </a:r>
            <a:r>
              <a:rPr lang="de-DE" i="1" dirty="0" err="1"/>
              <a:t>asynchronous</a:t>
            </a:r>
            <a:r>
              <a:rPr lang="de-DE" i="1" dirty="0"/>
              <a:t>) </a:t>
            </a:r>
            <a:r>
              <a:rPr lang="de-DE" i="1" dirty="0" err="1"/>
              <a:t>backward</a:t>
            </a:r>
            <a:r>
              <a:rPr lang="de-DE" i="1" dirty="0"/>
              <a:t> </a:t>
            </a:r>
            <a:r>
              <a:rPr lang="de-DE" i="1" dirty="0" err="1"/>
              <a:t>channel</a:t>
            </a:r>
            <a:r>
              <a:rPr lang="de-DE" i="1" dirty="0"/>
              <a:t>.</a:t>
            </a:r>
          </a:p>
          <a:p>
            <a:r>
              <a:rPr lang="de-DE" i="1" dirty="0" err="1"/>
              <a:t>Although</a:t>
            </a:r>
            <a:r>
              <a:rPr lang="de-DE" i="1" dirty="0"/>
              <a:t> not </a:t>
            </a:r>
            <a:r>
              <a:rPr lang="de-DE" i="1" dirty="0" err="1"/>
              <a:t>implemented</a:t>
            </a:r>
            <a:r>
              <a:rPr lang="de-DE" i="1" dirty="0"/>
              <a:t> </a:t>
            </a:r>
            <a:r>
              <a:rPr lang="de-DE" i="1" dirty="0" err="1"/>
              <a:t>used</a:t>
            </a:r>
            <a:r>
              <a:rPr lang="de-DE" i="1" dirty="0"/>
              <a:t>/</a:t>
            </a:r>
            <a:r>
              <a:rPr lang="de-DE" i="1" dirty="0" err="1"/>
              <a:t>here</a:t>
            </a:r>
            <a:r>
              <a:rPr lang="de-DE" i="1" dirty="0"/>
              <a:t>,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used</a:t>
            </a:r>
            <a:r>
              <a:rPr lang="de-DE" i="1" dirty="0"/>
              <a:t> in </a:t>
            </a:r>
            <a:r>
              <a:rPr lang="de-DE" i="1" dirty="0" err="1"/>
              <a:t>testing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management</a:t>
            </a:r>
            <a:r>
              <a:rPr lang="de-DE" i="1" dirty="0"/>
              <a:t> UI.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9913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SimpleMeshContainer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SimpleMesh</a:t>
            </a:r>
            <a:r>
              <a:rPr lang="de-DE" dirty="0"/>
              <a:t>, but </a:t>
            </a:r>
            <a:r>
              <a:rPr lang="de-DE" dirty="0" err="1"/>
              <a:t>with</a:t>
            </a:r>
            <a:r>
              <a:rPr lang="de-DE" dirty="0"/>
              <a:t> Container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enabled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09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SimpleMeshContainer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514072" y="3526446"/>
            <a:ext cx="10941" cy="1189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SimpleMesh3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(source, </a:t>
            </a:r>
            <a:r>
              <a:rPr lang="de-DE" dirty="0" err="1"/>
              <a:t>transformer</a:t>
            </a:r>
            <a:r>
              <a:rPr lang="de-DE" dirty="0"/>
              <a:t>, sink)</a:t>
            </a:r>
          </a:p>
          <a:p>
            <a:pPr lvl="1"/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2072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SimpleMesh3 </a:t>
            </a:r>
            <a:r>
              <a:rPr lang="en-GB" sz="3000" dirty="0"/>
              <a:t>(simple flow with transformer, partially sync)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880115"/>
            <a:ext cx="15952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SimpleSource3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884912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372674" y="3198391"/>
            <a:ext cx="122474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737839" y="4742390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serviceImpl.SimpleSource3Impl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10977" y="467862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serviceImpl.SimpleReceiver3Impl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553882" y="3526446"/>
            <a:ext cx="2117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627020" y="3531243"/>
            <a:ext cx="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875225"/>
            <a:ext cx="21148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SimpleTransformer3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712231" y="3198391"/>
            <a:ext cx="1033329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843659" y="55821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serviceImpl.SimpleTransformer3Impl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6654826" y="3521556"/>
            <a:ext cx="4876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6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ContainerCreation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SimpleMesh</a:t>
            </a:r>
            <a:r>
              <a:rPr lang="de-DE" dirty="0"/>
              <a:t>, also like SimpleMesh3 but </a:t>
            </a:r>
            <a:r>
              <a:rPr lang="de-DE" dirty="0" err="1"/>
              <a:t>with</a:t>
            </a:r>
            <a:r>
              <a:rPr lang="de-DE" dirty="0"/>
              <a:t> Python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/>
              <a:t>Container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Python </a:t>
            </a:r>
            <a:r>
              <a:rPr lang="de-DE" dirty="0" err="1"/>
              <a:t>dependencies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5729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Microsoft Office PowerPoint</Application>
  <PresentationFormat>Widescreen</PresentationFormat>
  <Paragraphs>268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Purpose</vt:lpstr>
      <vt:lpstr>Structure</vt:lpstr>
      <vt:lpstr>SimpleMesh</vt:lpstr>
      <vt:lpstr>SimpleMesh</vt:lpstr>
      <vt:lpstr>SimpleMeshContainer</vt:lpstr>
      <vt:lpstr>SimpleMeshContainer</vt:lpstr>
      <vt:lpstr>SimpleMesh3</vt:lpstr>
      <vt:lpstr>SimpleMesh3 (simple flow with transformer, partially sync)</vt:lpstr>
      <vt:lpstr>ContainerCreation</vt:lpstr>
      <vt:lpstr>ContainerCreation</vt:lpstr>
      <vt:lpstr>RoutingTest</vt:lpstr>
      <vt:lpstr>RoutingTest</vt:lpstr>
      <vt:lpstr>KodexMesh</vt:lpstr>
      <vt:lpstr>KodexMesh</vt:lpstr>
      <vt:lpstr>SerializerConfig1</vt:lpstr>
      <vt:lpstr>SerializerConfig1</vt:lpstr>
      <vt:lpstr>SerializerConfig1-old</vt:lpstr>
      <vt:lpstr>SerializerConfig1-old (connector gen, impl. irrelevant)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76</cp:revision>
  <dcterms:created xsi:type="dcterms:W3CDTF">2022-07-02T06:48:52Z</dcterms:created>
  <dcterms:modified xsi:type="dcterms:W3CDTF">2023-11-30T10:17:40Z</dcterms:modified>
</cp:coreProperties>
</file>