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0" r:id="rId2"/>
    <p:sldId id="409" r:id="rId3"/>
    <p:sldId id="439" r:id="rId4"/>
    <p:sldId id="442" r:id="rId5"/>
    <p:sldId id="405" r:id="rId6"/>
    <p:sldId id="406" r:id="rId7"/>
    <p:sldId id="407" r:id="rId8"/>
    <p:sldId id="443" r:id="rId9"/>
    <p:sldId id="444" r:id="rId10"/>
    <p:sldId id="445" r:id="rId11"/>
    <p:sldId id="446" r:id="rId12"/>
    <p:sldId id="448" r:id="rId13"/>
    <p:sldId id="447" r:id="rId14"/>
    <p:sldId id="420" r:id="rId15"/>
    <p:sldId id="381" r:id="rId16"/>
    <p:sldId id="424" r:id="rId17"/>
    <p:sldId id="408" r:id="rId18"/>
    <p:sldId id="440" r:id="rId19"/>
    <p:sldId id="418" r:id="rId20"/>
    <p:sldId id="428" r:id="rId21"/>
    <p:sldId id="410" r:id="rId22"/>
    <p:sldId id="413" r:id="rId23"/>
    <p:sldId id="414" r:id="rId24"/>
    <p:sldId id="415" r:id="rId25"/>
    <p:sldId id="416" r:id="rId26"/>
    <p:sldId id="417" r:id="rId27"/>
    <p:sldId id="419" r:id="rId28"/>
    <p:sldId id="426" r:id="rId29"/>
    <p:sldId id="386" r:id="rId30"/>
    <p:sldId id="422" r:id="rId31"/>
    <p:sldId id="421" r:id="rId32"/>
    <p:sldId id="388" r:id="rId33"/>
    <p:sldId id="423" r:id="rId34"/>
    <p:sldId id="389" r:id="rId35"/>
    <p:sldId id="400" r:id="rId36"/>
    <p:sldId id="403" r:id="rId37"/>
    <p:sldId id="404" r:id="rId38"/>
    <p:sldId id="427" r:id="rId39"/>
    <p:sldId id="425" r:id="rId40"/>
    <p:sldId id="263" r:id="rId41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53" d="100"/>
          <a:sy n="53" d="100"/>
        </p:scale>
        <p:origin x="115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RWNxvXnELhTJN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platform/tools/Install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D822C-DDF6-44E3-ACB6-5A471BAC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1" y="1638102"/>
            <a:ext cx="10854777" cy="4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the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https://sync.academiccloud.de/index.php/s/RWNxvXnELhTJNoc</a:t>
            </a:r>
            <a:r>
              <a:rPr lang="en-GB" dirty="0"/>
              <a:t> </a:t>
            </a:r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600"/>
            <a:ext cx="6096000" cy="4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284086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F20BC-E860-40BF-AF87-CF20B05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98" y="1625600"/>
            <a:ext cx="7946502" cy="43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625600"/>
            <a:ext cx="6368716" cy="4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A8CE-0951-4470-866D-76F0CAB2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1625600"/>
            <a:ext cx="7668126" cy="4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https://jenkins-2.sse.uni-hildesheim.de/view/IIP-Ecosphere/job/IIP_Install/lastSuccessfulBuild/artifact/platform/tools/Install/install.tar.gz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lvl="1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1478546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3104147"/>
            <a:ext cx="10942320" cy="1952111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add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 </a:t>
            </a:r>
            <a:r>
              <a:rPr lang="en-GB" dirty="0"/>
              <a:t>as resource in the platform run the following scripts on the new </a:t>
            </a:r>
            <a:r>
              <a:rPr lang="en-DE" dirty="0"/>
              <a:t>PC</a:t>
            </a:r>
            <a:r>
              <a:rPr lang="de-DE" dirty="0"/>
              <a:t>/</a:t>
            </a:r>
            <a:r>
              <a:rPr lang="en-DE" dirty="0"/>
              <a:t>Device</a:t>
            </a:r>
            <a:r>
              <a:rPr lang="de-DE" dirty="0"/>
              <a:t>,</a:t>
            </a:r>
            <a:r>
              <a:rPr lang="en-GB" dirty="0"/>
              <a:t>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57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 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842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GB" dirty="0"/>
              <a:t> You should have the following screen.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1810</Words>
  <Application>Microsoft Office PowerPoint</Application>
  <DocSecurity>0</DocSecurity>
  <PresentationFormat>Widescreen</PresentationFormat>
  <Paragraphs>195</Paragraphs>
  <Slides>40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978</cp:revision>
  <dcterms:modified xsi:type="dcterms:W3CDTF">2023-11-27T12:07:16Z</dcterms:modified>
  <cp:category/>
  <dc:identifier/>
  <cp:contentStatus/>
  <dc:language/>
  <cp:version/>
</cp:coreProperties>
</file>