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6B75-BD51-485B-A56F-BC661FF4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6F81-70E5-462E-8C99-11922D1E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B412-FDFC-4A73-B9EA-1CC82E0C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E3F8-E89C-4EA8-8448-42EBC82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8112-4CB3-482F-A724-E0F298DB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40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9719-166B-4475-AC43-F6C7992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9964-228E-4487-8090-944C64A5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9B39-0BD4-4EA1-8E22-BD020A8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51AD-1388-471A-B14C-6EA63A4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A521-4FF8-4FBF-8745-88F7864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75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8BF82-E335-4730-BA62-1E7E7841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2D32-C6FF-4059-BE93-0135CC1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ED86-75A9-47AC-9AAF-1D9B8624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FD35-2971-4754-A43B-FBD13CB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BAE6-5D9B-474E-9DD8-B9D0F6A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4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4EC6-88BA-45D9-A876-3C9EFEA4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3BB2-F2FA-4AC5-9131-F213AC78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B051-2C36-451D-B842-1CE2FF9F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AE8B-1ACE-4F23-92B1-0EE7720F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9E54-F269-4C7D-B1F0-978C975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7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C89E-54F1-43DF-A9DB-4A129D74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AA7A-0535-4E60-8210-41385184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6917-D6A7-4D8F-8722-1D451962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C7B4-5F3F-4DC8-923E-0DA8F6B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2547-5111-4FD4-B01E-38793097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6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4DF6-26DF-4D39-826E-5C87DFF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B7C4-9FBD-4B66-A3F5-881A6B3D3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A256-BA50-4398-A930-63363220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AD94-3538-4553-B90A-B08D6703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DFF0-8231-4845-9C27-A030A75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99EF-552E-4E75-A4D4-EE36672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7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73DC-1ABB-4970-A6B4-C128D7E1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F170-56DD-44BE-BBCD-D0B6B60B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01D5-3702-493F-9BE9-4E2F390C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DFB07-CF40-415E-9F63-406A8FC76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95F89-C2B3-4311-BEC2-ECB53EA7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0FA9B-9612-45CE-AFD6-E253B7E4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7D87A-7892-4F4C-AA16-83AA503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2FE0C-98A1-4F29-BDFD-7675E058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922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90A6-C1E3-450A-A3B8-13DAF0DC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937D5-26F4-49C9-BF2A-4C99A5BC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97B3C-BC82-4D45-8A8D-5183E5F5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5A79-B875-4237-9BBD-F8DE4879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10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14075-66DD-4167-A2E7-AB8E5D00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F45E-E86E-4FD9-BDE1-15673AD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A67C-1480-42EB-805B-5EDF794F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2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A64-78D7-45AF-9627-C0AD3A23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1792-5CD7-4881-A9D9-5F8F43A5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34503-4EC1-4176-9E65-74346A04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1945-1755-4203-B254-E60DF89C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849D-035B-4E5F-B05D-CC719450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A755-B536-481E-9CA3-94DC6D73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83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1FB-B4DF-4C2A-9ED0-2E637D3B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87AC4-E056-40F8-A624-20B0E617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C8DC-F7E0-4BE0-8CD9-56BEB6DCC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44AE-EA6F-4307-A15B-D9FAF3B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DF93-9E7E-4F62-A581-B49933EF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2EEF-4659-452B-8886-A6C02239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17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B8D0-54E5-4115-93E9-6C049C6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3F44-5184-434F-970F-7FACE1C6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7447-4BD9-4346-8026-CBDACCC9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C9CC-2F3B-4A5E-B474-0E2EB0E14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9FA2-9CBF-4CA2-B096-27B38956B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76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807105" y="2326692"/>
            <a:ext cx="964821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Application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 </a:t>
            </a:r>
            <a:endParaRPr lang="de-DE" dirty="0"/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Examples.KODEX</a:t>
            </a:r>
            <a:endParaRPr lang="en-DE" sz="3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838200" y="4897785"/>
            <a:ext cx="105662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example tests the application of the platform-provided KODEX service for data anonymization.</a:t>
            </a:r>
          </a:p>
          <a:p>
            <a:endParaRPr lang="en-GB" sz="2000" dirty="0"/>
          </a:p>
          <a:p>
            <a:r>
              <a:rPr lang="en-GB" sz="2000" dirty="0"/>
              <a:t>Coordinated by a </a:t>
            </a:r>
            <a:r>
              <a:rPr lang="en-GB" sz="2000" b="1" dirty="0"/>
              <a:t>Broker</a:t>
            </a:r>
            <a:r>
              <a:rPr lang="en-GB" sz="2000" dirty="0"/>
              <a:t> instance the </a:t>
            </a:r>
            <a:r>
              <a:rPr lang="en-GB" sz="2000" b="1" dirty="0"/>
              <a:t>Sender service</a:t>
            </a:r>
            <a:r>
              <a:rPr lang="en-GB" sz="2000" dirty="0"/>
              <a:t> emits data which is anonymized by the </a:t>
            </a:r>
            <a:r>
              <a:rPr lang="en-GB" sz="2000" b="1" dirty="0"/>
              <a:t> KODEX service</a:t>
            </a:r>
            <a:r>
              <a:rPr lang="en-GB" sz="2000" dirty="0"/>
              <a:t> and received by the </a:t>
            </a:r>
            <a:r>
              <a:rPr lang="en-GB" sz="2000" b="1" dirty="0"/>
              <a:t>Receiver service</a:t>
            </a:r>
            <a:r>
              <a:rPr lang="en-GB" sz="2000" dirty="0"/>
              <a:t> which communicates the anonymized data to the platform </a:t>
            </a:r>
            <a:r>
              <a:rPr lang="en-GB" sz="2000" b="1" dirty="0">
                <a:solidFill>
                  <a:prstClr val="black"/>
                </a:solidFill>
              </a:rPr>
              <a:t>Console </a:t>
            </a:r>
            <a:r>
              <a:rPr lang="en-GB" sz="2000" dirty="0">
                <a:solidFill>
                  <a:prstClr val="black"/>
                </a:solidFill>
              </a:rPr>
              <a:t>and store it in </a:t>
            </a:r>
            <a:r>
              <a:rPr lang="en-GB" sz="2000" b="1" dirty="0">
                <a:solidFill>
                  <a:prstClr val="black"/>
                </a:solidFill>
              </a:rPr>
              <a:t>In-Memory Database </a:t>
            </a:r>
            <a:r>
              <a:rPr lang="en-GB" sz="2000" dirty="0">
                <a:solidFill>
                  <a:prstClr val="black"/>
                </a:solidFill>
              </a:rPr>
              <a:t>(H2 In-Memory Database). </a:t>
            </a:r>
            <a:endParaRPr lang="en-GB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2900321" y="2798474"/>
            <a:ext cx="107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Data</a:t>
            </a:r>
            <a:endParaRPr lang="en-DE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A0A47A8-680D-4E7A-AB09-A8CA6A5FFC19}"/>
              </a:ext>
            </a:extLst>
          </p:cNvPr>
          <p:cNvSpPr/>
          <p:nvPr/>
        </p:nvSpPr>
        <p:spPr>
          <a:xfrm>
            <a:off x="11548182" y="261954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129210" y="2867388"/>
            <a:ext cx="157331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Sender service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CE963F-6B3A-45D2-8C10-50FD8A7DA7E8}"/>
              </a:ext>
            </a:extLst>
          </p:cNvPr>
          <p:cNvSpPr txBox="1"/>
          <p:nvPr/>
        </p:nvSpPr>
        <p:spPr>
          <a:xfrm>
            <a:off x="4117282" y="2867389"/>
            <a:ext cx="238552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KODEX service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2702526" y="3190554"/>
            <a:ext cx="141475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E4FA0C-E53F-4F83-A98E-FAE9FA5EBD21}"/>
              </a:ext>
            </a:extLst>
          </p:cNvPr>
          <p:cNvSpPr txBox="1"/>
          <p:nvPr/>
        </p:nvSpPr>
        <p:spPr>
          <a:xfrm>
            <a:off x="8599152" y="2870330"/>
            <a:ext cx="17184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Receiver service</a:t>
            </a:r>
          </a:p>
          <a:p>
            <a:r>
              <a:rPr lang="en-GB" dirty="0"/>
              <a:t>Java, </a:t>
            </a:r>
            <a:r>
              <a:rPr lang="en-GB" dirty="0" err="1"/>
              <a:t>async</a:t>
            </a:r>
            <a:endParaRPr lang="en-DE" dirty="0"/>
          </a:p>
        </p:txBody>
      </p:sp>
      <p:sp>
        <p:nvSpPr>
          <p:cNvPr id="51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0166203" y="1493100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Broker </a:t>
            </a:r>
            <a:endParaRPr lang="de-DE" dirty="0"/>
          </a:p>
          <a:p>
            <a:r>
              <a:rPr lang="en-GB" dirty="0"/>
              <a:t>Java, </a:t>
            </a:r>
            <a:r>
              <a:rPr lang="en-GB" dirty="0" err="1"/>
              <a:t>async</a:t>
            </a:r>
            <a:endParaRPr lang="en-DE" dirty="0"/>
          </a:p>
        </p:txBody>
      </p:sp>
      <p:sp>
        <p:nvSpPr>
          <p:cNvPr id="53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0697209" y="2728890"/>
            <a:ext cx="141650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Console </a:t>
            </a:r>
            <a:endParaRPr lang="de-DE" dirty="0"/>
          </a:p>
          <a:p>
            <a:r>
              <a:rPr lang="en-GB" dirty="0"/>
              <a:t>Java, </a:t>
            </a:r>
            <a:r>
              <a:rPr lang="en-GB" dirty="0" err="1"/>
              <a:t>async</a:t>
            </a:r>
            <a:endParaRPr lang="en-DE" dirty="0"/>
          </a:p>
          <a:p>
            <a:endParaRPr lang="en-GB" b="1" dirty="0"/>
          </a:p>
        </p:txBody>
      </p:sp>
      <p:sp>
        <p:nvSpPr>
          <p:cNvPr id="72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6566244" y="2752345"/>
            <a:ext cx="194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Encoded Test Data</a:t>
            </a:r>
            <a:endParaRPr lang="en-DE" dirty="0"/>
          </a:p>
        </p:txBody>
      </p:sp>
      <p:cxnSp>
        <p:nvCxnSpPr>
          <p:cNvPr id="108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>
            <a:off x="6502810" y="3190555"/>
            <a:ext cx="2096342" cy="29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100590" y="3513719"/>
            <a:ext cx="0" cy="7877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7908116" y="4301491"/>
            <a:ext cx="2384948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de-DE" sz="1500" dirty="0" err="1"/>
              <a:t>KodexExampleReceiverImpl</a:t>
            </a:r>
            <a:endParaRPr lang="en-DE" sz="1500" dirty="0"/>
          </a:p>
        </p:txBody>
      </p:sp>
      <p:cxnSp>
        <p:nvCxnSpPr>
          <p:cNvPr id="36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41" idx="3"/>
            <a:endCxn id="53" idx="1"/>
          </p:cNvCxnSpPr>
          <p:nvPr/>
        </p:nvCxnSpPr>
        <p:spPr>
          <a:xfrm flipV="1">
            <a:off x="10317636" y="3190555"/>
            <a:ext cx="379573" cy="29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4372359" y="4301491"/>
            <a:ext cx="1847365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de-DE" sz="1500" dirty="0" err="1"/>
              <a:t>KodexPseudonymizer</a:t>
            </a:r>
            <a:endParaRPr lang="en-DE" sz="1500" dirty="0"/>
          </a:p>
        </p:txBody>
      </p:sp>
      <p:sp>
        <p:nvSpPr>
          <p:cNvPr id="47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807105" y="4292361"/>
            <a:ext cx="2249527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de-DE" sz="1500" dirty="0" err="1"/>
              <a:t>KodexExampleSourceImpl</a:t>
            </a:r>
            <a:endParaRPr lang="en-DE" sz="1500" dirty="0"/>
          </a:p>
        </p:txBody>
      </p:sp>
      <p:cxnSp>
        <p:nvCxnSpPr>
          <p:cNvPr id="52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 flipH="1">
            <a:off x="5296042" y="3513720"/>
            <a:ext cx="14004" cy="7877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>
            <a:off x="1915868" y="3513719"/>
            <a:ext cx="16001" cy="7786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3">
            <a:extLst>
              <a:ext uri="{FF2B5EF4-FFF2-40B4-BE49-F238E27FC236}">
                <a16:creationId xmlns:a16="http://schemas.microsoft.com/office/drawing/2014/main" id="{E1D1FADE-DB55-4567-B10B-A9172C0AFA40}"/>
              </a:ext>
            </a:extLst>
          </p:cNvPr>
          <p:cNvSpPr txBox="1"/>
          <p:nvPr/>
        </p:nvSpPr>
        <p:spPr>
          <a:xfrm>
            <a:off x="10751802" y="3826440"/>
            <a:ext cx="1361917" cy="92333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In-Memory</a:t>
            </a:r>
            <a:b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</a:b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Database 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Java, async</a:t>
            </a:r>
          </a:p>
        </p:txBody>
      </p:sp>
      <p:cxnSp>
        <p:nvCxnSpPr>
          <p:cNvPr id="27" name="Connector: Elbow 38">
            <a:extLst>
              <a:ext uri="{FF2B5EF4-FFF2-40B4-BE49-F238E27FC236}">
                <a16:creationId xmlns:a16="http://schemas.microsoft.com/office/drawing/2014/main" id="{37069FE7-E2CD-49DA-80BC-BD2B1DB67B5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0317636" y="3193496"/>
            <a:ext cx="434166" cy="109460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24" name="Picture 23" descr="oktoflow">
            <a:extLst>
              <a:ext uri="{FF2B5EF4-FFF2-40B4-BE49-F238E27FC236}">
                <a16:creationId xmlns:a16="http://schemas.microsoft.com/office/drawing/2014/main" id="{3297010A-D10C-4DC1-8A13-6FD3E534B51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874" y="17036"/>
            <a:ext cx="1243963" cy="1072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494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Examples.KODEX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Holger Eichelberger</dc:creator>
  <cp:lastModifiedBy>Holger Eichelberger</cp:lastModifiedBy>
  <cp:revision>85</cp:revision>
  <dcterms:created xsi:type="dcterms:W3CDTF">2022-07-02T06:48:52Z</dcterms:created>
  <dcterms:modified xsi:type="dcterms:W3CDTF">2024-03-27T07:54:08Z</dcterms:modified>
</cp:coreProperties>
</file>