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993135" y="2468173"/>
            <a:ext cx="874105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 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Examples.pythonSync</a:t>
            </a:r>
            <a:endParaRPr lang="en-DE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993135" y="4521200"/>
            <a:ext cx="10380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</a:t>
            </a:r>
            <a:r>
              <a:rPr lang="en-US" dirty="0"/>
              <a:t>example follows the same setup as </a:t>
            </a:r>
            <a:r>
              <a:rPr lang="en-US" dirty="0" err="1"/>
              <a:t>examples.python</a:t>
            </a:r>
            <a:r>
              <a:rPr lang="en-US" dirty="0"/>
              <a:t>, but integrates the Python service code into a synchronous service passing its data on to a synchronous sink. The remaining properties of the example are the same except for that the communication happens with </a:t>
            </a:r>
            <a:r>
              <a:rPr lang="en-US" b="1" dirty="0"/>
              <a:t>MQTT</a:t>
            </a:r>
            <a:r>
              <a:rPr lang="en-US" dirty="0"/>
              <a:t>.</a:t>
            </a:r>
            <a:endParaRPr lang="en-GB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3192608" y="2762614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Data</a:t>
            </a:r>
            <a:endParaRPr lang="en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38022" y="281258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566632" y="2888751"/>
            <a:ext cx="15733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Sender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4227328" y="2890023"/>
            <a:ext cx="1372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AI service</a:t>
            </a:r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3139948" y="3211917"/>
            <a:ext cx="1087380" cy="1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7875799" y="2890024"/>
            <a:ext cx="17184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Receiver service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72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753273" y="2759370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Evaluated Test Data</a:t>
            </a:r>
            <a:endParaRPr lang="en-DE" dirty="0"/>
          </a:p>
        </p:txBody>
      </p:sp>
      <p:cxnSp>
        <p:nvCxnSpPr>
          <p:cNvPr id="108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5599755" y="3213189"/>
            <a:ext cx="227604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148" idx="0"/>
          </p:cNvCxnSpPr>
          <p:nvPr/>
        </p:nvCxnSpPr>
        <p:spPr>
          <a:xfrm>
            <a:off x="8735041" y="3536355"/>
            <a:ext cx="0" cy="3562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7875799" y="3892603"/>
            <a:ext cx="1718483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SimpleReceiverImpl</a:t>
            </a:r>
            <a:endParaRPr lang="en-DE" sz="1500" dirty="0"/>
          </a:p>
        </p:txBody>
      </p:sp>
      <p:cxnSp>
        <p:nvCxnSpPr>
          <p:cNvPr id="149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7" idx="2"/>
            <a:endCxn id="150" idx="0"/>
          </p:cNvCxnSpPr>
          <p:nvPr/>
        </p:nvCxnSpPr>
        <p:spPr>
          <a:xfrm flipH="1">
            <a:off x="4913541" y="3536354"/>
            <a:ext cx="1" cy="3562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3787507" y="3892604"/>
            <a:ext cx="225206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/>
              <a:t>ExamplePythonService.py</a:t>
            </a:r>
            <a:endParaRPr lang="en-DE" sz="1500" dirty="0"/>
          </a:p>
        </p:txBody>
      </p:sp>
      <p:cxnSp>
        <p:nvCxnSpPr>
          <p:cNvPr id="151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4" idx="2"/>
            <a:endCxn id="152" idx="0"/>
          </p:cNvCxnSpPr>
          <p:nvPr/>
        </p:nvCxnSpPr>
        <p:spPr>
          <a:xfrm>
            <a:off x="2353290" y="3535082"/>
            <a:ext cx="0" cy="3575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1530752" y="3892604"/>
            <a:ext cx="1645076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SimpleSourceImpl</a:t>
            </a:r>
            <a:endParaRPr lang="en-DE" sz="1500" dirty="0"/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id="{47886465-5AD2-4A85-906E-D7B742BCBB2B}"/>
              </a:ext>
            </a:extLst>
          </p:cNvPr>
          <p:cNvSpPr txBox="1"/>
          <p:nvPr/>
        </p:nvSpPr>
        <p:spPr>
          <a:xfrm>
            <a:off x="5276112" y="1487075"/>
            <a:ext cx="204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Routing commands</a:t>
            </a:r>
            <a:endParaRPr lang="en-DE" dirty="0"/>
          </a:p>
        </p:txBody>
      </p:sp>
      <p:sp>
        <p:nvSpPr>
          <p:cNvPr id="2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166203" y="1493100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Broker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21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166203" y="288844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Console </a:t>
            </a:r>
            <a:endParaRPr lang="de-DE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22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4968847" y="1816265"/>
            <a:ext cx="5197357" cy="107375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41" idx="3"/>
            <a:endCxn id="21" idx="1"/>
          </p:cNvCxnSpPr>
          <p:nvPr/>
        </p:nvCxnSpPr>
        <p:spPr>
          <a:xfrm flipV="1">
            <a:off x="9594283" y="3211610"/>
            <a:ext cx="571920" cy="15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ktoflow">
            <a:extLst>
              <a:ext uri="{FF2B5EF4-FFF2-40B4-BE49-F238E27FC236}">
                <a16:creationId xmlns:a16="http://schemas.microsoft.com/office/drawing/2014/main" id="{D0E6FF81-27C6-4E2D-94DC-17A3D87C14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874" y="17036"/>
            <a:ext cx="1243963" cy="1072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97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Examples.pythonSync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95</cp:revision>
  <dcterms:created xsi:type="dcterms:W3CDTF">2022-07-02T06:48:52Z</dcterms:created>
  <dcterms:modified xsi:type="dcterms:W3CDTF">2024-03-27T07:56:12Z</dcterms:modified>
</cp:coreProperties>
</file>