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807105" y="2326692"/>
            <a:ext cx="9648210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 </a:t>
            </a:r>
            <a:endParaRPr lang="de-DE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Examples.rtsa</a:t>
            </a:r>
            <a:endParaRPr lang="en-DE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838200" y="4796185"/>
            <a:ext cx="105662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example tests the application of the RapidMiner RTSA as a service for </a:t>
            </a:r>
            <a:r>
              <a:rPr lang="en-GB" sz="2000"/>
              <a:t>the oktoflow </a:t>
            </a:r>
            <a:r>
              <a:rPr lang="en-GB" sz="2000" dirty="0"/>
              <a:t>platform.</a:t>
            </a:r>
          </a:p>
          <a:p>
            <a:endParaRPr lang="en-GB" sz="2000" dirty="0"/>
          </a:p>
          <a:p>
            <a:r>
              <a:rPr lang="en-GB" sz="2000" dirty="0"/>
              <a:t>Coordinated by a </a:t>
            </a:r>
            <a:r>
              <a:rPr lang="en-GB" sz="2000" b="1" dirty="0"/>
              <a:t>Broker</a:t>
            </a:r>
            <a:r>
              <a:rPr lang="en-GB" sz="2000" dirty="0"/>
              <a:t> instance the </a:t>
            </a:r>
            <a:r>
              <a:rPr lang="en-GB" sz="2000" b="1" dirty="0"/>
              <a:t>Sender service</a:t>
            </a:r>
            <a:r>
              <a:rPr lang="en-GB" sz="2000" dirty="0"/>
              <a:t> emits data which is classified by the </a:t>
            </a:r>
            <a:r>
              <a:rPr lang="en-GB" sz="2000" b="1" dirty="0"/>
              <a:t>RTSA</a:t>
            </a:r>
            <a:r>
              <a:rPr lang="en-GB" sz="2000" dirty="0"/>
              <a:t> </a:t>
            </a:r>
            <a:r>
              <a:rPr lang="en-GB" sz="2000" b="1" dirty="0"/>
              <a:t>service</a:t>
            </a:r>
            <a:r>
              <a:rPr lang="en-GB" sz="2000" dirty="0"/>
              <a:t> and received by the </a:t>
            </a:r>
            <a:r>
              <a:rPr lang="en-GB" sz="2000" b="1" dirty="0"/>
              <a:t>Receiver service</a:t>
            </a:r>
            <a:r>
              <a:rPr lang="en-GB" sz="2000" dirty="0"/>
              <a:t> which communicates the classification to the platform </a:t>
            </a:r>
            <a:r>
              <a:rPr lang="en-GB" sz="2000" b="1" dirty="0"/>
              <a:t>Console</a:t>
            </a:r>
            <a:r>
              <a:rPr lang="en-GB" sz="2000" dirty="0"/>
              <a:t>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869841" y="2798474"/>
            <a:ext cx="107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Data</a:t>
            </a:r>
            <a:endParaRPr lang="en-D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48182" y="261954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129210" y="2867388"/>
            <a:ext cx="15733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Sender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4117282" y="2867389"/>
            <a:ext cx="2385528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RTSA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2702526" y="3190554"/>
            <a:ext cx="141475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8599152" y="2870330"/>
            <a:ext cx="17184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Receiver service</a:t>
            </a:r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51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166203" y="1493100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Broker </a:t>
            </a:r>
            <a:endParaRPr lang="de-DE" dirty="0"/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53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697210" y="2870697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Console </a:t>
            </a:r>
            <a:endParaRPr lang="de-DE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72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6525603" y="2782825"/>
            <a:ext cx="206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Classification results</a:t>
            </a:r>
            <a:endParaRPr lang="en-DE" dirty="0"/>
          </a:p>
        </p:txBody>
      </p:sp>
      <p:cxnSp>
        <p:nvCxnSpPr>
          <p:cNvPr id="108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6502810" y="3190555"/>
            <a:ext cx="2096342" cy="2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27" idx="0"/>
          </p:cNvCxnSpPr>
          <p:nvPr/>
        </p:nvCxnSpPr>
        <p:spPr>
          <a:xfrm>
            <a:off x="9458394" y="3516661"/>
            <a:ext cx="1" cy="7866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41" idx="3"/>
            <a:endCxn id="53" idx="1"/>
          </p:cNvCxnSpPr>
          <p:nvPr/>
        </p:nvCxnSpPr>
        <p:spPr>
          <a:xfrm>
            <a:off x="10317636" y="3193496"/>
            <a:ext cx="379574" cy="3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4372359" y="4301491"/>
            <a:ext cx="1742465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e-DE" sz="1500" dirty="0" err="1"/>
              <a:t>MyRtsaExampleTest</a:t>
            </a:r>
            <a:endParaRPr lang="en-DE" sz="1500" dirty="0"/>
          </a:p>
        </p:txBody>
      </p:sp>
      <p:sp>
        <p:nvSpPr>
          <p:cNvPr id="47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1134823" y="4302360"/>
            <a:ext cx="1594091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e-DE" sz="1500" dirty="0" err="1"/>
              <a:t>SimpleSourceImpl</a:t>
            </a:r>
            <a:endParaRPr lang="en-DE" sz="1500" dirty="0"/>
          </a:p>
        </p:txBody>
      </p:sp>
      <p:cxnSp>
        <p:nvCxnSpPr>
          <p:cNvPr id="52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flipH="1">
            <a:off x="5296042" y="3513720"/>
            <a:ext cx="14004" cy="78777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>
            <a:off x="1915868" y="3513719"/>
            <a:ext cx="16001" cy="7886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8599153" y="4303347"/>
            <a:ext cx="1718483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SimpleReceiverImpl</a:t>
            </a:r>
            <a:endParaRPr lang="en-DE" sz="1500" dirty="0"/>
          </a:p>
        </p:txBody>
      </p:sp>
      <p:pic>
        <p:nvPicPr>
          <p:cNvPr id="22" name="Picture 21" descr="oktoflow">
            <a:extLst>
              <a:ext uri="{FF2B5EF4-FFF2-40B4-BE49-F238E27FC236}">
                <a16:creationId xmlns:a16="http://schemas.microsoft.com/office/drawing/2014/main" id="{6C3BCEFF-C527-457A-8F00-0B943A1B035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874" y="17036"/>
            <a:ext cx="1243963" cy="1072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50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Examples.rtsa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Holger Eichelberger</cp:lastModifiedBy>
  <cp:revision>84</cp:revision>
  <dcterms:created xsi:type="dcterms:W3CDTF">2022-07-02T06:48:52Z</dcterms:created>
  <dcterms:modified xsi:type="dcterms:W3CDTF">2024-03-27T07:57:18Z</dcterms:modified>
</cp:coreProperties>
</file>