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27/03/2024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87144" y="1537171"/>
            <a:ext cx="106734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  <a:p>
            <a:endParaRPr lang="en-GB" b="1" dirty="0"/>
          </a:p>
          <a:p>
            <a:endParaRPr lang="en-GB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Examples.vdw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838200" y="4212073"/>
            <a:ext cx="105662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use of a fully generated OPC UA connector within the oktoflow platform.</a:t>
            </a:r>
          </a:p>
          <a:p>
            <a:endParaRPr lang="en-GB" sz="2000" dirty="0"/>
          </a:p>
          <a:p>
            <a:r>
              <a:rPr lang="en-GB" sz="2000" dirty="0"/>
              <a:t>The platform generates and uses an instantiated </a:t>
            </a:r>
            <a:r>
              <a:rPr lang="en-GB" sz="2000" b="1" dirty="0"/>
              <a:t>OPC UA Connector</a:t>
            </a:r>
            <a:r>
              <a:rPr lang="en-GB" sz="2000" dirty="0"/>
              <a:t> connect to the </a:t>
            </a:r>
            <a:r>
              <a:rPr lang="en-GB" sz="2000" b="1" dirty="0"/>
              <a:t>VDW/UMATI OPC UA server</a:t>
            </a:r>
            <a:r>
              <a:rPr lang="en-GB" sz="2000" dirty="0"/>
              <a:t> and read data. Monitored execution characteristics are written to the file “opcTest.txt”. An alternative, manually written, OPC UA connector is given for comparison.</a:t>
            </a:r>
          </a:p>
          <a:p>
            <a:endParaRPr lang="en-GB" sz="2000" dirty="0"/>
          </a:p>
          <a:p>
            <a:r>
              <a:rPr lang="en-GB" sz="2000" b="1" dirty="0"/>
              <a:t>Sender service </a:t>
            </a:r>
            <a:r>
              <a:rPr lang="en-GB" sz="2000" dirty="0"/>
              <a:t>and </a:t>
            </a:r>
            <a:r>
              <a:rPr lang="en-GB" sz="2000" b="1" dirty="0"/>
              <a:t>File output </a:t>
            </a:r>
            <a:r>
              <a:rPr lang="en-GB" sz="2000" dirty="0"/>
              <a:t>are generic, used in the tests and not part of the generated application and hence showed as greyed out.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763228" y="2138780"/>
            <a:ext cx="107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48182" y="261954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129210" y="2208029"/>
            <a:ext cx="1573316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3925488" y="1931029"/>
            <a:ext cx="1439474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Generated OPC UA Connector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2702526" y="2531194"/>
            <a:ext cx="122296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9576622" y="2149599"/>
            <a:ext cx="1513343" cy="9233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File output </a:t>
            </a:r>
            <a:r>
              <a:rPr lang="en-GB" dirty="0"/>
              <a:t>“opcTest.txt”</a:t>
            </a:r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539531" y="1767477"/>
            <a:ext cx="116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26" idx="1"/>
            <a:endCxn id="37" idx="3"/>
          </p:cNvCxnSpPr>
          <p:nvPr/>
        </p:nvCxnSpPr>
        <p:spPr>
          <a:xfrm rot="10800000" flipV="1">
            <a:off x="5364962" y="2102864"/>
            <a:ext cx="1371100" cy="428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29074" y="3632185"/>
            <a:ext cx="1826077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de-DE" sz="1500" dirty="0" err="1"/>
              <a:t>GeneratedConnector</a:t>
            </a:r>
            <a:endParaRPr lang="en-DE" sz="1500" dirty="0"/>
          </a:p>
        </p:txBody>
      </p:sp>
      <p:cxnSp>
        <p:nvCxnSpPr>
          <p:cNvPr id="52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45" idx="0"/>
          </p:cNvCxnSpPr>
          <p:nvPr/>
        </p:nvCxnSpPr>
        <p:spPr>
          <a:xfrm flipH="1">
            <a:off x="4642113" y="3131358"/>
            <a:ext cx="3112" cy="5008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6736062" y="1779699"/>
            <a:ext cx="16267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VDW/UMATI </a:t>
            </a:r>
          </a:p>
          <a:p>
            <a:r>
              <a:rPr lang="de-DE" b="1" dirty="0"/>
              <a:t>OPC UA </a:t>
            </a:r>
            <a:r>
              <a:rPr lang="de-DE" b="1" dirty="0" err="1"/>
              <a:t>server</a:t>
            </a:r>
            <a:endParaRPr lang="en-GB" b="1" dirty="0"/>
          </a:p>
        </p:txBody>
      </p:sp>
      <p:cxnSp>
        <p:nvCxnSpPr>
          <p:cNvPr id="3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5364962" y="2611264"/>
            <a:ext cx="4211660" cy="29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6911398" y="2582329"/>
            <a:ext cx="127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Write data</a:t>
            </a:r>
            <a:endParaRPr lang="en-DE" dirty="0"/>
          </a:p>
        </p:txBody>
      </p:sp>
      <p:pic>
        <p:nvPicPr>
          <p:cNvPr id="18" name="Picture 17" descr="oktoflow">
            <a:extLst>
              <a:ext uri="{FF2B5EF4-FFF2-40B4-BE49-F238E27FC236}">
                <a16:creationId xmlns:a16="http://schemas.microsoft.com/office/drawing/2014/main" id="{FCBEF44C-9D12-4273-A8C1-A5C69280CE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874" y="17036"/>
            <a:ext cx="1243963" cy="10720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50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Examples.vdw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96</cp:revision>
  <dcterms:created xsi:type="dcterms:W3CDTF">2022-07-02T06:48:52Z</dcterms:created>
  <dcterms:modified xsi:type="dcterms:W3CDTF">2024-03-27T07:52:39Z</dcterms:modified>
</cp:coreProperties>
</file>