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60" r:id="rId2"/>
    <p:sldId id="417" r:id="rId3"/>
    <p:sldId id="439" r:id="rId4"/>
    <p:sldId id="432" r:id="rId5"/>
    <p:sldId id="381" r:id="rId6"/>
    <p:sldId id="418" r:id="rId7"/>
    <p:sldId id="391" r:id="rId8"/>
    <p:sldId id="435" r:id="rId9"/>
    <p:sldId id="396" r:id="rId10"/>
    <p:sldId id="408" r:id="rId11"/>
    <p:sldId id="440" r:id="rId12"/>
    <p:sldId id="425" r:id="rId13"/>
    <p:sldId id="410" r:id="rId14"/>
    <p:sldId id="436" r:id="rId15"/>
    <p:sldId id="427" r:id="rId16"/>
    <p:sldId id="414" r:id="rId17"/>
    <p:sldId id="428" r:id="rId18"/>
    <p:sldId id="416" r:id="rId19"/>
    <p:sldId id="429" r:id="rId20"/>
    <p:sldId id="430" r:id="rId21"/>
    <p:sldId id="426" r:id="rId22"/>
    <p:sldId id="397" r:id="rId23"/>
    <p:sldId id="411" r:id="rId24"/>
    <p:sldId id="399" r:id="rId25"/>
    <p:sldId id="421" r:id="rId26"/>
    <p:sldId id="393" r:id="rId27"/>
    <p:sldId id="422" r:id="rId28"/>
    <p:sldId id="420" r:id="rId29"/>
    <p:sldId id="394" r:id="rId30"/>
    <p:sldId id="433" r:id="rId31"/>
    <p:sldId id="388" r:id="rId32"/>
    <p:sldId id="424" r:id="rId33"/>
    <p:sldId id="423" r:id="rId34"/>
    <p:sldId id="437" r:id="rId35"/>
    <p:sldId id="438" r:id="rId36"/>
    <p:sldId id="401" r:id="rId37"/>
    <p:sldId id="402" r:id="rId38"/>
    <p:sldId id="404" r:id="rId39"/>
    <p:sldId id="434" r:id="rId40"/>
    <p:sldId id="415" r:id="rId41"/>
    <p:sldId id="263" r:id="rId42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023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602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074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WNC2iHNX2cMs2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https://sync.academiccloud.de/index.php/s/WNC2iHNX2cMs2lm</a:t>
            </a:r>
            <a:endParaRPr lang="en-GB" dirty="0"/>
          </a:p>
          <a:p>
            <a:r>
              <a:rPr lang="en-GB" dirty="0"/>
              <a:t>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EF80-7EB6-4A93-8E5F-0BC4B2DB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960870"/>
            <a:ext cx="702564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Windows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Prerequisites</a:t>
            </a:r>
            <a:r>
              <a:rPr lang="de-DE" dirty="0"/>
              <a:t>).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D0908-DC8D-4213-8E84-B7A3192C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install Docker Engine in case to want to run the container version of the platform, else Skip Docker Installation. </a:t>
            </a:r>
            <a:r>
              <a:rPr lang="de-DE" b="1" dirty="0" err="1">
                <a:solidFill>
                  <a:srgbClr val="FF0000"/>
                </a:solidFill>
              </a:rPr>
              <a:t>Please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handbook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information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848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468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10942320" cy="4571217"/>
          </a:xfrm>
        </p:spPr>
        <p:txBody>
          <a:bodyPr/>
          <a:lstStyle/>
          <a:p>
            <a:r>
              <a:rPr lang="en-GB" dirty="0"/>
              <a:t>Install platform dependencies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</a:t>
            </a:r>
            <a:r>
              <a:rPr lang="en-GB" dirty="0" err="1">
                <a:latin typeface="Consolas" panose="020B0609020204030204" pitchFamily="49" charset="0"/>
              </a:rPr>
              <a:t>platformDependencies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cd ..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Obtain platform bootstrap packages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mvn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package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492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8"/>
          <a:stretch/>
        </p:blipFill>
        <p:spPr>
          <a:xfrm>
            <a:off x="725976" y="1555136"/>
            <a:ext cx="5674824" cy="1585097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6" y="3658241"/>
            <a:ext cx="567739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exec:java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11" y="2598576"/>
            <a:ext cx="2773920" cy="586791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708405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execute all the steps in “</a:t>
            </a:r>
            <a:r>
              <a:rPr lang="de-DE" b="1" dirty="0" err="1">
                <a:solidFill>
                  <a:srgbClr val="FF0000"/>
                </a:solidFill>
              </a:rPr>
              <a:t>Required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setup</a:t>
            </a:r>
            <a:r>
              <a:rPr lang="de-DE" b="1" dirty="0">
                <a:solidFill>
                  <a:srgbClr val="FF0000"/>
                </a:solidFill>
              </a:rPr>
              <a:t> (</a:t>
            </a:r>
            <a:r>
              <a:rPr lang="de-DE" b="1" dirty="0" err="1">
                <a:solidFill>
                  <a:srgbClr val="FF0000"/>
                </a:solidFill>
              </a:rPr>
              <a:t>Prerequisites</a:t>
            </a:r>
            <a:r>
              <a:rPr lang="de-DE" b="1" dirty="0">
                <a:solidFill>
                  <a:srgbClr val="FF0000"/>
                </a:solidFill>
              </a:rPr>
              <a:t>)</a:t>
            </a:r>
            <a:r>
              <a:rPr lang="en-GB" b="1" dirty="0">
                <a:solidFill>
                  <a:srgbClr val="FF0000"/>
                </a:solidFill>
              </a:rPr>
              <a:t>” and the first 3 steps in “Platform Installation” on each device. </a:t>
            </a:r>
            <a:endParaRPr lang="en-GB" sz="2000" dirty="0"/>
          </a:p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4334005"/>
            <a:ext cx="10942320" cy="2152285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50236"/>
            <a:ext cx="5808618" cy="4963090"/>
          </a:xfrm>
        </p:spPr>
        <p:txBody>
          <a:bodyPr/>
          <a:lstStyle/>
          <a:p>
            <a:r>
              <a:rPr lang="en-GB" dirty="0"/>
              <a:t>To add the new device/pc as resource in the platform run the following scripts on the new device/pc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631039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PC/ pc like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required</a:t>
            </a:r>
            <a:r>
              <a:rPr lang="de-DE" sz="4800" dirty="0"/>
              <a:t> </a:t>
            </a:r>
            <a:r>
              <a:rPr lang="de-DE" sz="4800" dirty="0" err="1"/>
              <a:t>setup</a:t>
            </a:r>
            <a:r>
              <a:rPr lang="de-DE" sz="4800" dirty="0"/>
              <a:t> (</a:t>
            </a:r>
            <a:r>
              <a:rPr lang="de-DE" sz="4800" dirty="0" err="1"/>
              <a:t>Prerequisites</a:t>
            </a:r>
            <a:r>
              <a:rPr lang="de-DE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1950</Words>
  <Application>Microsoft Office PowerPoint</Application>
  <DocSecurity>0</DocSecurity>
  <PresentationFormat>Widescreen</PresentationFormat>
  <Paragraphs>189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991</cp:revision>
  <dcterms:modified xsi:type="dcterms:W3CDTF">2022-11-23T15:58:53Z</dcterms:modified>
  <cp:category/>
  <dc:identifier/>
  <cp:contentStatus/>
  <dc:language/>
  <cp:version/>
</cp:coreProperties>
</file>