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687144" y="1537171"/>
            <a:ext cx="1067344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Examples.MODBUS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838200" y="4212073"/>
            <a:ext cx="105662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use of a generated MODBUS/TCP connector within the oktoflow platform.</a:t>
            </a:r>
          </a:p>
          <a:p>
            <a:endParaRPr lang="en-GB" sz="2000" dirty="0"/>
          </a:p>
          <a:p>
            <a:r>
              <a:rPr lang="en-GB" sz="2000" dirty="0"/>
              <a:t>The platform generates and uses an instantiated </a:t>
            </a:r>
            <a:r>
              <a:rPr lang="en-GB" sz="2000" b="1" dirty="0"/>
              <a:t>MODBUS/TCP Connector</a:t>
            </a:r>
            <a:r>
              <a:rPr lang="en-GB" sz="2000" dirty="0"/>
              <a:t> to connect a MODBUS/TCP test server and to read data. Monitored execution characteristics are written to the file “opcTest.txt”. An alternative, manually written, OPC UA connector is given for comparison.</a:t>
            </a:r>
          </a:p>
          <a:p>
            <a:endParaRPr lang="en-GB" sz="2000" dirty="0"/>
          </a:p>
          <a:p>
            <a:r>
              <a:rPr lang="en-GB" sz="2000" b="1" dirty="0"/>
              <a:t>Sender service </a:t>
            </a:r>
            <a:r>
              <a:rPr lang="en-GB" sz="2000" dirty="0"/>
              <a:t>and </a:t>
            </a:r>
            <a:r>
              <a:rPr lang="en-GB" sz="2000" b="1" dirty="0"/>
              <a:t>File output </a:t>
            </a:r>
            <a:r>
              <a:rPr lang="en-GB" sz="2000" dirty="0"/>
              <a:t>are generic and not part of the application and hence showed as greyed out.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763228" y="2138780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48182" y="261954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129210" y="2208029"/>
            <a:ext cx="157331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3925487" y="1931029"/>
            <a:ext cx="157331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Generated MODBUS/TCP Connector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702526" y="2531194"/>
            <a:ext cx="12229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9188010" y="2149599"/>
            <a:ext cx="1901956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File output </a:t>
            </a:r>
            <a:r>
              <a:rPr lang="en-GB" dirty="0"/>
              <a:t>“modbusTest.txt”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539531" y="1767477"/>
            <a:ext cx="116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 flipV="1">
            <a:off x="5498802" y="2102864"/>
            <a:ext cx="1237260" cy="428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812204" y="3632185"/>
            <a:ext cx="1826077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GeneratedConnector</a:t>
            </a:r>
            <a:endParaRPr lang="en-DE" sz="1500" dirty="0"/>
          </a:p>
        </p:txBody>
      </p: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4712145" y="3131358"/>
            <a:ext cx="13098" cy="500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6736062" y="1779699"/>
            <a:ext cx="19556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Test MODBUS/TCP</a:t>
            </a:r>
          </a:p>
          <a:p>
            <a:r>
              <a:rPr lang="de-DE" b="1" dirty="0" err="1"/>
              <a:t>server</a:t>
            </a:r>
            <a:endParaRPr lang="en-GB" b="1" dirty="0"/>
          </a:p>
        </p:txBody>
      </p:sp>
      <p:cxnSp>
        <p:nvCxnSpPr>
          <p:cNvPr id="33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98802" y="2611264"/>
            <a:ext cx="36892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6911398" y="2582329"/>
            <a:ext cx="12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data</a:t>
            </a:r>
            <a:endParaRPr lang="en-DE" dirty="0"/>
          </a:p>
        </p:txBody>
      </p:sp>
      <p:pic>
        <p:nvPicPr>
          <p:cNvPr id="27" name="Picture 26" descr="oktoflow">
            <a:extLst>
              <a:ext uri="{FF2B5EF4-FFF2-40B4-BE49-F238E27FC236}">
                <a16:creationId xmlns:a16="http://schemas.microsoft.com/office/drawing/2014/main" id="{FF39F9F5-929D-4139-B5D6-2C45F26AA5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5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7A1E9-27A3-453C-A0BC-BB591AF65445}"/>
              </a:ext>
            </a:extLst>
          </p:cNvPr>
          <p:cNvSpPr/>
          <p:nvPr/>
        </p:nvSpPr>
        <p:spPr>
          <a:xfrm>
            <a:off x="706175" y="280642"/>
            <a:ext cx="10566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 MODBUS </a:t>
            </a:r>
            <a:r>
              <a:rPr lang="en-GB" sz="2000"/>
              <a:t>data model </a:t>
            </a:r>
            <a:r>
              <a:rPr lang="en-GB" sz="2000" dirty="0"/>
              <a:t>used for testing: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9AF98-B340-463C-8275-E980D6713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04850"/>
            <a:ext cx="2305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2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Examples.MODBUS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98</cp:revision>
  <dcterms:created xsi:type="dcterms:W3CDTF">2022-07-02T06:48:52Z</dcterms:created>
  <dcterms:modified xsi:type="dcterms:W3CDTF">2024-03-27T07:59:22Z</dcterms:modified>
</cp:coreProperties>
</file>