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281" r:id="rId21"/>
    <p:sldId id="283" r:id="rId22"/>
    <p:sldId id="272" r:id="rId23"/>
    <p:sldId id="262" r:id="rId24"/>
    <p:sldId id="275" r:id="rId25"/>
    <p:sldId id="278" r:id="rId26"/>
    <p:sldId id="286" r:id="rId27"/>
    <p:sldId id="285" r:id="rId28"/>
    <p:sldId id="287" r:id="rId29"/>
    <p:sldId id="290" r:id="rId30"/>
    <p:sldId id="264" r:id="rId31"/>
    <p:sldId id="282" r:id="rId32"/>
    <p:sldId id="273" r:id="rId33"/>
    <p:sldId id="289" r:id="rId34"/>
    <p:sldId id="266" r:id="rId35"/>
    <p:sldId id="276" r:id="rId36"/>
    <p:sldId id="277" r:id="rId37"/>
    <p:sldId id="279" r:id="rId38"/>
    <p:sldId id="293" r:id="rId39"/>
    <p:sldId id="294" r:id="rId40"/>
    <p:sldId id="29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74" autoAdjust="0"/>
  </p:normalViewPr>
  <p:slideViewPr>
    <p:cSldViewPr snapToGrid="0">
      <p:cViewPr varScale="1">
        <p:scale>
          <a:sx n="80" d="100"/>
          <a:sy n="80" d="100"/>
        </p:scale>
        <p:origin x="93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1385316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“Nameplate”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1" name="Straight Arrow Connector 19">
            <a:extLst>
              <a:ext uri="{FF2B5EF4-FFF2-40B4-BE49-F238E27FC236}">
                <a16:creationId xmlns:a16="http://schemas.microsoft.com/office/drawing/2014/main" id="{C341C5C4-F712-4D1D-A2BE-10CCF8DDC4C6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722469" cy="44873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9D9D9C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769972" y="1136742"/>
            <a:ext cx="1654620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Documentation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162080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2609612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070384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53115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3991928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278294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407268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472432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05529" y="2418088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2885718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346490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3801442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322619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520513" y="2709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377778" y="2852973"/>
            <a:ext cx="278392" cy="15643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147392" y="3083359"/>
            <a:ext cx="739164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8919916" y="3310835"/>
            <a:ext cx="1194116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659328" y="3571423"/>
            <a:ext cx="1715293" cy="1564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43960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2590269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2820655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055798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281427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278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330298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4895063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427645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189154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3663994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346746"/>
            <a:ext cx="4040975" cy="256008"/>
          </a:xfrm>
          <a:prstGeom prst="bentConnector3">
            <a:avLst>
              <a:gd name="adj1" fmla="val 376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238861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423527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17275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2794278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331717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3796582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362284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375543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14800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2905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851169" y="5343184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851166" y="5568800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260921" y="551250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260921" y="527149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660288" y="4875734"/>
            <a:ext cx="3895174" cy="21968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65385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79554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811471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240751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1661008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228329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0967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1666304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19362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099594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4940468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5861863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4661663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122360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3796582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331717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6783258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246841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22058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8708226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4656256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189998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0557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344406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8646177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50245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458483" y="5165478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458483" y="5414920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458482" y="6086719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28027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3992946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3562146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126291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443953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4628619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444962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295834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3879859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2633819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415615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2847668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38387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4038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2546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421987" y="23196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7719227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7689121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216557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789943" y="8839900"/>
            <a:ext cx="128793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7001805" y="15220573"/>
            <a:ext cx="258534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401223"/>
            <a:ext cx="460821" cy="401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93E20652-AF9B-4CB2-B887-62053599278B}"/>
              </a:ext>
            </a:extLst>
          </p:cNvPr>
          <p:cNvSpPr txBox="1"/>
          <p:nvPr/>
        </p:nvSpPr>
        <p:spPr>
          <a:xfrm>
            <a:off x="6923257" y="15122999"/>
            <a:ext cx="157094" cy="184666"/>
          </a:xfrm>
          <a:prstGeom prst="rect">
            <a:avLst/>
          </a:prstGeom>
          <a:solidFill>
            <a:srgbClr val="FFC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15165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194034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6967924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9654796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116116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073835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3557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445401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41257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3771380" y="14734482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274889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6960672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24" idx="2"/>
            <a:endCxn id="170" idx="1"/>
          </p:cNvCxnSpPr>
          <p:nvPr/>
        </p:nvCxnSpPr>
        <p:spPr>
          <a:xfrm rot="16200000" flipH="1">
            <a:off x="-2548905" y="8598862"/>
            <a:ext cx="12397249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FA8A1B9-1419-42E8-8B01-C298CD7F0464}"/>
              </a:ext>
            </a:extLst>
          </p:cNvPr>
          <p:cNvSpPr txBox="1"/>
          <p:nvPr/>
        </p:nvSpPr>
        <p:spPr>
          <a:xfrm>
            <a:off x="-667512" y="4887436"/>
            <a:ext cx="31913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test.configuration.configuration</a:t>
            </a:r>
            <a:endParaRPr lang="en-US" dirty="0"/>
          </a:p>
        </p:txBody>
      </p:sp>
      <p:cxnSp>
        <p:nvCxnSpPr>
          <p:cNvPr id="177" name="Elbow Connector 89">
            <a:extLst>
              <a:ext uri="{FF2B5EF4-FFF2-40B4-BE49-F238E27FC236}">
                <a16:creationId xmlns:a16="http://schemas.microsoft.com/office/drawing/2014/main" id="{0BAE262C-EE3E-4798-B56C-024F86BB1686}"/>
              </a:ext>
            </a:extLst>
          </p:cNvPr>
          <p:cNvCxnSpPr>
            <a:cxnSpLocks/>
            <a:stCxn id="146" idx="1"/>
            <a:endCxn id="175" idx="3"/>
          </p:cNvCxnSpPr>
          <p:nvPr/>
        </p:nvCxnSpPr>
        <p:spPr>
          <a:xfrm rot="10800000">
            <a:off x="2523886" y="5072103"/>
            <a:ext cx="1247495" cy="1032912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508514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0964924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464435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258501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3788848" y="16553619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24" idx="2"/>
            <a:endCxn id="184" idx="1"/>
          </p:cNvCxnSpPr>
          <p:nvPr/>
        </p:nvCxnSpPr>
        <p:spPr>
          <a:xfrm rot="16200000" flipH="1">
            <a:off x="-3449740" y="9499697"/>
            <a:ext cx="14216386" cy="26078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909964" y="6163663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406383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2914763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270825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2800801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502356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0972459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0693929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258501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1679504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1677033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53275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1930921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1842427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172436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349354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7903445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81453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996137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024135" y="16096879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3957136" y="16061025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7777123" y="11458731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7985668" y="11898300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7985668" y="12310437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7979303" y="12715623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7983112" y="13120809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7785929" y="1173973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7792670" y="11889968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586602" y="12096036"/>
            <a:ext cx="673069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7380827" y="12301812"/>
            <a:ext cx="1078255" cy="1186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7180138" y="12502500"/>
            <a:ext cx="1483441" cy="12250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70" idx="3"/>
          </p:cNvCxnSpPr>
          <p:nvPr/>
        </p:nvCxnSpPr>
        <p:spPr>
          <a:xfrm rot="10800000" flipV="1">
            <a:off x="4879965" y="11643396"/>
            <a:ext cx="2897158" cy="3275751"/>
          </a:xfrm>
          <a:prstGeom prst="bentConnector3">
            <a:avLst>
              <a:gd name="adj1" fmla="val 559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7993750" y="13525659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7994822" y="14360158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7870901" y="1389410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6983032" y="12699606"/>
            <a:ext cx="1888291" cy="1331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6566318" y="13116320"/>
            <a:ext cx="2722790" cy="13421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7878851" y="143248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7904405" y="118434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7902348" y="122853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7892129" y="1269746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7893445" y="131019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7696646" y="114098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6170674" y="16093451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6109637" y="160439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245" idx="1"/>
            <a:endCxn id="214" idx="3"/>
          </p:cNvCxnSpPr>
          <p:nvPr/>
        </p:nvCxnSpPr>
        <p:spPr>
          <a:xfrm rot="10800000" flipV="1">
            <a:off x="5660290" y="16278117"/>
            <a:ext cx="510385" cy="342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9762056" y="4084026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494795" y="4001431"/>
            <a:ext cx="105566" cy="4289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363150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08083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3672655"/>
            <a:ext cx="339039" cy="596037"/>
          </a:xfrm>
          <a:prstGeom prst="bentConnector3">
            <a:avLst>
              <a:gd name="adj1" fmla="val 7022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9752816" y="399962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2148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37480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2996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401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09142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99899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469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09225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14589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86415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96015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90CDE63D-8154-4F52-A48B-C60F2998B1BE}"/>
              </a:ext>
            </a:extLst>
          </p:cNvPr>
          <p:cNvSpPr txBox="1"/>
          <p:nvPr/>
        </p:nvSpPr>
        <p:spPr>
          <a:xfrm>
            <a:off x="3693538" y="16497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437307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267264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051061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2533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25041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18729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915298" y="6414015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458482" y="6310714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34588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18644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667901" y="1467451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28188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8272761" y="5728027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467071" y="5640335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6715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2136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5357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765855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13433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75664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74367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21098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16387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164953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53961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118654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230424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1666660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2071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16332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996137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996137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466227" y="5873056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874939" y="5917935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FFB9BD9B-AB6F-4FB1-832A-1B13445AB3BA}"/>
              </a:ext>
            </a:extLst>
          </p:cNvPr>
          <p:cNvSpPr txBox="1"/>
          <p:nvPr/>
        </p:nvSpPr>
        <p:spPr>
          <a:xfrm>
            <a:off x="592716" y="352047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8C235124-6996-42F8-B400-76F52CA72AE0}"/>
              </a:ext>
            </a:extLst>
          </p:cNvPr>
          <p:cNvSpPr txBox="1"/>
          <p:nvPr/>
        </p:nvSpPr>
        <p:spPr>
          <a:xfrm>
            <a:off x="727155" y="3956329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0292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3637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C5170004-C06C-4412-AB65-228AD2980384}"/>
              </a:ext>
            </a:extLst>
          </p:cNvPr>
          <p:cNvSpPr txBox="1"/>
          <p:nvPr/>
        </p:nvSpPr>
        <p:spPr>
          <a:xfrm>
            <a:off x="-781511" y="48132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909964" y="6818885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451556" y="6725874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339464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9694261" y="130550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0139823" y="1340706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7985668" y="13922104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6566318" y="13116320"/>
            <a:ext cx="2722790" cy="13421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6780768" y="12901870"/>
            <a:ext cx="2284736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7885943" y="135068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11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9949583" y="1391381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9564987" y="143329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1861907" y="-14793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1860018" y="-9961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53" idx="1"/>
            <a:endCxn id="136" idx="1"/>
          </p:cNvCxnSpPr>
          <p:nvPr/>
        </p:nvCxnSpPr>
        <p:spPr>
          <a:xfrm rot="10800000" flipH="1" flipV="1">
            <a:off x="1861906" y="-1294637"/>
            <a:ext cx="195375" cy="1408841"/>
          </a:xfrm>
          <a:prstGeom prst="bentConnector3">
            <a:avLst>
              <a:gd name="adj1" fmla="val -117006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54" idx="1"/>
            <a:endCxn id="136" idx="1"/>
          </p:cNvCxnSpPr>
          <p:nvPr/>
        </p:nvCxnSpPr>
        <p:spPr>
          <a:xfrm rot="10800000" flipH="1" flipV="1">
            <a:off x="1860018" y="-811521"/>
            <a:ext cx="197264" cy="925726"/>
          </a:xfrm>
          <a:prstGeom prst="bentConnector3">
            <a:avLst>
              <a:gd name="adj1" fmla="val -11588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1747007" y="-158536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1763654" y="-115861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066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256617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02932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48358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393169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3843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488506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84624" y="533947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58028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2458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190826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8879797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11599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3803284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375901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0908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206241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270917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17463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451930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3"/>
          </p:cNvCxnSpPr>
          <p:nvPr/>
        </p:nvCxnSpPr>
        <p:spPr>
          <a:xfrm rot="5400000" flipH="1" flipV="1">
            <a:off x="6349804" y="11518852"/>
            <a:ext cx="2141493" cy="4093996"/>
          </a:xfrm>
          <a:prstGeom prst="bentConnector4">
            <a:avLst>
              <a:gd name="adj1" fmla="val -9027"/>
              <a:gd name="adj2" fmla="val 12321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4987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14" idx="2"/>
            <a:endCxn id="214" idx="1"/>
          </p:cNvCxnSpPr>
          <p:nvPr/>
        </p:nvCxnSpPr>
        <p:spPr>
          <a:xfrm rot="16200000" flipH="1">
            <a:off x="3588269" y="15845678"/>
            <a:ext cx="700535" cy="1711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451556" y="6512817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908800" y="66069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372381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220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stCxn id="313" idx="2"/>
            <a:endCxn id="291" idx="1"/>
          </p:cNvCxnSpPr>
          <p:nvPr/>
        </p:nvCxnSpPr>
        <p:spPr>
          <a:xfrm rot="16200000" flipH="1">
            <a:off x="2102537" y="353640"/>
            <a:ext cx="254337" cy="1524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5345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5648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32674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6285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349895"/>
            <a:ext cx="202459" cy="4640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6754081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6967924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349894"/>
            <a:ext cx="689898" cy="906941"/>
          </a:xfrm>
          <a:prstGeom prst="bentConnector3">
            <a:avLst>
              <a:gd name="adj1" fmla="val -138984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644167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618847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3086</Words>
  <Application>Microsoft Office PowerPoint</Application>
  <PresentationFormat>Widescreen</PresentationFormat>
  <Paragraphs>1283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863</cp:revision>
  <dcterms:created xsi:type="dcterms:W3CDTF">2020-11-26T09:53:59Z</dcterms:created>
  <dcterms:modified xsi:type="dcterms:W3CDTF">2023-10-11T07:04:16Z</dcterms:modified>
</cp:coreProperties>
</file>