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01/01/2023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</a:t>
            </a:r>
            <a:r>
              <a:rPr lang="en-US" dirty="0"/>
              <a:t>example 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the Python service code into a synchronous service passing its data on to a synchronous sink. The remaining properties of the example are the same except for that the communication happens with </a:t>
            </a:r>
            <a:r>
              <a:rPr lang="en-US" b="1" dirty="0"/>
              <a:t>MQTT</a:t>
            </a:r>
            <a:r>
              <a:rPr lang="en-US" dirty="0"/>
              <a:t>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751524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968847" y="1816265"/>
            <a:ext cx="5197357" cy="10737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594283" y="3213189"/>
            <a:ext cx="5719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93</cp:revision>
  <dcterms:created xsi:type="dcterms:W3CDTF">2022-07-02T06:48:52Z</dcterms:created>
  <dcterms:modified xsi:type="dcterms:W3CDTF">2023-01-01T21:25:08Z</dcterms:modified>
</cp:coreProperties>
</file>