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269" r:id="rId17"/>
    <p:sldId id="274" r:id="rId18"/>
    <p:sldId id="271" r:id="rId19"/>
    <p:sldId id="280" r:id="rId20"/>
    <p:sldId id="303" r:id="rId21"/>
    <p:sldId id="281" r:id="rId22"/>
    <p:sldId id="283" r:id="rId23"/>
    <p:sldId id="272" r:id="rId24"/>
    <p:sldId id="262" r:id="rId25"/>
    <p:sldId id="275" r:id="rId26"/>
    <p:sldId id="278" r:id="rId27"/>
    <p:sldId id="286" r:id="rId28"/>
    <p:sldId id="285" r:id="rId29"/>
    <p:sldId id="287" r:id="rId30"/>
    <p:sldId id="290" r:id="rId31"/>
    <p:sldId id="264" r:id="rId32"/>
    <p:sldId id="282" r:id="rId33"/>
    <p:sldId id="302" r:id="rId34"/>
    <p:sldId id="273" r:id="rId35"/>
    <p:sldId id="289" r:id="rId36"/>
    <p:sldId id="266" r:id="rId37"/>
    <p:sldId id="276" r:id="rId38"/>
    <p:sldId id="277" r:id="rId39"/>
    <p:sldId id="279" r:id="rId40"/>
    <p:sldId id="293" r:id="rId41"/>
    <p:sldId id="294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74" autoAdjust="0"/>
  </p:normalViewPr>
  <p:slideViewPr>
    <p:cSldViewPr snapToGrid="0">
      <p:cViewPr>
        <p:scale>
          <a:sx n="75" d="100"/>
          <a:sy n="75" d="100"/>
        </p:scale>
        <p:origin x="562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Resources (management)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0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2444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19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Service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5" y="4487247"/>
            <a:ext cx="10310727" cy="213107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2" y="4905162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7" y="4652723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7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0" y="503992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08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6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1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6" y="6186063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74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464534" y="5191951"/>
            <a:ext cx="441506" cy="4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7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7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3" y="5061606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3" y="5061606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3" y="5061606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5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5" y="2906708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7" y="3297712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5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78" y="2728585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2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78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78" y="3063152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1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5" y="2993661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7" y="3353293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4" y="371160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78" y="3063152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3" y="4065022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1" y="2630875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1" y="2993402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5" y="3344149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29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7" y="4046283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4" y="2787319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4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4" y="3500593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4" y="3855173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4" y="4202727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5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49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4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19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3" y="1456311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2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3" y="1892444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2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6" y="1430082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1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1" y="1633533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2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39" y="1377995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6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552332" y="1537243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666402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tools.maven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08431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08431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08168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4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665599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Development 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08168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225748" y="1833350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Central services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40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19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2" y="544377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59CD6EA9-0441-4548-B381-E49C1C82B85A}"/>
              </a:ext>
            </a:extLst>
          </p:cNvPr>
          <p:cNvSpPr/>
          <p:nvPr/>
        </p:nvSpPr>
        <p:spPr bwMode="auto">
          <a:xfrm>
            <a:off x="9090457" y="43523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Influx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9A7D78-7E22-49A2-83F5-5D228560D074}"/>
              </a:ext>
            </a:extLst>
          </p:cNvPr>
          <p:cNvCxnSpPr>
            <a:cxnSpLocks/>
            <a:stCxn id="124" idx="3"/>
            <a:endCxn id="122" idx="1"/>
          </p:cNvCxnSpPr>
          <p:nvPr/>
        </p:nvCxnSpPr>
        <p:spPr>
          <a:xfrm flipV="1">
            <a:off x="8685078" y="591674"/>
            <a:ext cx="405379" cy="24714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7">
            <a:extLst>
              <a:ext uri="{FF2B5EF4-FFF2-40B4-BE49-F238E27FC236}">
                <a16:creationId xmlns:a16="http://schemas.microsoft.com/office/drawing/2014/main" id="{ED588AA4-B306-420D-9E93-01B273CACF70}"/>
              </a:ext>
            </a:extLst>
          </p:cNvPr>
          <p:cNvSpPr/>
          <p:nvPr/>
        </p:nvSpPr>
        <p:spPr bwMode="auto">
          <a:xfrm>
            <a:off x="10481866" y="257214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serial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TextBox 17">
            <a:extLst>
              <a:ext uri="{FF2B5EF4-FFF2-40B4-BE49-F238E27FC236}">
                <a16:creationId xmlns:a16="http://schemas.microsoft.com/office/drawing/2014/main" id="{45C354D9-0777-4B96-9B6C-8DE6491A7CB6}"/>
              </a:ext>
            </a:extLst>
          </p:cNvPr>
          <p:cNvSpPr/>
          <p:nvPr/>
        </p:nvSpPr>
        <p:spPr bwMode="auto">
          <a:xfrm>
            <a:off x="10497902" y="2945767"/>
            <a:ext cx="1538899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MODBUS/TCP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E93DFC5-077E-42DB-AF21-5796B980C700}"/>
              </a:ext>
            </a:extLst>
          </p:cNvPr>
          <p:cNvCxnSpPr>
            <a:cxnSpLocks/>
            <a:stCxn id="124" idx="3"/>
            <a:endCxn id="132" idx="1"/>
          </p:cNvCxnSpPr>
          <p:nvPr/>
        </p:nvCxnSpPr>
        <p:spPr>
          <a:xfrm flipV="1">
            <a:off x="8685078" y="2728584"/>
            <a:ext cx="1796788" cy="334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EBC8C96-BE8C-47F0-8E68-11D26F95D152}"/>
              </a:ext>
            </a:extLst>
          </p:cNvPr>
          <p:cNvCxnSpPr>
            <a:cxnSpLocks/>
            <a:stCxn id="124" idx="3"/>
            <a:endCxn id="135" idx="1"/>
          </p:cNvCxnSpPr>
          <p:nvPr/>
        </p:nvCxnSpPr>
        <p:spPr>
          <a:xfrm>
            <a:off x="8685078" y="3063152"/>
            <a:ext cx="1812824" cy="390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4" y="2930627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3" y="2572141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2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0" y="1430159"/>
            <a:ext cx="208574" cy="228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7" y="1937790"/>
            <a:ext cx="1299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3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0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5" y="2435966"/>
            <a:ext cx="900709" cy="604842"/>
          </a:xfrm>
          <a:prstGeom prst="bentConnector3">
            <a:avLst>
              <a:gd name="adj1" fmla="val 404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2" y="1640930"/>
            <a:ext cx="135865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604014" y="2122456"/>
            <a:ext cx="9044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4" y="338063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7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3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8" y="2649133"/>
            <a:ext cx="367309" cy="6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2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4" y="2810548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7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7" y="216578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1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3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1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1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2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4" y="3480649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3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5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4" y="1442729"/>
            <a:ext cx="981379" cy="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9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7" y="212245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7"/>
            <a:ext cx="767614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8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6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827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1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7" y="2022554"/>
            <a:ext cx="2124275" cy="2869082"/>
          </a:xfrm>
          <a:prstGeom prst="bentConnector3">
            <a:avLst>
              <a:gd name="adj1" fmla="val -3945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69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0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5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0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3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5" y="1248221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5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1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2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7" y="606300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38" y="97114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5"/>
            <a:ext cx="1097112" cy="1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7365" y="1408205"/>
            <a:ext cx="336601" cy="722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0" y="1922367"/>
            <a:ext cx="650111" cy="7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7" y="5807641"/>
            <a:ext cx="594946" cy="50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9871" y="5340537"/>
            <a:ext cx="18064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4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4"/>
            <a:ext cx="1623227" cy="54328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2" y="5758402"/>
            <a:ext cx="196683" cy="635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39" y="4492989"/>
            <a:ext cx="923033" cy="2437480"/>
          </a:xfrm>
          <a:prstGeom prst="bentConnector3">
            <a:avLst>
              <a:gd name="adj1" fmla="val 10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2"/>
            <a:ext cx="523822" cy="97289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7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1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0" y="618026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48" y="193373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48" y="244614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5" y="5722692"/>
            <a:ext cx="303264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2" y="4926835"/>
            <a:ext cx="303264" cy="3534750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6" y="4186927"/>
            <a:ext cx="302218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0" y="675701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79" y="2620632"/>
            <a:ext cx="10093" cy="42252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0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5" y="4733237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5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6"/>
            <a:ext cx="3721380" cy="3796852"/>
          </a:xfrm>
          <a:prstGeom prst="bentConnector3">
            <a:avLst>
              <a:gd name="adj1" fmla="val 4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5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4" y="606301"/>
            <a:ext cx="420996" cy="647228"/>
          </a:xfrm>
          <a:prstGeom prst="bentConnector3">
            <a:avLst>
              <a:gd name="adj1" fmla="val 315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3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2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1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2" y="1135327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6" y="757523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8" y="812153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0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0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2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0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18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1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0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0" y="4839838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2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0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3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18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1" y="3340609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3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2" y="3838265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7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5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1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09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49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2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4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3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09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1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4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5" y="5132139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39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3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49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6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7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0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2" y="2066013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5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2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5" y="3765577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5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5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1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5" y="1428088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5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78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5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5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5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68" y="3104095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0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2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4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3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7" y="3822160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3" y="3506970"/>
            <a:ext cx="1166316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2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29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7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3" y="952749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69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5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08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2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6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3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1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7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899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0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7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2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0" y="3065716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4" y="2112108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1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1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08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0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7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59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5" y="2581541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78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0" y="4302661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2" y="1996758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6" y="2729145"/>
            <a:ext cx="10615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7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7169" y="2064303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6" y="3698516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7169" y="3033674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09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40061" y="1359024"/>
            <a:ext cx="12700" cy="2014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2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1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299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0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5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4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5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3" y="6851845"/>
            <a:ext cx="6078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4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7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4" y="5563615"/>
            <a:ext cx="782491" cy="542095"/>
          </a:xfrm>
          <a:prstGeom prst="bentConnector3">
            <a:avLst>
              <a:gd name="adj1" fmla="val 7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4" y="5563615"/>
            <a:ext cx="777289" cy="1004468"/>
          </a:xfrm>
          <a:prstGeom prst="bentConnector3">
            <a:avLst>
              <a:gd name="adj1" fmla="val 71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4" y="5563615"/>
            <a:ext cx="777289" cy="1472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174762" y="7036511"/>
            <a:ext cx="1738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4" y="5563615"/>
            <a:ext cx="777289" cy="1927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5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8" y="-232870"/>
            <a:ext cx="649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2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7094" y="-48256"/>
            <a:ext cx="226958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1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3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6" y="211023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7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7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78" y="534189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78" y="404826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799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7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2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2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7984" y="1170579"/>
            <a:ext cx="2821933" cy="75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7002" y="1381561"/>
            <a:ext cx="3248604" cy="75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4542" y="2014021"/>
            <a:ext cx="4515464" cy="76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7901" y="2230661"/>
            <a:ext cx="4941301" cy="75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3" y="2908995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2" y="210014"/>
            <a:ext cx="9868907" cy="853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49" y="4961734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59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2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28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4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7094" y="-48204"/>
            <a:ext cx="241462" cy="582393"/>
          </a:xfrm>
          <a:prstGeom prst="bentConnector3">
            <a:avLst>
              <a:gd name="adj1" fmla="val 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5005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3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7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5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499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7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49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16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6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1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1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2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11408" y="1597155"/>
            <a:ext cx="3681551" cy="76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3330" y="1805233"/>
            <a:ext cx="4097941" cy="76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8" y="534189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78" y="534189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78" y="534189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8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49" y="-471422"/>
            <a:ext cx="456988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49" y="-883412"/>
            <a:ext cx="456988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8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4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69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28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6"/>
            <a:ext cx="1286127" cy="1036437"/>
          </a:xfrm>
          <a:prstGeom prst="bentConnector5">
            <a:avLst>
              <a:gd name="adj1" fmla="val -17774"/>
              <a:gd name="adj2" fmla="val 27944"/>
              <a:gd name="adj3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1" cy="475404"/>
          </a:xfrm>
          <a:prstGeom prst="bentConnector3">
            <a:avLst>
              <a:gd name="adj1" fmla="val 113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0" y="996310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5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5" y="5570989"/>
            <a:ext cx="333945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5" y="5570989"/>
            <a:ext cx="333944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5" y="5570989"/>
            <a:ext cx="307790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5" y="5570989"/>
            <a:ext cx="322499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5" y="5570989"/>
            <a:ext cx="308193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89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7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88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7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1190814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4"/>
            <a:ext cx="119081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3"/>
            <a:ext cx="119081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5" y="-9666"/>
            <a:ext cx="438005" cy="1191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29</a:t>
            </a:r>
          </a:p>
          <a:p>
            <a:pPr algn="r"/>
            <a:endParaRPr lang="de-DE" dirty="0">
              <a:latin typeface="Consolas" panose="020B0609020204030204" pitchFamily="49" charset="0"/>
            </a:endParaRPr>
          </a:p>
          <a:p>
            <a:pPr algn="r"/>
            <a:r>
              <a:rPr lang="de-DE" dirty="0">
                <a:latin typeface="Consolas" panose="020B0609020204030204" pitchFamily="49" charset="0"/>
              </a:rPr>
              <a:t>30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31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32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33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38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39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40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83C27-F373-4659-8E84-943F6AD0A01E}"/>
              </a:ext>
            </a:extLst>
          </p:cNvPr>
          <p:cNvSpPr txBox="1"/>
          <p:nvPr/>
        </p:nvSpPr>
        <p:spPr>
          <a:xfrm>
            <a:off x="529387" y="8650345"/>
            <a:ext cx="1190814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JavaType.vtl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genHashCode</a:t>
            </a:r>
            <a:r>
              <a:rPr lang="en-GB" i="1" dirty="0">
                <a:latin typeface="Consolas" panose="020B0609020204030204" pitchFamily="49" charset="0"/>
              </a:rPr>
              <a:t>(...) and </a:t>
            </a:r>
            <a:r>
              <a:rPr lang="en-GB" i="1" dirty="0" err="1">
                <a:latin typeface="Consolas" panose="020B0609020204030204" pitchFamily="49" charset="0"/>
              </a:rPr>
              <a:t>genHashCodeObject</a:t>
            </a:r>
            <a:r>
              <a:rPr lang="en-GB" i="1" dirty="0">
                <a:latin typeface="Consolas" panose="020B0609020204030204" pitchFamily="49" charset="0"/>
              </a:rPr>
              <a:t>(...) are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def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genHashCode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access,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type,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Boolean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optional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</a:t>
            </a:r>
            <a:r>
              <a:rPr lang="en-GB" i="1" dirty="0" err="1">
                <a:latin typeface="Consolas" panose="020B0609020204030204" pitchFamily="49" charset="0"/>
              </a:rPr>
              <a:t>genHashCodeObject</a:t>
            </a:r>
            <a:r>
              <a:rPr lang="en-GB" i="1" dirty="0">
                <a:latin typeface="Consolas" panose="020B0609020204030204" pitchFamily="49" charset="0"/>
              </a:rPr>
              <a:t>(access, optional);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JavaType.vtl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genEquals</a:t>
            </a:r>
            <a:r>
              <a:rPr lang="en-GB" i="1" dirty="0">
                <a:latin typeface="Consolas" panose="020B0609020204030204" pitchFamily="49" charset="0"/>
              </a:rPr>
              <a:t>(...) and </a:t>
            </a:r>
            <a:r>
              <a:rPr lang="en-GB" i="1" dirty="0" err="1">
                <a:latin typeface="Consolas" panose="020B0609020204030204" pitchFamily="49" charset="0"/>
              </a:rPr>
              <a:t>genEqualsObject</a:t>
            </a:r>
            <a:r>
              <a:rPr lang="en-GB" i="1" dirty="0">
                <a:latin typeface="Consolas" panose="020B0609020204030204" pitchFamily="49" charset="0"/>
              </a:rPr>
              <a:t>(...) are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def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genEquals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access,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type,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Boolean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optional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GB" i="1" dirty="0" err="1">
                <a:latin typeface="Consolas" panose="020B0609020204030204" pitchFamily="49" charset="0"/>
              </a:rPr>
              <a:t>genEqualsObject</a:t>
            </a:r>
            <a:r>
              <a:rPr lang="en-GB" i="1" dirty="0">
                <a:latin typeface="Consolas" panose="020B0609020204030204" pitchFamily="49" charset="0"/>
              </a:rPr>
              <a:t>(access, optional);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2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6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3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1" y="1737546"/>
            <a:ext cx="619005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0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58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6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2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3" y="770519"/>
            <a:ext cx="1786" cy="1566508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28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3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28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7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3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0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72524-B17C-4940-97FD-F675646B75B4}"/>
              </a:ext>
            </a:extLst>
          </p:cNvPr>
          <p:cNvSpPr txBox="1"/>
          <p:nvPr/>
        </p:nvSpPr>
        <p:spPr>
          <a:xfrm>
            <a:off x="529386" y="-9666"/>
            <a:ext cx="1166261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AllTypes.ivml</a:t>
            </a:r>
            <a:r>
              <a:rPr lang="en-GB" i="1" dirty="0">
                <a:latin typeface="Consolas" panose="020B0609020204030204" pitchFamily="49" charset="0"/>
              </a:rPr>
              <a:t> of application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GenericDateTimeTypeType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b="1" i="1" dirty="0" err="1">
                <a:solidFill>
                  <a:schemeClr val="accent2">
                    <a:lumMod val="75000"/>
                  </a:schemeClr>
                </a:solidFill>
              </a:rPr>
              <a:t>MyDateTimeType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latin typeface="Consolas" panose="020B0609020204030204" pitchFamily="49" charset="0"/>
              </a:rPr>
              <a:t>    name = “</a:t>
            </a:r>
            <a:r>
              <a:rPr lang="en-US" dirty="0" err="1">
                <a:latin typeface="Consolas" panose="020B0609020204030204" pitchFamily="49" charset="0"/>
              </a:rPr>
              <a:t>MyDateTimeType</a:t>
            </a:r>
            <a:r>
              <a:rPr lang="en-US" dirty="0">
                <a:latin typeface="Consolas" panose="020B0609020204030204" pitchFamily="49" charset="0"/>
              </a:rPr>
              <a:t>",    // unique type name</a:t>
            </a:r>
          </a:p>
          <a:p>
            <a:r>
              <a:rPr lang="en-US" dirty="0">
                <a:latin typeface="Consolas" panose="020B0609020204030204" pitchFamily="49" charset="0"/>
              </a:rPr>
              <a:t>    format = "dd/MM/</a:t>
            </a:r>
            <a:r>
              <a:rPr lang="en-US" dirty="0" err="1">
                <a:latin typeface="Consolas" panose="020B0609020204030204" pitchFamily="49" charset="0"/>
              </a:rPr>
              <a:t>yyyy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HH:mm</a:t>
            </a:r>
            <a:r>
              <a:rPr lang="en-US" dirty="0">
                <a:latin typeface="Consolas" panose="020B0609020204030204" pitchFamily="49" charset="0"/>
              </a:rPr>
              <a:t>“ // format specification according to Java </a:t>
            </a:r>
            <a:r>
              <a:rPr lang="en-US" dirty="0" err="1">
                <a:latin typeface="Consolas" panose="020B0609020204030204" pitchFamily="49" charset="0"/>
              </a:rPr>
              <a:t>SimpleDataFormat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61BF2-751E-452A-911D-829AF53DAF0C}"/>
              </a:ext>
            </a:extLst>
          </p:cNvPr>
          <p:cNvSpPr txBox="1"/>
          <p:nvPr/>
        </p:nvSpPr>
        <p:spPr>
          <a:xfrm>
            <a:off x="126637" y="-9666"/>
            <a:ext cx="31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769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5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TRACE, LOG, SYSOUT};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2" y="1000495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2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7" y="2189428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2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41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0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3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6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41281" y="3085507"/>
            <a:ext cx="1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69082" y="2322778"/>
            <a:ext cx="306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49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1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3" y="2320110"/>
            <a:ext cx="3410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2" y="3378538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62042" y="4642673"/>
            <a:ext cx="5695359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6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6" y="4258804"/>
            <a:ext cx="312854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0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0" y="2963362"/>
            <a:ext cx="1059062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1209" y="3345085"/>
            <a:ext cx="208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28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1"/>
            <a:ext cx="379738" cy="3370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4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0" y="2230129"/>
            <a:ext cx="4498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1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2" y="3714417"/>
            <a:ext cx="1399642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29" y="3529750"/>
            <a:ext cx="2935480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1"/>
            <a:ext cx="133350" cy="4562227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19" y="1258601"/>
            <a:ext cx="1633965" cy="3384072"/>
          </a:xfrm>
          <a:prstGeom prst="bentConnector3">
            <a:avLst>
              <a:gd name="adj1" fmla="val -544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49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19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09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79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79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3" y="-874144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3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3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39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1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7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7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28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29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0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6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0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3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1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3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0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7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7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5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7" y="943415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3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3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09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1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7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3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3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48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3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5" y="3767365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2" y="5072746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4" y="5196584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49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69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58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2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4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3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6" y="5624213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8" y="5784455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2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4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1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79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78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0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7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5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3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198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09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4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1" y="1001841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88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2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4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6" y="486072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0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88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5" y="2324966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79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6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08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2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5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4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6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7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2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2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2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2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0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78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2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198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7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4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5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5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7" y="4686273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4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1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5" y="5876282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7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0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0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3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6" y="3168473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38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1780811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04032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1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0" y="2300542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08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3" y="2570208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2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5" y="2848716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338260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7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6" y="364282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7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3900618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0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415142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3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09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7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2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3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7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28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7" y="1452649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0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9" y="1712162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19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38" y="1972380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2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1" y="281411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1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0" y="307433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698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344002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3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62251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3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4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29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19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0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4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4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2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2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79" y="3886602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1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3" y="4154052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39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598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2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7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0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39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3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0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1" y="4779807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0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7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78" y="5869406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0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0" y="6128919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5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1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2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78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6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5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29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3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0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5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09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7" y="1210399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49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1" y="1451266"/>
            <a:ext cx="201168" cy="11096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7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7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5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0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58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6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6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0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5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2121468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389945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295679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0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18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5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6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4" y="1517905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48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0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7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7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1" y="3591474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0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58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7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18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198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3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0" y="4672508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29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5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5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5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6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5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0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5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88" y="1143000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2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7" y="3059668"/>
            <a:ext cx="134524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1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2"/>
            <a:ext cx="224504" cy="10978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5" y="2567135"/>
            <a:ext cx="226441" cy="762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3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48" y="1791427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4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1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0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2" y="2807671"/>
            <a:ext cx="224504" cy="10978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2" y="2962981"/>
            <a:ext cx="226441" cy="7891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5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1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6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2" y="1939496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88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4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6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4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39" y="180178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18" y="1956411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Equipment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4" y="1131503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Software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4" y="571988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0" y="6180916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4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4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7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4" y="6187266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3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59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4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1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4" y="3460890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Equipment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4" y="1131503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Software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11228187" y="6644432"/>
            <a:ext cx="17784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1691314" y="3031869"/>
            <a:ext cx="179622" cy="272505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9849790" y="5716961"/>
            <a:ext cx="30742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11156309" y="6737075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11708635" y="3337453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9834235" y="5870674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811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5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2" y="3340247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6" y="43197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18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Configuration, Instantiation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1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3" y="253709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5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28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48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6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6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6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1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06648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08" y="3767789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 and AAS 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3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1" y="3431687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79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19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4" y="43500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18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1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0" y="2492169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1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09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0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5" y="2018220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6" y="2548849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5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3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3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4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98088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0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8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0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2"/>
            <a:ext cx="4525" cy="74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2" y="841772"/>
            <a:ext cx="13576" cy="724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18477" y="2881240"/>
            <a:ext cx="0" cy="40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4736" y="3833344"/>
            <a:ext cx="0" cy="213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0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0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2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7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7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2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7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4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5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49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2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7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4"/>
            <a:ext cx="1107595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7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2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6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08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1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1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4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5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2" y="4458455"/>
            <a:ext cx="1567338" cy="525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3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0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0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199" y="4463710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0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3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7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199" y="5996591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89" y="5270627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6" y="56637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1" y="565771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2" y="5996591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0" y="4782247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2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6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1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6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0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4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69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0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4" y="4628609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4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7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3" y="68574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6" y="2422945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2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5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5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59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0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89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89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89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1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48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3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7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0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2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4" y="959301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5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5" y="3786117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4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2" y="1235060"/>
            <a:ext cx="3849633" cy="291774"/>
          </a:xfrm>
          <a:prstGeom prst="bentConnector3">
            <a:avLst>
              <a:gd name="adj1" fmla="val 3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79" y="1607964"/>
            <a:ext cx="3607316" cy="290726"/>
          </a:xfrm>
          <a:prstGeom prst="bentConnector3">
            <a:avLst>
              <a:gd name="adj1" fmla="val 345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0" y="2270546"/>
            <a:ext cx="1530101" cy="71362"/>
          </a:xfrm>
          <a:prstGeom prst="bentConnector3">
            <a:avLst>
              <a:gd name="adj1" fmla="val 356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1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2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0"/>
            <a:ext cx="4062991" cy="268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5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6" y="5888669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1" y="5381893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3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5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19" y="5145258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09" y="5226613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7" y="3282519"/>
            <a:ext cx="3202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7" y="4613753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5" y="3424082"/>
            <a:ext cx="204587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8" y="4089699"/>
            <a:ext cx="153582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0" y="6547260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4" y="95180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6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3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4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3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3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7" y="3197051"/>
            <a:ext cx="778144" cy="160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94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88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89" y="1213772"/>
            <a:ext cx="11153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39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66914" y="1077182"/>
            <a:ext cx="326525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2" y="2255864"/>
            <a:ext cx="1326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2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2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2" y="3487895"/>
            <a:ext cx="1048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5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5" y="2452170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3" y="4383120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7" y="4025069"/>
            <a:ext cx="1217367" cy="145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3" y="5926946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3" y="1236299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5" y="5810493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2" y="5904385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7" y="6170030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2" y="4084684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5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18" y="2003240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1" y="480367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0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6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4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6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3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4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20018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6" y="2086308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4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1"/>
            <a:ext cx="702317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3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9958" y="996346"/>
            <a:ext cx="160295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25592" y="1265731"/>
            <a:ext cx="202734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0" y="1549080"/>
            <a:ext cx="377776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1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8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0" y="3429000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0" y="718083"/>
            <a:ext cx="14525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1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4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1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0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2" y="1739146"/>
            <a:ext cx="477599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2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3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3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7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4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19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4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39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5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6" y="2293000"/>
            <a:ext cx="1205846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0" y="1923812"/>
            <a:ext cx="1719008" cy="788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4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2" y="394213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3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0" y="414321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6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4" y="2919452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2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2" y="2939560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898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69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68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4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49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7" y="584462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7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6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6" y="719578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604535"/>
            <a:ext cx="1059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3052067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6" y="3512839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6" y="397361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4434383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720749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849723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914887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109" y="2860543"/>
            <a:ext cx="1221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7" y="3328173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28" y="3788945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28" y="4243897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28" y="4765074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9093" y="315215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527068" y="3146138"/>
            <a:ext cx="278392" cy="4550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296682" y="3376524"/>
            <a:ext cx="739164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9069206" y="3604000"/>
            <a:ext cx="1194116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808618" y="3864588"/>
            <a:ext cx="1715293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88205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8" y="3032724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2" y="3263110"/>
            <a:ext cx="733151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3" y="3498253"/>
            <a:ext cx="118440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0" y="3723882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72141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772753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5337518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870100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2" y="3631609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0" y="4106449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5" y="2789201"/>
            <a:ext cx="4339555" cy="25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58" y="1655919"/>
            <a:ext cx="93370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r>
              <a:rPr lang="en-US" dirty="0"/>
              <a:t> v1</a:t>
            </a:r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508563" y="1840585"/>
            <a:ext cx="1359604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61521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0" y="3236733"/>
            <a:ext cx="994489" cy="3668682"/>
          </a:xfrm>
          <a:prstGeom prst="bentConnector3">
            <a:avLst>
              <a:gd name="adj1" fmla="val -652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1" y="3774172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49" y="4239037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40653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419788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5904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73302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8497494" y="8516115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8497491" y="8741731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907246" y="8685439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907246" y="8444426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306613" y="8169671"/>
            <a:ext cx="4147284" cy="2628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646206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52056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7" y="662255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678181"/>
            <a:ext cx="1287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7" y="1657809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199" y="2103463"/>
            <a:ext cx="158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395905" y="1370213"/>
            <a:ext cx="796696" cy="1478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96348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32131" y="2096061"/>
            <a:ext cx="249162" cy="1349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23787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3" y="2542049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5382923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6304318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5104118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6" y="5564815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49" y="4239037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1" y="3774172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7225713"/>
            <a:ext cx="21968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689296"/>
            <a:ext cx="93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663036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9150681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5098711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632453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49818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786861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9088632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9449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104808" y="8338409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104808" y="8587851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9104807" y="9259645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17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5" y="3245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29" y="4435401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400460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568746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3" y="4886408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6" y="5071074"/>
            <a:ext cx="1737700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0" y="3887417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79" y="4738289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4322314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7" y="3076274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858070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6" y="3290123"/>
            <a:ext cx="1655713" cy="10041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428116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84626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6971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720567" y="2762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</a:t>
            </a:r>
            <a:r>
              <a:rPr lang="de-DE" sz="1200" dirty="0"/>
              <a:t>7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8161682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8131576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5379612"/>
            <a:ext cx="2769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650243" y="9142655"/>
            <a:ext cx="125999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6946500" y="15963307"/>
            <a:ext cx="1443901" cy="6510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</a:t>
            </a:r>
            <a:br>
              <a:rPr lang="en-US" dirty="0"/>
            </a:br>
            <a:r>
              <a:rPr lang="en-US" dirty="0"/>
              <a:t>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40984" y="15564278"/>
            <a:ext cx="405516" cy="72454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53147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636489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7410379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10097251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558571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516290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79816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887856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57562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4061989" y="16756606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717344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7403127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314" idx="2"/>
            <a:endCxn id="170" idx="1"/>
          </p:cNvCxnSpPr>
          <p:nvPr/>
        </p:nvCxnSpPr>
        <p:spPr>
          <a:xfrm rot="16200000" flipH="1">
            <a:off x="3358860" y="16238142"/>
            <a:ext cx="1197207" cy="2090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950969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1407379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906890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700956"/>
            <a:ext cx="1649874" cy="898624"/>
          </a:xfrm>
          <a:prstGeom prst="bentConnector3">
            <a:avLst>
              <a:gd name="adj1" fmla="val 9325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4565460" y="17695601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350" idx="2"/>
            <a:endCxn id="184" idx="1"/>
          </p:cNvCxnSpPr>
          <p:nvPr/>
        </p:nvCxnSpPr>
        <p:spPr>
          <a:xfrm rot="16200000" flipH="1">
            <a:off x="4330621" y="17645427"/>
            <a:ext cx="285557" cy="1841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8556289" y="9336594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848838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3357218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31507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3243256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944811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1414914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1136384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700956"/>
            <a:ext cx="1644403" cy="428521"/>
          </a:xfrm>
          <a:prstGeom prst="bentConnector3">
            <a:avLst>
              <a:gd name="adj1" fmla="val 934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18" y="2121959"/>
            <a:ext cx="25223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11283" y="2106790"/>
            <a:ext cx="274518" cy="1251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9498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2373376"/>
            <a:ext cx="24409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2284882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21668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791809"/>
            <a:ext cx="2029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8345900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681248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0" y="862847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323350" y="17223433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4256351" y="17187579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9162798" y="11715389"/>
            <a:ext cx="1066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9371343" y="12154958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9432825" y="15075356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9382726" y="12580132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9386535" y="12985318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9171604" y="1199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9178345" y="12146626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748887" y="13576084"/>
            <a:ext cx="3181330" cy="1865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8971450" y="12353522"/>
            <a:ext cx="686106" cy="1364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8770761" y="12554210"/>
            <a:ext cx="1091292" cy="1402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46" idx="3"/>
          </p:cNvCxnSpPr>
          <p:nvPr/>
        </p:nvCxnSpPr>
        <p:spPr>
          <a:xfrm rot="10800000" flipV="1">
            <a:off x="6540984" y="11900054"/>
            <a:ext cx="2621814" cy="3664223"/>
          </a:xfrm>
          <a:prstGeom prst="bentConnector3">
            <a:avLst>
              <a:gd name="adj1" fmla="val 1672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9397173" y="13390168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9398245" y="14224667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9274324" y="137586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8573655" y="12751316"/>
            <a:ext cx="1496142" cy="1508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9282274" y="1418932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9290080" y="12100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9316850" y="15050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9295552" y="125619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9296868" y="129664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9082321" y="1166650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4040389" y="16281586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3979352" y="162320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314" idx="2"/>
            <a:endCxn id="245" idx="1"/>
          </p:cNvCxnSpPr>
          <p:nvPr/>
        </p:nvCxnSpPr>
        <p:spPr>
          <a:xfrm rot="16200000" flipH="1">
            <a:off x="3585570" y="16011432"/>
            <a:ext cx="722187" cy="187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10013979" y="4526481"/>
            <a:ext cx="1731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620757" y="4317925"/>
            <a:ext cx="105566" cy="68087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407396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52328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4115110"/>
            <a:ext cx="590962" cy="5960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10004739" y="444208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6" y="46572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2" y="4190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2" y="37421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844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135669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1043240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9116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13650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58834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90839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1004400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879762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709719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439527" y="7205644"/>
            <a:ext cx="13384626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69582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6928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629750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8561623" y="9773552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9104807" y="9684249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78834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230693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958510" y="166966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72035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32613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8919086" y="8900958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9113396" y="8813266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715765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6561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97820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810100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5767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0" y="62335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6" y="61038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3" y="162804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3" y="2081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3" y="209199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95667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6" y="1535712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4" y="1097134"/>
            <a:ext cx="2731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4" y="153613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3" y="107385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5" y="1202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0" y="862847"/>
            <a:ext cx="3894194" cy="418953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 flipV="1">
            <a:off x="3868550" y="338279"/>
            <a:ext cx="3894194" cy="52456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9112552" y="9045987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8521264" y="9090866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7" y="34716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70" y="48061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8556289" y="10178422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9097881" y="10085411"/>
            <a:ext cx="327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&gt;3.8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78191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11097684" y="1291952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1543246" y="1327157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9389091" y="13786613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8371392" y="12953579"/>
            <a:ext cx="1892587" cy="1428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9289366" y="133713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11353006" y="1377832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10968410" y="1419749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2128607" y="-1597847"/>
            <a:ext cx="271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2126718" y="-1114732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47" idx="2"/>
            <a:endCxn id="353" idx="1"/>
          </p:cNvCxnSpPr>
          <p:nvPr/>
        </p:nvCxnSpPr>
        <p:spPr>
          <a:xfrm rot="16200000" flipH="1">
            <a:off x="1885009" y="-1656780"/>
            <a:ext cx="344549" cy="142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47" idx="2"/>
            <a:endCxn id="354" idx="1"/>
          </p:cNvCxnSpPr>
          <p:nvPr/>
        </p:nvCxnSpPr>
        <p:spPr>
          <a:xfrm rot="16200000" flipH="1">
            <a:off x="1642506" y="-1414278"/>
            <a:ext cx="827664" cy="1407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2013707" y="-1703908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2030354" y="-1277159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39" y="250897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5" y="30086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4" y="347177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5" y="3926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3" y="43741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7" y="48267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38" y="53275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73134" y="578193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0" y="62452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09" y="66882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633281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9322252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55845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4245739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420146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53334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648696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713372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61709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894385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1"/>
          </p:cNvCxnSpPr>
          <p:nvPr/>
        </p:nvCxnSpPr>
        <p:spPr>
          <a:xfrm rot="16200000" flipH="1">
            <a:off x="7312704" y="13139900"/>
            <a:ext cx="180971" cy="40592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6617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52" idx="2"/>
            <a:endCxn id="214" idx="1"/>
          </p:cNvCxnSpPr>
          <p:nvPr/>
        </p:nvCxnSpPr>
        <p:spPr>
          <a:xfrm rot="16200000" flipH="1">
            <a:off x="4076727" y="17161476"/>
            <a:ext cx="304862" cy="1883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9097881" y="9872354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8555125" y="9966504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3" y="239091"/>
            <a:ext cx="9188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8712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endCxn id="291" idx="1"/>
          </p:cNvCxnSpPr>
          <p:nvPr/>
        </p:nvCxnSpPr>
        <p:spPr>
          <a:xfrm rot="16200000" flipH="1">
            <a:off x="1856311" y="-25876"/>
            <a:ext cx="720039" cy="17922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2139005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2169253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19345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2232983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1954340"/>
            <a:ext cx="202459" cy="14927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7196536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7410379"/>
            <a:ext cx="375811" cy="7484006"/>
          </a:xfrm>
          <a:prstGeom prst="bentConnector3">
            <a:avLst>
              <a:gd name="adj1" fmla="val -2262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4" y="-1954339"/>
            <a:ext cx="689898" cy="2378096"/>
          </a:xfrm>
          <a:prstGeom prst="bentConnector3">
            <a:avLst>
              <a:gd name="adj1" fmla="val -19743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807222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781902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A28F17D-AD75-4033-B124-98B44E5C9445}"/>
              </a:ext>
            </a:extLst>
          </p:cNvPr>
          <p:cNvSpPr/>
          <p:nvPr/>
        </p:nvSpPr>
        <p:spPr>
          <a:xfrm>
            <a:off x="1911283" y="-184002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2081800-5CF5-4FCD-8ABB-C3754C02CC11}"/>
              </a:ext>
            </a:extLst>
          </p:cNvPr>
          <p:cNvSpPr txBox="1"/>
          <p:nvPr/>
        </p:nvSpPr>
        <p:spPr>
          <a:xfrm>
            <a:off x="3979352" y="157753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5ECB279-035C-45E5-9A35-544B5810041E}"/>
              </a:ext>
            </a:extLst>
          </p:cNvPr>
          <p:cNvSpPr/>
          <p:nvPr/>
        </p:nvSpPr>
        <p:spPr>
          <a:xfrm>
            <a:off x="4045012" y="1656170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257803-D52B-4489-BE19-BB6C3659547A}"/>
              </a:ext>
            </a:extLst>
          </p:cNvPr>
          <p:cNvSpPr/>
          <p:nvPr/>
        </p:nvSpPr>
        <p:spPr>
          <a:xfrm>
            <a:off x="4306662" y="17512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4E7ED94-F0D5-4BBB-961D-2B553018F243}"/>
              </a:ext>
            </a:extLst>
          </p:cNvPr>
          <p:cNvSpPr txBox="1"/>
          <p:nvPr/>
        </p:nvSpPr>
        <p:spPr>
          <a:xfrm>
            <a:off x="4502644" y="1764495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52DC75-5455-4A02-9CD7-4CFFD544DBC9}"/>
              </a:ext>
            </a:extLst>
          </p:cNvPr>
          <p:cNvSpPr/>
          <p:nvPr/>
        </p:nvSpPr>
        <p:spPr>
          <a:xfrm>
            <a:off x="3001715" y="16614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38F259B-D3C0-4F3C-AEF6-ED865A3C8B8C}"/>
              </a:ext>
            </a:extLst>
          </p:cNvPr>
          <p:cNvSpPr/>
          <p:nvPr/>
        </p:nvSpPr>
        <p:spPr>
          <a:xfrm>
            <a:off x="4060291" y="170209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F9355F5-A467-47CE-AA45-C39CE434C7DA}"/>
              </a:ext>
            </a:extLst>
          </p:cNvPr>
          <p:cNvSpPr txBox="1"/>
          <p:nvPr/>
        </p:nvSpPr>
        <p:spPr>
          <a:xfrm>
            <a:off x="9392567" y="14650458"/>
            <a:ext cx="1780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examples.emo23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4BBF77-0954-4CC2-94DC-4A37B46A6C51}"/>
              </a:ext>
            </a:extLst>
          </p:cNvPr>
          <p:cNvSpPr txBox="1"/>
          <p:nvPr/>
        </p:nvSpPr>
        <p:spPr>
          <a:xfrm>
            <a:off x="9276596" y="1461511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95CDA3C-2113-488C-AA4D-E0A1F2F87D49}"/>
              </a:ext>
            </a:extLst>
          </p:cNvPr>
          <p:cNvSpPr txBox="1"/>
          <p:nvPr/>
        </p:nvSpPr>
        <p:spPr>
          <a:xfrm>
            <a:off x="11084028" y="1462328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cxnSp>
        <p:nvCxnSpPr>
          <p:cNvPr id="360" name="Elbow Connector 31">
            <a:extLst>
              <a:ext uri="{FF2B5EF4-FFF2-40B4-BE49-F238E27FC236}">
                <a16:creationId xmlns:a16="http://schemas.microsoft.com/office/drawing/2014/main" id="{1BB4A59F-0FF0-4001-840C-3A8431921767}"/>
              </a:ext>
            </a:extLst>
          </p:cNvPr>
          <p:cNvCxnSpPr>
            <a:cxnSpLocks/>
            <a:endCxn id="356" idx="1"/>
          </p:cNvCxnSpPr>
          <p:nvPr/>
        </p:nvCxnSpPr>
        <p:spPr>
          <a:xfrm rot="16200000" flipH="1">
            <a:off x="7940215" y="13382772"/>
            <a:ext cx="2752738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0BD96AED-2CBA-456B-8F68-1B36D5289753}"/>
              </a:ext>
            </a:extLst>
          </p:cNvPr>
          <p:cNvSpPr txBox="1"/>
          <p:nvPr/>
        </p:nvSpPr>
        <p:spPr>
          <a:xfrm>
            <a:off x="7368127" y="5211039"/>
            <a:ext cx="2450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connectors.modbustcpv1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EA50D23-3230-4780-A4FE-24FA274E019F}"/>
              </a:ext>
            </a:extLst>
          </p:cNvPr>
          <p:cNvSpPr txBox="1"/>
          <p:nvPr/>
        </p:nvSpPr>
        <p:spPr>
          <a:xfrm>
            <a:off x="7366417" y="5634069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connectors.influx</a:t>
            </a:r>
            <a:endParaRPr lang="en-US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11B1D00-4916-4461-90BE-D1FDF99B86EC}"/>
              </a:ext>
            </a:extLst>
          </p:cNvPr>
          <p:cNvSpPr txBox="1"/>
          <p:nvPr/>
        </p:nvSpPr>
        <p:spPr>
          <a:xfrm>
            <a:off x="7298332" y="5188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8BA2641-F219-415A-B235-5A5C43F6385C}"/>
              </a:ext>
            </a:extLst>
          </p:cNvPr>
          <p:cNvSpPr txBox="1"/>
          <p:nvPr/>
        </p:nvSpPr>
        <p:spPr>
          <a:xfrm>
            <a:off x="7290796" y="562432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77" name="Elbow Connector 22">
            <a:extLst>
              <a:ext uri="{FF2B5EF4-FFF2-40B4-BE49-F238E27FC236}">
                <a16:creationId xmlns:a16="http://schemas.microsoft.com/office/drawing/2014/main" id="{02869593-4CA7-4E86-81D9-BCF5FDDEE5D5}"/>
              </a:ext>
            </a:extLst>
          </p:cNvPr>
          <p:cNvCxnSpPr>
            <a:cxnSpLocks/>
            <a:stCxn id="15" idx="2"/>
            <a:endCxn id="373" idx="3"/>
          </p:cNvCxnSpPr>
          <p:nvPr/>
        </p:nvCxnSpPr>
        <p:spPr>
          <a:xfrm rot="5400000">
            <a:off x="8775802" y="4277738"/>
            <a:ext cx="2161258" cy="746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22">
            <a:extLst>
              <a:ext uri="{FF2B5EF4-FFF2-40B4-BE49-F238E27FC236}">
                <a16:creationId xmlns:a16="http://schemas.microsoft.com/office/drawing/2014/main" id="{DF1751EE-64F1-4731-844D-8D12BC5C13B2}"/>
              </a:ext>
            </a:extLst>
          </p:cNvPr>
          <p:cNvCxnSpPr>
            <a:cxnSpLocks/>
            <a:stCxn id="15" idx="2"/>
            <a:endCxn id="374" idx="3"/>
          </p:cNvCxnSpPr>
          <p:nvPr/>
        </p:nvCxnSpPr>
        <p:spPr>
          <a:xfrm rot="5400000">
            <a:off x="8492006" y="4416972"/>
            <a:ext cx="2584288" cy="21923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A312455E-CA20-4972-8BFA-98E903B44D22}"/>
              </a:ext>
            </a:extLst>
          </p:cNvPr>
          <p:cNvSpPr txBox="1"/>
          <p:nvPr/>
        </p:nvSpPr>
        <p:spPr>
          <a:xfrm>
            <a:off x="9432824" y="15521501"/>
            <a:ext cx="2197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examples.modbusTcp</a:t>
            </a:r>
            <a:endParaRPr lang="en-US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294FAF8-0BD8-43DE-BE0E-67449040584E}"/>
              </a:ext>
            </a:extLst>
          </p:cNvPr>
          <p:cNvSpPr txBox="1"/>
          <p:nvPr/>
        </p:nvSpPr>
        <p:spPr>
          <a:xfrm>
            <a:off x="9339552" y="154694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381" name="Elbow Connector 31">
            <a:extLst>
              <a:ext uri="{FF2B5EF4-FFF2-40B4-BE49-F238E27FC236}">
                <a16:creationId xmlns:a16="http://schemas.microsoft.com/office/drawing/2014/main" id="{8309C4FA-5D99-422D-B171-19E2DF2C7985}"/>
              </a:ext>
            </a:extLst>
          </p:cNvPr>
          <p:cNvCxnSpPr>
            <a:cxnSpLocks/>
            <a:stCxn id="221" idx="2"/>
            <a:endCxn id="379" idx="1"/>
          </p:cNvCxnSpPr>
          <p:nvPr/>
        </p:nvCxnSpPr>
        <p:spPr>
          <a:xfrm rot="16200000" flipH="1">
            <a:off x="7525815" y="13799157"/>
            <a:ext cx="3627475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CF49204-863A-4004-BE7A-AC6C0CAC264E}"/>
              </a:ext>
            </a:extLst>
          </p:cNvPr>
          <p:cNvSpPr txBox="1"/>
          <p:nvPr/>
        </p:nvSpPr>
        <p:spPr>
          <a:xfrm>
            <a:off x="633386" y="39736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6B1B785-7248-459D-A113-87847AE55841}"/>
              </a:ext>
            </a:extLst>
          </p:cNvPr>
          <p:cNvSpPr txBox="1"/>
          <p:nvPr/>
        </p:nvSpPr>
        <p:spPr>
          <a:xfrm>
            <a:off x="758983" y="43987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8BC0685E-011A-4219-AF90-4650DE8F70FC}"/>
              </a:ext>
            </a:extLst>
          </p:cNvPr>
          <p:cNvSpPr txBox="1"/>
          <p:nvPr/>
        </p:nvSpPr>
        <p:spPr>
          <a:xfrm>
            <a:off x="6882247" y="15867662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62BFDC0-A300-4FBA-89A6-25603F735B31}"/>
              </a:ext>
            </a:extLst>
          </p:cNvPr>
          <p:cNvSpPr txBox="1"/>
          <p:nvPr/>
        </p:nvSpPr>
        <p:spPr>
          <a:xfrm>
            <a:off x="5177446" y="1660603"/>
            <a:ext cx="2221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support.aas.basyx1_0  </a:t>
            </a:r>
          </a:p>
        </p:txBody>
      </p:sp>
      <p:cxnSp>
        <p:nvCxnSpPr>
          <p:cNvPr id="386" name="Elbow Connector 63">
            <a:extLst>
              <a:ext uri="{FF2B5EF4-FFF2-40B4-BE49-F238E27FC236}">
                <a16:creationId xmlns:a16="http://schemas.microsoft.com/office/drawing/2014/main" id="{D21CC155-4705-42BB-B3DB-81AE39CB5FDC}"/>
              </a:ext>
            </a:extLst>
          </p:cNvPr>
          <p:cNvCxnSpPr>
            <a:cxnSpLocks/>
            <a:stCxn id="55" idx="3"/>
            <a:endCxn id="385" idx="1"/>
          </p:cNvCxnSpPr>
          <p:nvPr/>
        </p:nvCxnSpPr>
        <p:spPr>
          <a:xfrm>
            <a:off x="4840823" y="1842475"/>
            <a:ext cx="336623" cy="279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E4789280-8B48-47B6-BEB8-F499DD323310}"/>
              </a:ext>
            </a:extLst>
          </p:cNvPr>
          <p:cNvSpPr txBox="1"/>
          <p:nvPr/>
        </p:nvSpPr>
        <p:spPr>
          <a:xfrm>
            <a:off x="5043002" y="157984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9A3D54A-8BC6-4249-A14E-FA0903BBFCC3}"/>
              </a:ext>
            </a:extLst>
          </p:cNvPr>
          <p:cNvSpPr txBox="1"/>
          <p:nvPr/>
        </p:nvSpPr>
        <p:spPr>
          <a:xfrm>
            <a:off x="8532112" y="9568285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677727E-9036-45E4-9BED-38C4311F03EF}"/>
              </a:ext>
            </a:extLst>
          </p:cNvPr>
          <p:cNvSpPr txBox="1"/>
          <p:nvPr/>
        </p:nvSpPr>
        <p:spPr>
          <a:xfrm>
            <a:off x="9112552" y="9486495"/>
            <a:ext cx="2446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for external reasons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6BDE090-CE38-4706-943A-BF687401F245}"/>
              </a:ext>
            </a:extLst>
          </p:cNvPr>
          <p:cNvSpPr txBox="1"/>
          <p:nvPr/>
        </p:nvSpPr>
        <p:spPr>
          <a:xfrm>
            <a:off x="2205849" y="-237537"/>
            <a:ext cx="29204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platformDependenciesSpring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E81FA0B-D0D2-42E4-9C2F-ACDD7994A713}"/>
              </a:ext>
            </a:extLst>
          </p:cNvPr>
          <p:cNvSpPr txBox="1"/>
          <p:nvPr/>
        </p:nvSpPr>
        <p:spPr>
          <a:xfrm>
            <a:off x="2145252" y="-2534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AAAC7B2A-7BAA-4F9C-AEDA-17948907D949}"/>
              </a:ext>
            </a:extLst>
          </p:cNvPr>
          <p:cNvSpPr txBox="1"/>
          <p:nvPr/>
        </p:nvSpPr>
        <p:spPr>
          <a:xfrm>
            <a:off x="8555125" y="1036858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D68B77C-B19B-4549-9E5B-FC571E1361C4}"/>
              </a:ext>
            </a:extLst>
          </p:cNvPr>
          <p:cNvSpPr txBox="1"/>
          <p:nvPr/>
        </p:nvSpPr>
        <p:spPr>
          <a:xfrm>
            <a:off x="9097881" y="10295460"/>
            <a:ext cx="34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</a:t>
            </a:r>
            <a:r>
              <a:rPr lang="en-US" sz="1600" dirty="0" err="1"/>
              <a:t>platformDependenciesSpring</a:t>
            </a:r>
            <a:endParaRPr lang="en-US" sz="1600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F863F67-1937-4485-8660-AC2BF6601751}"/>
              </a:ext>
            </a:extLst>
          </p:cNvPr>
          <p:cNvSpPr txBox="1"/>
          <p:nvPr/>
        </p:nvSpPr>
        <p:spPr>
          <a:xfrm>
            <a:off x="3844898" y="437135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E9173BF-D899-4A90-AD0D-82B2F479B2C7}"/>
              </a:ext>
            </a:extLst>
          </p:cNvPr>
          <p:cNvSpPr txBox="1"/>
          <p:nvPr/>
        </p:nvSpPr>
        <p:spPr>
          <a:xfrm>
            <a:off x="4396706" y="8095864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8459C12-54CA-4E79-BF45-E9C2DD06C3D5}"/>
              </a:ext>
            </a:extLst>
          </p:cNvPr>
          <p:cNvSpPr txBox="1"/>
          <p:nvPr/>
        </p:nvSpPr>
        <p:spPr>
          <a:xfrm>
            <a:off x="4093153" y="482833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ED206059-CA6F-449F-B2A2-2510692F0681}"/>
              </a:ext>
            </a:extLst>
          </p:cNvPr>
          <p:cNvSpPr txBox="1"/>
          <p:nvPr/>
        </p:nvSpPr>
        <p:spPr>
          <a:xfrm>
            <a:off x="4091967" y="532343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42081D2-2EF0-4A55-AFE9-78CAC0D396A4}"/>
              </a:ext>
            </a:extLst>
          </p:cNvPr>
          <p:cNvSpPr txBox="1"/>
          <p:nvPr/>
        </p:nvSpPr>
        <p:spPr>
          <a:xfrm>
            <a:off x="4101308" y="578009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4A5AA0F5-A148-4A82-8FAB-E206C80BB166}"/>
              </a:ext>
            </a:extLst>
          </p:cNvPr>
          <p:cNvSpPr txBox="1"/>
          <p:nvPr/>
        </p:nvSpPr>
        <p:spPr>
          <a:xfrm>
            <a:off x="4111342" y="6248362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41504A26-7865-4AEE-A919-2815E43704C3}"/>
              </a:ext>
            </a:extLst>
          </p:cNvPr>
          <p:cNvSpPr txBox="1"/>
          <p:nvPr/>
        </p:nvSpPr>
        <p:spPr>
          <a:xfrm>
            <a:off x="4112097" y="668621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C8A30757-40AF-46E9-BB72-B33AE7D9764E}"/>
              </a:ext>
            </a:extLst>
          </p:cNvPr>
          <p:cNvSpPr txBox="1"/>
          <p:nvPr/>
        </p:nvSpPr>
        <p:spPr>
          <a:xfrm>
            <a:off x="9505689" y="1461334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ACFB5123-DB16-4F65-BD2B-6D784235D021}"/>
              </a:ext>
            </a:extLst>
          </p:cNvPr>
          <p:cNvSpPr txBox="1"/>
          <p:nvPr/>
        </p:nvSpPr>
        <p:spPr>
          <a:xfrm>
            <a:off x="9510732" y="14189327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4A6B723-203A-4D29-9083-5D15CEDFBDC0}"/>
              </a:ext>
            </a:extLst>
          </p:cNvPr>
          <p:cNvSpPr txBox="1"/>
          <p:nvPr/>
        </p:nvSpPr>
        <p:spPr>
          <a:xfrm>
            <a:off x="9432824" y="15959555"/>
            <a:ext cx="14811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examples.rest</a:t>
            </a:r>
            <a:endParaRPr lang="en-US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0BA1BD7-87FD-49E6-8921-BA9125DBAAD2}"/>
              </a:ext>
            </a:extLst>
          </p:cNvPr>
          <p:cNvSpPr txBox="1"/>
          <p:nvPr/>
        </p:nvSpPr>
        <p:spPr>
          <a:xfrm>
            <a:off x="9339552" y="159075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404" name="Elbow Connector 31">
            <a:extLst>
              <a:ext uri="{FF2B5EF4-FFF2-40B4-BE49-F238E27FC236}">
                <a16:creationId xmlns:a16="http://schemas.microsoft.com/office/drawing/2014/main" id="{82DE5E0A-F98F-4290-9DE1-7D8A0C59CAE6}"/>
              </a:ext>
            </a:extLst>
          </p:cNvPr>
          <p:cNvCxnSpPr>
            <a:cxnSpLocks/>
            <a:stCxn id="221" idx="2"/>
            <a:endCxn id="402" idx="1"/>
          </p:cNvCxnSpPr>
          <p:nvPr/>
        </p:nvCxnSpPr>
        <p:spPr>
          <a:xfrm rot="16200000" flipH="1">
            <a:off x="7306788" y="14018184"/>
            <a:ext cx="4065529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588EB9B9-6336-43E8-B579-8C2605439A7F}"/>
              </a:ext>
            </a:extLst>
          </p:cNvPr>
          <p:cNvSpPr txBox="1"/>
          <p:nvPr/>
        </p:nvSpPr>
        <p:spPr>
          <a:xfrm>
            <a:off x="9569349" y="15917946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E07EA19-EF78-49FC-B65C-763C92168825}"/>
              </a:ext>
            </a:extLst>
          </p:cNvPr>
          <p:cNvSpPr txBox="1"/>
          <p:nvPr/>
        </p:nvSpPr>
        <p:spPr>
          <a:xfrm>
            <a:off x="6529594" y="757636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73D9E77B-D0B3-49F7-889A-15A6134B7F7E}"/>
              </a:ext>
            </a:extLst>
          </p:cNvPr>
          <p:cNvSpPr txBox="1"/>
          <p:nvPr/>
        </p:nvSpPr>
        <p:spPr>
          <a:xfrm>
            <a:off x="97253" y="4810980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D13AE21E-F3F3-42C4-AE5E-073369D1E5BA}"/>
              </a:ext>
            </a:extLst>
          </p:cNvPr>
          <p:cNvSpPr txBox="1"/>
          <p:nvPr/>
        </p:nvSpPr>
        <p:spPr>
          <a:xfrm>
            <a:off x="8555125" y="1056273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30EADE21-8177-442B-94D3-770A7B293D49}"/>
              </a:ext>
            </a:extLst>
          </p:cNvPr>
          <p:cNvSpPr txBox="1"/>
          <p:nvPr/>
        </p:nvSpPr>
        <p:spPr>
          <a:xfrm>
            <a:off x="9097881" y="10487875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Plugin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F764AB0-3BAB-4BE1-9E2B-62546B5C72B0}"/>
              </a:ext>
            </a:extLst>
          </p:cNvPr>
          <p:cNvSpPr txBox="1"/>
          <p:nvPr/>
        </p:nvSpPr>
        <p:spPr>
          <a:xfrm>
            <a:off x="985867" y="439878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D3965C9B-5F57-48D7-875D-86FDA9C420C7}"/>
              </a:ext>
            </a:extLst>
          </p:cNvPr>
          <p:cNvSpPr txBox="1"/>
          <p:nvPr/>
        </p:nvSpPr>
        <p:spPr>
          <a:xfrm>
            <a:off x="3000414" y="162158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3D3BC06F-8ABD-4F2D-8971-4239182240E3}"/>
              </a:ext>
            </a:extLst>
          </p:cNvPr>
          <p:cNvSpPr txBox="1"/>
          <p:nvPr/>
        </p:nvSpPr>
        <p:spPr>
          <a:xfrm>
            <a:off x="5268343" y="158777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38039C92-3114-4D56-9D6B-00A70FF6FF71}"/>
              </a:ext>
            </a:extLst>
          </p:cNvPr>
          <p:cNvSpPr txBox="1"/>
          <p:nvPr/>
        </p:nvSpPr>
        <p:spPr>
          <a:xfrm>
            <a:off x="2842934" y="1178740"/>
            <a:ext cx="20896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support.aas.basyx2 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AA01CF45-18A2-4017-B123-AE0B19B67F91}"/>
              </a:ext>
            </a:extLst>
          </p:cNvPr>
          <p:cNvSpPr txBox="1"/>
          <p:nvPr/>
        </p:nvSpPr>
        <p:spPr>
          <a:xfrm>
            <a:off x="2796516" y="106846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7709B34A-7C0D-46B7-9300-262D5DFE489C}"/>
              </a:ext>
            </a:extLst>
          </p:cNvPr>
          <p:cNvSpPr txBox="1"/>
          <p:nvPr/>
        </p:nvSpPr>
        <p:spPr>
          <a:xfrm>
            <a:off x="3025397" y="1062013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386F2A9B-8D27-4AC5-B3B9-73A9F37399DC}"/>
              </a:ext>
            </a:extLst>
          </p:cNvPr>
          <p:cNvSpPr txBox="1"/>
          <p:nvPr/>
        </p:nvSpPr>
        <p:spPr>
          <a:xfrm>
            <a:off x="561001" y="1121769"/>
            <a:ext cx="947561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r>
              <a:rPr lang="en-US" dirty="0"/>
              <a:t> v2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212422F-6961-4B5D-B4C8-039B94B02D76}"/>
              </a:ext>
            </a:extLst>
          </p:cNvPr>
          <p:cNvSpPr txBox="1"/>
          <p:nvPr/>
        </p:nvSpPr>
        <p:spPr>
          <a:xfrm>
            <a:off x="422169" y="1001562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419" name="Elbow Connector 83">
            <a:extLst>
              <a:ext uri="{FF2B5EF4-FFF2-40B4-BE49-F238E27FC236}">
                <a16:creationId xmlns:a16="http://schemas.microsoft.com/office/drawing/2014/main" id="{ACDF6919-5418-45F8-BD0F-883628864FF7}"/>
              </a:ext>
            </a:extLst>
          </p:cNvPr>
          <p:cNvCxnSpPr>
            <a:cxnSpLocks/>
            <a:stCxn id="417" idx="3"/>
            <a:endCxn id="414" idx="1"/>
          </p:cNvCxnSpPr>
          <p:nvPr/>
        </p:nvCxnSpPr>
        <p:spPr>
          <a:xfrm>
            <a:off x="1508562" y="1306435"/>
            <a:ext cx="1334372" cy="5697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19A005CA-0179-4443-9288-F8CEF423F764}"/>
              </a:ext>
            </a:extLst>
          </p:cNvPr>
          <p:cNvSpPr txBox="1"/>
          <p:nvPr/>
        </p:nvSpPr>
        <p:spPr>
          <a:xfrm>
            <a:off x="5175711" y="1178478"/>
            <a:ext cx="2221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support.aas.basyx1_5 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E8D6F1EF-1719-479F-BE12-1BA5C8465D61}"/>
              </a:ext>
            </a:extLst>
          </p:cNvPr>
          <p:cNvSpPr txBox="1"/>
          <p:nvPr/>
        </p:nvSpPr>
        <p:spPr>
          <a:xfrm>
            <a:off x="5041267" y="10977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4FD07B4C-E653-4A0F-B32D-E309595AF2D9}"/>
              </a:ext>
            </a:extLst>
          </p:cNvPr>
          <p:cNvSpPr txBox="1"/>
          <p:nvPr/>
        </p:nvSpPr>
        <p:spPr>
          <a:xfrm>
            <a:off x="5266608" y="110565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cxnSp>
        <p:nvCxnSpPr>
          <p:cNvPr id="423" name="Elbow Connector 63">
            <a:extLst>
              <a:ext uri="{FF2B5EF4-FFF2-40B4-BE49-F238E27FC236}">
                <a16:creationId xmlns:a16="http://schemas.microsoft.com/office/drawing/2014/main" id="{FDD45E63-184A-4312-918D-E78879A5B20C}"/>
              </a:ext>
            </a:extLst>
          </p:cNvPr>
          <p:cNvCxnSpPr>
            <a:cxnSpLocks/>
            <a:stCxn id="55" idx="3"/>
            <a:endCxn id="420" idx="1"/>
          </p:cNvCxnSpPr>
          <p:nvPr/>
        </p:nvCxnSpPr>
        <p:spPr>
          <a:xfrm flipV="1">
            <a:off x="4840823" y="1363144"/>
            <a:ext cx="334888" cy="47933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1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3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2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6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0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58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3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2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5" y="4068166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0" y="4148835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7" y="3799750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7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3" y="1054244"/>
            <a:ext cx="1157625" cy="1773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7"/>
            <a:ext cx="1509536" cy="326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3" y="1264326"/>
            <a:ext cx="1454397" cy="30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5" y="1725417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7" y="1930362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3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79256" y="1956250"/>
            <a:ext cx="3072819" cy="3175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17699" y="1573410"/>
            <a:ext cx="2169921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8" y="2919240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8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28154" y="2083865"/>
            <a:ext cx="3187357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5" y="3963335"/>
            <a:ext cx="404893" cy="33543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5"/>
            <a:ext cx="2643596" cy="206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322141" y="4215249"/>
            <a:ext cx="774546" cy="118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79256" y="2273842"/>
            <a:ext cx="2449511" cy="2088807"/>
          </a:xfrm>
          <a:prstGeom prst="bentConnector3">
            <a:avLst>
              <a:gd name="adj1" fmla="val 1221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79256" y="2273842"/>
            <a:ext cx="2446438" cy="2264647"/>
          </a:xfrm>
          <a:prstGeom prst="bentConnector3">
            <a:avLst>
              <a:gd name="adj1" fmla="val 1221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4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8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8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76986" y="2632697"/>
            <a:ext cx="4270766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5" y="5029452"/>
            <a:ext cx="285333" cy="247314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0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5" y="5039652"/>
            <a:ext cx="404315" cy="34589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22105" y="3477817"/>
            <a:ext cx="5945683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5" y="6778565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3" y="6693858"/>
            <a:ext cx="284239" cy="25450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7" y="4711952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4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0" y="5035118"/>
            <a:ext cx="940167" cy="379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5" y="6516807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0" y="5414758"/>
            <a:ext cx="1888469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4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28842" y="6747640"/>
            <a:ext cx="1140363" cy="317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0" y="5414758"/>
            <a:ext cx="1907842" cy="2919354"/>
          </a:xfrm>
          <a:prstGeom prst="bentConnector3">
            <a:avLst>
              <a:gd name="adj1" fmla="val 1227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28842" y="7064845"/>
            <a:ext cx="1837918" cy="2043351"/>
          </a:xfrm>
          <a:prstGeom prst="bentConnector3">
            <a:avLst>
              <a:gd name="adj1" fmla="val 15368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28842" y="7064845"/>
            <a:ext cx="1841317" cy="3054741"/>
          </a:xfrm>
          <a:prstGeom prst="bentConnector3">
            <a:avLst>
              <a:gd name="adj1" fmla="val 15358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2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6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6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6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4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58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58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79256" y="2071239"/>
            <a:ext cx="4390326" cy="202603"/>
          </a:xfrm>
          <a:prstGeom prst="bentConnector3">
            <a:avLst>
              <a:gd name="adj1" fmla="val 10520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28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28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7" y="4053578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5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5" y="1146708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2" y="513854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5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6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6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7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49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18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3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5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7" y="5139591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18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6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09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09" y="4789185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3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1" y="800387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 flipV="1">
            <a:off x="1499614" y="2436353"/>
            <a:ext cx="1" cy="530592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4" y="2966944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6" y="4782332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38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4" y="5737117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7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7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4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39" y="5789174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3" y="3303212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5" y="3646532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5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2" y="2051825"/>
            <a:ext cx="765781" cy="3274"/>
          </a:xfrm>
          <a:prstGeom prst="bentConnector4">
            <a:avLst>
              <a:gd name="adj1" fmla="val -358"/>
              <a:gd name="adj2" fmla="val 708228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2" y="1567686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3" y="1297937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4" y="1451826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5" y="1888479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5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3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0" y="1811560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2" y="1605714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1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5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1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5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4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79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1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0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2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3" y="1380030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0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0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38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9"/>
            <a:ext cx="2222" cy="2097207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6" y="124120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1" y="112757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7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5" y="117537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1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4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6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2" y="1965855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5" y="1967460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5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1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4" y="2327573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0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4" y="2336618"/>
            <a:ext cx="378931" cy="9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7" y="196585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3" y="2515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6" y="214350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1" y="2519524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199" y="196170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5" y="25029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6" y="196457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2" y="251443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4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3" y="1963259"/>
            <a:ext cx="322583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6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5" y="1612887"/>
            <a:ext cx="336602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7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7" y="936685"/>
            <a:ext cx="276999" cy="1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18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3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0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2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1" y="2779417"/>
            <a:ext cx="437013" cy="6808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19" y="2696224"/>
            <a:ext cx="358212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8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7" y="2716644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3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6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41951" y="2437044"/>
            <a:ext cx="450212" cy="13379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72384" y="2513893"/>
            <a:ext cx="421823" cy="119481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1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61089" y="2606323"/>
            <a:ext cx="417560" cy="100753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8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3342</Words>
  <Application>Microsoft Office PowerPoint</Application>
  <PresentationFormat>Widescreen</PresentationFormat>
  <Paragraphs>1384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903</cp:revision>
  <dcterms:created xsi:type="dcterms:W3CDTF">2020-11-26T09:53:59Z</dcterms:created>
  <dcterms:modified xsi:type="dcterms:W3CDTF">2025-07-15T10:21:03Z</dcterms:modified>
</cp:coreProperties>
</file>