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C6B75-BD51-485B-A56F-BC661FF4E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866F81-70E5-462E-8C99-11922D1E9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B412-FDFC-4A73-B9EA-1CC82E0C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8E3F8-E89C-4EA8-8448-42EBC82B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8112-4CB3-482F-A724-E0F298DBA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4059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99719-166B-4475-AC43-F6C79925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19964-228E-4487-8090-944C64A57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59B39-0BD4-4EA1-8E22-BD020A855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D51AD-1388-471A-B14C-6EA63A4E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DA521-4FF8-4FBF-8745-88F78649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07572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B8BF82-E335-4730-BA62-1E7E7841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8D2D32-C6FF-4059-BE93-0135CC186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DED86-75A9-47AC-9AAF-1D9B8624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5FD35-2971-4754-A43B-FBD13CB32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3BAE6-5D9B-474E-9DD8-B9D0F6AF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66437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74EC6-88BA-45D9-A876-3C9EFEA42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F3BB2-F2FA-4AC5-9131-F213AC784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B051-2C36-451D-B842-1CE2FF9F2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8AE8B-1ACE-4F23-92B1-0EE7720F9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C9E54-F269-4C7D-B1F0-978C9756B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7779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1C89E-54F1-43DF-A9DB-4A129D74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CCAA7A-0535-4E60-8210-413851845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06917-D6A7-4D8F-8722-1D451962A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9C7B4-5F3F-4DC8-923E-0DA8F6B05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D2547-5111-4FD4-B01E-387930979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7869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64DF6-26DF-4D39-826E-5C87DFF86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1B7C4-9FBD-4B66-A3F5-881A6B3D33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AA256-BA50-4398-A930-633632209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7AD94-3538-4553-B90A-B08D6703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ECDFF0-8231-4845-9C27-A030A755B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B099EF-552E-4E75-A4D4-EE3667228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275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273DC-1ABB-4970-A6B4-C128D7E1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99F170-56DD-44BE-BBCD-D0B6B60B0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0401D5-3702-493F-9BE9-4E2F390CB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0DFB07-CF40-415E-9F63-406A8FC764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95F89-C2B3-4311-BEC2-ECB53EA75F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60FA9B-9612-45CE-AFD6-E253B7E46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C7D87A-7892-4F4C-AA16-83AA503D3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92FE0C-98A1-4F29-BDFD-7675E0580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922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D90A6-C1E3-450A-A3B8-13DAF0DC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9937D5-26F4-49C9-BF2A-4C99A5BC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97B3C-BC82-4D45-8A8D-5183E5F5E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35A79-B875-4237-9BBD-F8DE48794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10109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14075-66DD-4167-A2E7-AB8E5D00A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09F45E-E86E-4FD9-BDE1-15673AD7A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A67C-1480-42EB-805B-5EDF794FF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7324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FBA64-78D7-45AF-9627-C0AD3A23E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D1792-5CD7-4881-A9D9-5F8F43A55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634503-4EC1-4176-9E65-74346A044A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A1945-1755-4203-B254-E60DF89C4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3849D-035B-4E5F-B05D-CC7194505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D7A755-B536-481E-9CA3-94DC6D73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831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01FB-B4DF-4C2A-9ED0-2E637D3B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287AC4-E056-40F8-A624-20B0E6178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E6C8DC-F7E0-4BE0-8CD9-56BEB6DCCA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D44AE-EA6F-4307-A15B-D9FAF3B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2DF93-9E7E-4F62-A581-B49933EF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732EEF-4659-452B-8886-A6C02239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917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5B8D0-54E5-4115-93E9-6C049C655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AF3F44-5184-434F-970F-7FACE1C66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57447-4BD9-4346-8026-CBDACCC9F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82AE6-E612-48AC-BCA1-8D558D7A7716}" type="datetimeFigureOut">
              <a:rPr lang="en-DE" smtClean="0"/>
              <a:t>17/11/2022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C9CC-2F3B-4A5E-B474-0E2EB0E149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39FA2-9CBF-4CA2-B096-27B38956B7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29028-759D-4210-9927-1485AD01E42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87610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993135" y="2468173"/>
            <a:ext cx="8741058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</a:p>
          <a:p>
            <a:endParaRPr lang="en-GB" b="1" dirty="0"/>
          </a:p>
          <a:p>
            <a:endParaRPr lang="en-GB" b="1" dirty="0"/>
          </a:p>
          <a:p>
            <a:r>
              <a:rPr lang="en-GB" b="1" dirty="0"/>
              <a:t> </a:t>
            </a:r>
            <a:endParaRPr lang="de-D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588D9-BABB-46AC-A6A1-FD4CB364C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Examples</a:t>
            </a:r>
            <a:r>
              <a:rPr lang="en-GB" err="1"/>
              <a:t>.</a:t>
            </a:r>
            <a:r>
              <a:rPr lang="en-GB"/>
              <a:t>pythonSync</a:t>
            </a:r>
            <a:endParaRPr lang="en-DE" sz="3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CD5D5A-8286-44EF-A2E2-C1EDF76B3CD3}"/>
              </a:ext>
            </a:extLst>
          </p:cNvPr>
          <p:cNvSpPr/>
          <p:nvPr/>
        </p:nvSpPr>
        <p:spPr>
          <a:xfrm>
            <a:off x="993135" y="4521200"/>
            <a:ext cx="1038025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/>
              <a:t>This example tests the generation and use of a synchronous Python-based AI service as part of a service chain within a platform application. </a:t>
            </a:r>
          </a:p>
          <a:p>
            <a:endParaRPr lang="en-GB" sz="2000" dirty="0"/>
          </a:p>
          <a:p>
            <a:r>
              <a:rPr lang="en-GB" sz="2000" dirty="0"/>
              <a:t>Via the </a:t>
            </a:r>
            <a:r>
              <a:rPr lang="en-GB" sz="2000" b="1" dirty="0"/>
              <a:t>Broker</a:t>
            </a:r>
            <a:r>
              <a:rPr lang="en-GB" sz="2000" dirty="0"/>
              <a:t>, the </a:t>
            </a:r>
            <a:r>
              <a:rPr lang="en-GB" sz="2000" b="1" dirty="0"/>
              <a:t>Sender service</a:t>
            </a:r>
            <a:r>
              <a:rPr lang="en-GB" sz="2000" dirty="0"/>
              <a:t> emits data which is processed by the Python </a:t>
            </a:r>
            <a:r>
              <a:rPr lang="en-GB" sz="2000" b="1" dirty="0"/>
              <a:t>AI service</a:t>
            </a:r>
            <a:r>
              <a:rPr lang="en-GB" sz="2000" dirty="0"/>
              <a:t> and received by the </a:t>
            </a:r>
            <a:r>
              <a:rPr lang="en-GB" sz="2000" b="1" dirty="0"/>
              <a:t>Receiver service</a:t>
            </a:r>
            <a:r>
              <a:rPr lang="en-GB" sz="2000" dirty="0"/>
              <a:t> which communicates the processed data to the </a:t>
            </a:r>
            <a:r>
              <a:rPr lang="en-GB" sz="2000" b="1" dirty="0"/>
              <a:t>Console</a:t>
            </a:r>
            <a:r>
              <a:rPr lang="en-GB" sz="2000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3192608" y="2762614"/>
            <a:ext cx="1044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Data</a:t>
            </a:r>
            <a:endParaRPr lang="en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A0A47A8-680D-4E7A-AB09-A8CA6A5FFC19}"/>
              </a:ext>
            </a:extLst>
          </p:cNvPr>
          <p:cNvSpPr/>
          <p:nvPr/>
        </p:nvSpPr>
        <p:spPr>
          <a:xfrm>
            <a:off x="11538022" y="2812581"/>
            <a:ext cx="282627" cy="2159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566632" y="2888751"/>
            <a:ext cx="15733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Sender service</a:t>
            </a:r>
          </a:p>
          <a:p>
            <a:r>
              <a:rPr lang="en-GB" dirty="0"/>
              <a:t>Java, async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7CE963F-6B3A-45D2-8C10-50FD8A7DA7E8}"/>
              </a:ext>
            </a:extLst>
          </p:cNvPr>
          <p:cNvSpPr txBox="1"/>
          <p:nvPr/>
        </p:nvSpPr>
        <p:spPr>
          <a:xfrm>
            <a:off x="4227328" y="2890023"/>
            <a:ext cx="137242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AI service</a:t>
            </a:r>
          </a:p>
          <a:p>
            <a:r>
              <a:rPr lang="en-GB" dirty="0"/>
              <a:t>Python, sync</a:t>
            </a:r>
            <a:endParaRPr lang="en-DE" dirty="0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4" idx="3"/>
            <a:endCxn id="37" idx="1"/>
          </p:cNvCxnSpPr>
          <p:nvPr/>
        </p:nvCxnSpPr>
        <p:spPr>
          <a:xfrm>
            <a:off x="3139948" y="3211917"/>
            <a:ext cx="1087380" cy="12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3E4FA0C-E53F-4F83-A98E-FAE9FA5EBD21}"/>
              </a:ext>
            </a:extLst>
          </p:cNvPr>
          <p:cNvSpPr txBox="1"/>
          <p:nvPr/>
        </p:nvSpPr>
        <p:spPr>
          <a:xfrm>
            <a:off x="7875799" y="2890024"/>
            <a:ext cx="171848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Receiver service</a:t>
            </a:r>
          </a:p>
          <a:p>
            <a:r>
              <a:rPr lang="en-GB" dirty="0"/>
              <a:t>Java, sync</a:t>
            </a:r>
            <a:endParaRPr lang="en-DE" dirty="0"/>
          </a:p>
        </p:txBody>
      </p:sp>
      <p:sp>
        <p:nvSpPr>
          <p:cNvPr id="51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166203" y="1493100"/>
            <a:ext cx="12071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Broker </a:t>
            </a:r>
          </a:p>
          <a:p>
            <a:r>
              <a:rPr lang="en-GB" dirty="0"/>
              <a:t>(AMQP)</a:t>
            </a:r>
            <a:endParaRPr lang="de-DE" dirty="0"/>
          </a:p>
        </p:txBody>
      </p:sp>
      <p:sp>
        <p:nvSpPr>
          <p:cNvPr id="53" name="TextBox 33">
            <a:extLst>
              <a:ext uri="{FF2B5EF4-FFF2-40B4-BE49-F238E27FC236}">
                <a16:creationId xmlns:a16="http://schemas.microsoft.com/office/drawing/2014/main" id="{35F29DC6-EF34-4587-956B-1DB72AC0E8EB}"/>
              </a:ext>
            </a:extLst>
          </p:cNvPr>
          <p:cNvSpPr txBox="1"/>
          <p:nvPr/>
        </p:nvSpPr>
        <p:spPr>
          <a:xfrm>
            <a:off x="10273559" y="2973672"/>
            <a:ext cx="1280562" cy="476488"/>
          </a:xfrm>
          <a:prstGeom prst="hexagon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Console </a:t>
            </a:r>
            <a:endParaRPr lang="de-DE" dirty="0"/>
          </a:p>
        </p:txBody>
      </p:sp>
      <p:cxnSp>
        <p:nvCxnSpPr>
          <p:cNvPr id="64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41" idx="3"/>
            <a:endCxn id="53" idx="3"/>
          </p:cNvCxnSpPr>
          <p:nvPr/>
        </p:nvCxnSpPr>
        <p:spPr>
          <a:xfrm flipV="1">
            <a:off x="9594283" y="3211916"/>
            <a:ext cx="679276" cy="12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24">
            <a:extLst>
              <a:ext uri="{FF2B5EF4-FFF2-40B4-BE49-F238E27FC236}">
                <a16:creationId xmlns:a16="http://schemas.microsoft.com/office/drawing/2014/main" id="{A420BDCB-D520-47F0-A9CC-9802364753C2}"/>
              </a:ext>
            </a:extLst>
          </p:cNvPr>
          <p:cNvSpPr txBox="1"/>
          <p:nvPr/>
        </p:nvSpPr>
        <p:spPr>
          <a:xfrm>
            <a:off x="5753273" y="2759370"/>
            <a:ext cx="2010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Evaluated Test Data</a:t>
            </a:r>
            <a:endParaRPr lang="en-DE" dirty="0"/>
          </a:p>
        </p:txBody>
      </p:sp>
      <p:cxnSp>
        <p:nvCxnSpPr>
          <p:cNvPr id="108" name="Connector: Elbow 38">
            <a:extLst>
              <a:ext uri="{FF2B5EF4-FFF2-40B4-BE49-F238E27FC236}">
                <a16:creationId xmlns:a16="http://schemas.microsoft.com/office/drawing/2014/main" id="{EFB9753E-E206-4E99-9511-91B4CDFED162}"/>
              </a:ext>
            </a:extLst>
          </p:cNvPr>
          <p:cNvCxnSpPr>
            <a:cxnSpLocks/>
            <a:stCxn id="37" idx="3"/>
            <a:endCxn id="41" idx="1"/>
          </p:cNvCxnSpPr>
          <p:nvPr/>
        </p:nvCxnSpPr>
        <p:spPr>
          <a:xfrm>
            <a:off x="5599755" y="3213189"/>
            <a:ext cx="227604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41" idx="2"/>
            <a:endCxn id="148" idx="0"/>
          </p:cNvCxnSpPr>
          <p:nvPr/>
        </p:nvCxnSpPr>
        <p:spPr>
          <a:xfrm>
            <a:off x="8735041" y="3536355"/>
            <a:ext cx="0" cy="35624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7875799" y="3892603"/>
            <a:ext cx="1718483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SimpleReceiverImpl</a:t>
            </a:r>
            <a:endParaRPr lang="en-DE" sz="1500" dirty="0"/>
          </a:p>
        </p:txBody>
      </p:sp>
      <p:cxnSp>
        <p:nvCxnSpPr>
          <p:cNvPr id="149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7" idx="2"/>
            <a:endCxn id="150" idx="0"/>
          </p:cNvCxnSpPr>
          <p:nvPr/>
        </p:nvCxnSpPr>
        <p:spPr>
          <a:xfrm flipH="1">
            <a:off x="4913541" y="3536354"/>
            <a:ext cx="1" cy="35625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3787507" y="3892604"/>
            <a:ext cx="2252068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/>
              <a:t>ExamplePythonService.py</a:t>
            </a:r>
            <a:endParaRPr lang="en-DE" sz="1500" dirty="0"/>
          </a:p>
        </p:txBody>
      </p:sp>
      <p:cxnSp>
        <p:nvCxnSpPr>
          <p:cNvPr id="151" name="Straight Arrow Connector 68">
            <a:extLst>
              <a:ext uri="{FF2B5EF4-FFF2-40B4-BE49-F238E27FC236}">
                <a16:creationId xmlns:a16="http://schemas.microsoft.com/office/drawing/2014/main" id="{96E91C27-F0B4-4F84-A3FF-4FCFADDAF55A}"/>
              </a:ext>
            </a:extLst>
          </p:cNvPr>
          <p:cNvCxnSpPr>
            <a:cxnSpLocks/>
            <a:stCxn id="34" idx="2"/>
            <a:endCxn id="152" idx="0"/>
          </p:cNvCxnSpPr>
          <p:nvPr/>
        </p:nvCxnSpPr>
        <p:spPr>
          <a:xfrm>
            <a:off x="2353290" y="3535082"/>
            <a:ext cx="0" cy="357522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70">
            <a:extLst>
              <a:ext uri="{FF2B5EF4-FFF2-40B4-BE49-F238E27FC236}">
                <a16:creationId xmlns:a16="http://schemas.microsoft.com/office/drawing/2014/main" id="{71E2EC7F-557A-46A0-A7D0-765DDE8D2E98}"/>
              </a:ext>
            </a:extLst>
          </p:cNvPr>
          <p:cNvSpPr txBox="1"/>
          <p:nvPr/>
        </p:nvSpPr>
        <p:spPr>
          <a:xfrm>
            <a:off x="1530752" y="3892604"/>
            <a:ext cx="1645076" cy="32316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de-DE" sz="1500" dirty="0" err="1"/>
              <a:t>SimpleSourceImpl</a:t>
            </a:r>
            <a:endParaRPr lang="en-DE" sz="1500" dirty="0"/>
          </a:p>
        </p:txBody>
      </p:sp>
    </p:spTree>
    <p:extLst>
      <p:ext uri="{BB962C8B-B14F-4D97-AF65-F5344CB8AC3E}">
        <p14:creationId xmlns:p14="http://schemas.microsoft.com/office/powerpoint/2010/main" val="126997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Examples.pythonSync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Purpose</dc:title>
  <dc:creator>Holger Eichelberger</dc:creator>
  <cp:lastModifiedBy>Holger Eichelberger</cp:lastModifiedBy>
  <cp:revision>85</cp:revision>
  <dcterms:created xsi:type="dcterms:W3CDTF">2022-07-02T06:48:52Z</dcterms:created>
  <dcterms:modified xsi:type="dcterms:W3CDTF">2022-11-17T13:47:26Z</dcterms:modified>
</cp:coreProperties>
</file>