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91" autoAdjust="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22/08/2023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231674" y="887855"/>
            <a:ext cx="874105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r>
              <a:rPr lang="en-GB" b="1" dirty="0"/>
              <a:t> </a:t>
            </a:r>
          </a:p>
          <a:p>
            <a:endParaRPr lang="en-GB" b="1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2"/>
            <a:ext cx="10515600" cy="916410"/>
          </a:xfrm>
        </p:spPr>
        <p:txBody>
          <a:bodyPr/>
          <a:lstStyle/>
          <a:p>
            <a:r>
              <a:rPr lang="en-GB" dirty="0"/>
              <a:t>Examples.MIP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993135" y="4163392"/>
            <a:ext cx="103802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integration with MIP software for magnetic tag ID identification and the use of a Python-based AI service to decide either to send back the results or pass them into the Receiver service within a platform application. </a:t>
            </a:r>
          </a:p>
          <a:p>
            <a:endParaRPr lang="en-GB" sz="2000" dirty="0"/>
          </a:p>
          <a:p>
            <a:r>
              <a:rPr lang="en-GB" sz="2000" dirty="0"/>
              <a:t>Coordinated by a </a:t>
            </a:r>
            <a:r>
              <a:rPr lang="en-GB" sz="2000" b="1" dirty="0"/>
              <a:t>Broker</a:t>
            </a:r>
            <a:r>
              <a:rPr lang="en-GB" sz="2000" dirty="0"/>
              <a:t> instance the data (sent by the </a:t>
            </a:r>
            <a:r>
              <a:rPr lang="en-GB" sz="2000" b="1" dirty="0"/>
              <a:t>MIP sensor</a:t>
            </a:r>
            <a:r>
              <a:rPr lang="en-GB" sz="2000" dirty="0"/>
              <a:t>) moves from the </a:t>
            </a:r>
            <a:r>
              <a:rPr lang="en-GB" sz="2000" b="1" dirty="0"/>
              <a:t>MQTT broker </a:t>
            </a:r>
            <a:r>
              <a:rPr lang="en-GB" sz="2000" dirty="0"/>
              <a:t>to the Python </a:t>
            </a:r>
            <a:r>
              <a:rPr lang="en-GB" sz="2000" b="1" dirty="0"/>
              <a:t>AI service </a:t>
            </a:r>
            <a:r>
              <a:rPr lang="en-GB" sz="2000" dirty="0"/>
              <a:t>for processing then either returns the data to the </a:t>
            </a:r>
            <a:r>
              <a:rPr lang="en-GB" sz="2000" b="1" dirty="0"/>
              <a:t>MQTT broker (</a:t>
            </a:r>
            <a:r>
              <a:rPr lang="en-GB" sz="2000" dirty="0"/>
              <a:t>to get a new</a:t>
            </a:r>
            <a:r>
              <a:rPr lang="en-GB" sz="2000" b="1" dirty="0"/>
              <a:t> </a:t>
            </a:r>
            <a:r>
              <a:rPr lang="en-GB" sz="2000" dirty="0"/>
              <a:t>tag ID Data from </a:t>
            </a:r>
            <a:r>
              <a:rPr lang="en-GB" sz="2000" b="1" dirty="0"/>
              <a:t>MIP Sensor) </a:t>
            </a:r>
            <a:r>
              <a:rPr lang="en-GB" sz="2000" dirty="0"/>
              <a:t>or sends it to the </a:t>
            </a:r>
            <a:r>
              <a:rPr lang="en-GB" sz="2000" b="1" dirty="0"/>
              <a:t>Receiver service </a:t>
            </a:r>
            <a:r>
              <a:rPr lang="en-GB" sz="2000" dirty="0"/>
              <a:t>which communicates the processed data to the platform </a:t>
            </a:r>
            <a:r>
              <a:rPr lang="en-GB" sz="2000" b="1" dirty="0"/>
              <a:t>Console</a:t>
            </a:r>
            <a:r>
              <a:rPr lang="en-GB" sz="2000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699738" y="1867125"/>
            <a:ext cx="165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(2) Sensor Raw Data</a:t>
            </a:r>
            <a:endParaRPr lang="en-DE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457299" y="1855089"/>
            <a:ext cx="12634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MIP MQTT </a:t>
            </a:r>
          </a:p>
          <a:p>
            <a:r>
              <a:rPr lang="en-GB" b="1" dirty="0"/>
              <a:t>Connector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455928" y="1856361"/>
            <a:ext cx="14830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2720722" y="2178255"/>
            <a:ext cx="1735206" cy="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557753" y="1856362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812242" y="747669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812242" y="1715322"/>
            <a:ext cx="12071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async</a:t>
            </a:r>
            <a:endParaRPr lang="en-DE" dirty="0"/>
          </a:p>
          <a:p>
            <a:endParaRPr lang="en-GB" b="1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5938963" y="2179527"/>
            <a:ext cx="161879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148" idx="0"/>
          </p:cNvCxnSpPr>
          <p:nvPr/>
        </p:nvCxnSpPr>
        <p:spPr>
          <a:xfrm>
            <a:off x="8416995" y="2502693"/>
            <a:ext cx="0" cy="4070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7261846" y="2909701"/>
            <a:ext cx="231029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SimplePythonReceiverImpl</a:t>
            </a:r>
            <a:endParaRPr lang="en-DE" sz="1500" dirty="0"/>
          </a:p>
        </p:txBody>
      </p: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>
            <a:off x="5197446" y="2502692"/>
            <a:ext cx="9938" cy="4070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4166928" y="2909702"/>
            <a:ext cx="2080911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MipAiPythonService.py</a:t>
            </a:r>
            <a:endParaRPr lang="en-DE" sz="1500" dirty="0"/>
          </a:p>
        </p:txBody>
      </p:sp>
      <p:sp>
        <p:nvSpPr>
          <p:cNvPr id="152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455013" y="2918568"/>
            <a:ext cx="1274541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b="1" dirty="0"/>
              <a:t>MQTT </a:t>
            </a:r>
            <a:r>
              <a:rPr lang="de-DE" sz="1500" b="1" dirty="0" err="1"/>
              <a:t>broker</a:t>
            </a:r>
            <a:endParaRPr lang="en-DE" sz="15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4177AB-99C9-49E6-8D7A-DBDC46F7786C}"/>
              </a:ext>
            </a:extLst>
          </p:cNvPr>
          <p:cNvCxnSpPr>
            <a:stCxn id="37" idx="0"/>
            <a:endCxn id="34" idx="0"/>
          </p:cNvCxnSpPr>
          <p:nvPr/>
        </p:nvCxnSpPr>
        <p:spPr>
          <a:xfrm rot="16200000" flipV="1">
            <a:off x="3642593" y="301507"/>
            <a:ext cx="1272" cy="3108435"/>
          </a:xfrm>
          <a:prstGeom prst="bentConnector3">
            <a:avLst>
              <a:gd name="adj1" fmla="val 18071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334343-2FBF-4842-B82D-8A9CB36DFDD6}"/>
              </a:ext>
            </a:extLst>
          </p:cNvPr>
          <p:cNvSpPr txBox="1"/>
          <p:nvPr/>
        </p:nvSpPr>
        <p:spPr>
          <a:xfrm>
            <a:off x="2780120" y="1321538"/>
            <a:ext cx="184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algn="ctr">
              <a:defRPr sz="1400"/>
            </a:lvl1pPr>
          </a:lstStyle>
          <a:p>
            <a:r>
              <a:rPr lang="en-GB" dirty="0"/>
              <a:t>(3) AI Data (backward) </a:t>
            </a:r>
            <a:endParaRPr lang="en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409200-EB91-458F-88A3-8C3CB871D28E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9276237" y="2176987"/>
            <a:ext cx="1536005" cy="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444E28-CB94-4EE6-9CC8-66AE6614F1A4}"/>
              </a:ext>
            </a:extLst>
          </p:cNvPr>
          <p:cNvSpPr txBox="1"/>
          <p:nvPr/>
        </p:nvSpPr>
        <p:spPr>
          <a:xfrm>
            <a:off x="5890034" y="1867124"/>
            <a:ext cx="165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(3) Sensor Raw Data</a:t>
            </a:r>
            <a:endParaRPr lang="en-DE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FCFBD5-6F7E-4216-8775-54505D2F8710}"/>
              </a:ext>
            </a:extLst>
          </p:cNvPr>
          <p:cNvSpPr txBox="1"/>
          <p:nvPr/>
        </p:nvSpPr>
        <p:spPr>
          <a:xfrm>
            <a:off x="2830512" y="2178162"/>
            <a:ext cx="1400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(6) Sensor Tag ID</a:t>
            </a:r>
            <a:endParaRPr lang="en-D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4AEF08-2E5E-47B6-9937-C3E46E34FBFF}"/>
              </a:ext>
            </a:extLst>
          </p:cNvPr>
          <p:cNvSpPr txBox="1"/>
          <p:nvPr/>
        </p:nvSpPr>
        <p:spPr>
          <a:xfrm>
            <a:off x="6023446" y="2172556"/>
            <a:ext cx="1400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(7) Sensor Tag ID</a:t>
            </a:r>
            <a:endParaRPr lang="en-DE" sz="1400" dirty="0"/>
          </a:p>
        </p:txBody>
      </p:sp>
      <p:sp>
        <p:nvSpPr>
          <p:cNvPr id="54" name="TextBox 70">
            <a:extLst>
              <a:ext uri="{FF2B5EF4-FFF2-40B4-BE49-F238E27FC236}">
                <a16:creationId xmlns:a16="http://schemas.microsoft.com/office/drawing/2014/main" id="{F57F59C7-BB3A-4BB2-B6A9-3EAA2C523B2C}"/>
              </a:ext>
            </a:extLst>
          </p:cNvPr>
          <p:cNvSpPr txBox="1"/>
          <p:nvPr/>
        </p:nvSpPr>
        <p:spPr>
          <a:xfrm>
            <a:off x="1032994" y="3623474"/>
            <a:ext cx="2131909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b="1" dirty="0"/>
              <a:t>MIP </a:t>
            </a:r>
            <a:r>
              <a:rPr lang="de-DE" sz="1500" b="1" dirty="0" err="1"/>
              <a:t>sensor</a:t>
            </a:r>
            <a:r>
              <a:rPr lang="de-DE" sz="1500" b="1" dirty="0"/>
              <a:t> </a:t>
            </a:r>
            <a:r>
              <a:rPr lang="de-DE" sz="1500" dirty="0"/>
              <a:t>(</a:t>
            </a:r>
            <a:r>
              <a:rPr lang="de-DE" sz="1500" dirty="0" err="1"/>
              <a:t>Simulated</a:t>
            </a:r>
            <a:r>
              <a:rPr lang="de-DE" sz="1500" dirty="0"/>
              <a:t> </a:t>
            </a:r>
            <a:r>
              <a:rPr lang="de-DE" sz="1500" dirty="0" err="1"/>
              <a:t>by</a:t>
            </a:r>
            <a:r>
              <a:rPr lang="de-DE" sz="1500" dirty="0"/>
              <a:t> MQTT </a:t>
            </a:r>
            <a:r>
              <a:rPr lang="de-DE" sz="1500" dirty="0" err="1"/>
              <a:t>messages</a:t>
            </a:r>
            <a:r>
              <a:rPr lang="de-DE" sz="1500" dirty="0"/>
              <a:t>)</a:t>
            </a:r>
            <a:endParaRPr lang="en-DE" sz="15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3CE7E3-518C-4F11-8DA8-6895D26F6DE6}"/>
              </a:ext>
            </a:extLst>
          </p:cNvPr>
          <p:cNvCxnSpPr>
            <a:cxnSpLocks/>
          </p:cNvCxnSpPr>
          <p:nvPr/>
        </p:nvCxnSpPr>
        <p:spPr>
          <a:xfrm flipH="1" flipV="1">
            <a:off x="1694718" y="3241733"/>
            <a:ext cx="6665" cy="38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CE944C-5BDE-4E34-BC6F-E29E8B618F26}"/>
              </a:ext>
            </a:extLst>
          </p:cNvPr>
          <p:cNvCxnSpPr>
            <a:cxnSpLocks/>
          </p:cNvCxnSpPr>
          <p:nvPr/>
        </p:nvCxnSpPr>
        <p:spPr>
          <a:xfrm flipH="1" flipV="1">
            <a:off x="1691445" y="2501420"/>
            <a:ext cx="3273" cy="41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483F9F2-461A-4E36-B379-E18CC60309C5}"/>
              </a:ext>
            </a:extLst>
          </p:cNvPr>
          <p:cNvSpPr txBox="1"/>
          <p:nvPr/>
        </p:nvSpPr>
        <p:spPr>
          <a:xfrm>
            <a:off x="-52300" y="2468514"/>
            <a:ext cx="1781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(1) Sensor Raw Data</a:t>
            </a:r>
          </a:p>
          <a:p>
            <a:pPr algn="ctr"/>
            <a:r>
              <a:rPr lang="en-GB" sz="1400" dirty="0"/>
              <a:t>(5) Sensor Tag ID Data</a:t>
            </a:r>
            <a:endParaRPr lang="en-DE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B727F3-D749-4511-A04F-1633DDBB4A22}"/>
              </a:ext>
            </a:extLst>
          </p:cNvPr>
          <p:cNvCxnSpPr>
            <a:cxnSpLocks/>
            <a:stCxn id="34" idx="2"/>
            <a:endCxn id="152" idx="0"/>
          </p:cNvCxnSpPr>
          <p:nvPr/>
        </p:nvCxnSpPr>
        <p:spPr>
          <a:xfrm>
            <a:off x="2089011" y="2501420"/>
            <a:ext cx="3273" cy="41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107AB7-2828-46B6-8607-32B768AEC06C}"/>
              </a:ext>
            </a:extLst>
          </p:cNvPr>
          <p:cNvCxnSpPr>
            <a:cxnSpLocks/>
            <a:stCxn id="152" idx="2"/>
            <a:endCxn id="54" idx="0"/>
          </p:cNvCxnSpPr>
          <p:nvPr/>
        </p:nvCxnSpPr>
        <p:spPr>
          <a:xfrm>
            <a:off x="2092284" y="3241733"/>
            <a:ext cx="6665" cy="38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7834F95-2B3A-4E74-A2FA-75BDAF088761}"/>
              </a:ext>
            </a:extLst>
          </p:cNvPr>
          <p:cNvSpPr txBox="1"/>
          <p:nvPr/>
        </p:nvSpPr>
        <p:spPr>
          <a:xfrm>
            <a:off x="2058266" y="2617490"/>
            <a:ext cx="184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algn="ctr">
              <a:defRPr sz="1400"/>
            </a:lvl1pPr>
          </a:lstStyle>
          <a:p>
            <a:r>
              <a:rPr lang="en-GB" dirty="0"/>
              <a:t>(4) AI Data (backward) </a:t>
            </a:r>
            <a:endParaRPr lang="en-DE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F03D65-FCB1-4C44-895D-92115FC5B90C}"/>
              </a:ext>
            </a:extLst>
          </p:cNvPr>
          <p:cNvSpPr txBox="1"/>
          <p:nvPr/>
        </p:nvSpPr>
        <p:spPr>
          <a:xfrm>
            <a:off x="2058266" y="3278715"/>
            <a:ext cx="184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algn="ctr">
              <a:defRPr sz="1400"/>
            </a:lvl1pPr>
          </a:lstStyle>
          <a:p>
            <a:r>
              <a:rPr lang="en-GB" dirty="0"/>
              <a:t>(4) AI Data (backward) 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00FA66-475D-4092-A71B-AD3CAB5D6E40}"/>
              </a:ext>
            </a:extLst>
          </p:cNvPr>
          <p:cNvSpPr txBox="1"/>
          <p:nvPr/>
        </p:nvSpPr>
        <p:spPr>
          <a:xfrm>
            <a:off x="9203029" y="1862438"/>
            <a:ext cx="165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(4) Sensor Raw Data</a:t>
            </a:r>
            <a:endParaRPr lang="en-DE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B5CB7B-06F8-4C10-8C9C-8A07B34F472D}"/>
              </a:ext>
            </a:extLst>
          </p:cNvPr>
          <p:cNvSpPr txBox="1"/>
          <p:nvPr/>
        </p:nvSpPr>
        <p:spPr>
          <a:xfrm>
            <a:off x="9328544" y="2180359"/>
            <a:ext cx="1400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(8) Sensor Tag ID</a:t>
            </a:r>
            <a:endParaRPr lang="en-DE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8371A4-6798-4A0F-9E5F-764916D70273}"/>
              </a:ext>
            </a:extLst>
          </p:cNvPr>
          <p:cNvSpPr txBox="1"/>
          <p:nvPr/>
        </p:nvSpPr>
        <p:spPr>
          <a:xfrm>
            <a:off x="-64921" y="3170335"/>
            <a:ext cx="178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(1) Sensor Raw Data</a:t>
            </a:r>
          </a:p>
          <a:p>
            <a:pPr algn="ctr"/>
            <a:r>
              <a:rPr lang="en-GB" sz="1400" dirty="0"/>
              <a:t>(5) Sensor Tag ID Data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26997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Examples.MIP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Ahmad Alamoush</cp:lastModifiedBy>
  <cp:revision>88</cp:revision>
  <dcterms:created xsi:type="dcterms:W3CDTF">2022-07-02T06:48:52Z</dcterms:created>
  <dcterms:modified xsi:type="dcterms:W3CDTF">2023-08-22T13:09:32Z</dcterms:modified>
</cp:coreProperties>
</file>