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260" r:id="rId2"/>
    <p:sldId id="409" r:id="rId3"/>
    <p:sldId id="439" r:id="rId4"/>
    <p:sldId id="420" r:id="rId5"/>
    <p:sldId id="381" r:id="rId6"/>
    <p:sldId id="424" r:id="rId7"/>
    <p:sldId id="408" r:id="rId8"/>
    <p:sldId id="440" r:id="rId9"/>
    <p:sldId id="418" r:id="rId10"/>
    <p:sldId id="428" r:id="rId11"/>
    <p:sldId id="410" r:id="rId12"/>
    <p:sldId id="413" r:id="rId13"/>
    <p:sldId id="414" r:id="rId14"/>
    <p:sldId id="415" r:id="rId15"/>
    <p:sldId id="416" r:id="rId16"/>
    <p:sldId id="417" r:id="rId17"/>
    <p:sldId id="419" r:id="rId18"/>
    <p:sldId id="426" r:id="rId19"/>
    <p:sldId id="405" r:id="rId20"/>
    <p:sldId id="406" r:id="rId21"/>
    <p:sldId id="407" r:id="rId22"/>
    <p:sldId id="386" r:id="rId23"/>
    <p:sldId id="387" r:id="rId24"/>
    <p:sldId id="422" r:id="rId25"/>
    <p:sldId id="421" r:id="rId26"/>
    <p:sldId id="388" r:id="rId27"/>
    <p:sldId id="423" r:id="rId28"/>
    <p:sldId id="389" r:id="rId29"/>
    <p:sldId id="400" r:id="rId30"/>
    <p:sldId id="403" r:id="rId31"/>
    <p:sldId id="404" r:id="rId32"/>
    <p:sldId id="427" r:id="rId33"/>
    <p:sldId id="425" r:id="rId34"/>
    <p:sldId id="263" r:id="rId35"/>
  </p:sldIdLst>
  <p:sldSz cx="12192000" cy="6858000"/>
  <p:notesSz cx="6858000" cy="12192000"/>
  <p:defaultTextStyle>
    <a:defPPr marL="0" marR="0" indent="0" algn="l" defTabSz="91440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1800" b="0" i="0" u="none" strike="noStrike" cap="none" spc="0">
        <a:ln>
          <a:noFill/>
        </a:ln>
        <a:solidFill>
          <a:srgbClr val="000000"/>
        </a:solidFill>
      </a:defRPr>
    </a:defPPr>
    <a:lvl1pPr marL="0" marR="0" indent="0" algn="l" defTabSz="91440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defRPr sz="1600" b="0" i="0" u="none" strike="noStrike" cap="none" spc="0">
        <a:ln>
          <a:noFill/>
        </a:ln>
        <a:solidFill>
          <a:srgbClr val="9D9D9C"/>
        </a:solidFill>
        <a:latin typeface="+mn-lt"/>
        <a:ea typeface="+mn-ea"/>
        <a:cs typeface="+mn-cs"/>
      </a:defRPr>
    </a:lvl1pPr>
    <a:lvl2pPr marL="0" marR="0" indent="457200" algn="l" defTabSz="91440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defRPr sz="1600" b="0" i="0" u="none" strike="noStrike" cap="none" spc="0">
        <a:ln>
          <a:noFill/>
        </a:ln>
        <a:solidFill>
          <a:srgbClr val="9D9D9C"/>
        </a:solidFill>
        <a:latin typeface="+mn-lt"/>
        <a:ea typeface="+mn-ea"/>
        <a:cs typeface="+mn-cs"/>
      </a:defRPr>
    </a:lvl2pPr>
    <a:lvl3pPr marL="0" marR="0" indent="914400" algn="l" defTabSz="91440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defRPr sz="1600" b="0" i="0" u="none" strike="noStrike" cap="none" spc="0">
        <a:ln>
          <a:noFill/>
        </a:ln>
        <a:solidFill>
          <a:srgbClr val="9D9D9C"/>
        </a:solidFill>
        <a:latin typeface="+mn-lt"/>
        <a:ea typeface="+mn-ea"/>
        <a:cs typeface="+mn-cs"/>
      </a:defRPr>
    </a:lvl3pPr>
    <a:lvl4pPr marL="0" marR="0" indent="1371600" algn="l" defTabSz="91440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defRPr sz="1600" b="0" i="0" u="none" strike="noStrike" cap="none" spc="0">
        <a:ln>
          <a:noFill/>
        </a:ln>
        <a:solidFill>
          <a:srgbClr val="9D9D9C"/>
        </a:solidFill>
        <a:latin typeface="+mn-lt"/>
        <a:ea typeface="+mn-ea"/>
        <a:cs typeface="+mn-cs"/>
      </a:defRPr>
    </a:lvl4pPr>
    <a:lvl5pPr marL="0" marR="0" indent="1828800" algn="l" defTabSz="91440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defRPr sz="1600" b="0" i="0" u="none" strike="noStrike" cap="none" spc="0">
        <a:ln>
          <a:noFill/>
        </a:ln>
        <a:solidFill>
          <a:srgbClr val="9D9D9C"/>
        </a:solidFill>
        <a:latin typeface="+mn-lt"/>
        <a:ea typeface="+mn-ea"/>
        <a:cs typeface="+mn-cs"/>
      </a:defRPr>
    </a:lvl5pPr>
    <a:lvl6pPr marL="0" marR="0" indent="2286000" algn="l" defTabSz="91440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defRPr sz="1600" b="0" i="0" u="none" strike="noStrike" cap="none" spc="0">
        <a:ln>
          <a:noFill/>
        </a:ln>
        <a:solidFill>
          <a:srgbClr val="9D9D9C"/>
        </a:solidFill>
        <a:latin typeface="+mn-lt"/>
        <a:ea typeface="+mn-ea"/>
        <a:cs typeface="+mn-cs"/>
      </a:defRPr>
    </a:lvl6pPr>
    <a:lvl7pPr marL="0" marR="0" indent="2743200" algn="l" defTabSz="91440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defRPr sz="1600" b="0" i="0" u="none" strike="noStrike" cap="none" spc="0">
        <a:ln>
          <a:noFill/>
        </a:ln>
        <a:solidFill>
          <a:srgbClr val="9D9D9C"/>
        </a:solidFill>
        <a:latin typeface="+mn-lt"/>
        <a:ea typeface="+mn-ea"/>
        <a:cs typeface="+mn-cs"/>
      </a:defRPr>
    </a:lvl7pPr>
    <a:lvl8pPr marL="0" marR="0" indent="3200400" algn="l" defTabSz="91440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defRPr sz="1600" b="0" i="0" u="none" strike="noStrike" cap="none" spc="0">
        <a:ln>
          <a:noFill/>
        </a:ln>
        <a:solidFill>
          <a:srgbClr val="9D9D9C"/>
        </a:solidFill>
        <a:latin typeface="+mn-lt"/>
        <a:ea typeface="+mn-ea"/>
        <a:cs typeface="+mn-cs"/>
      </a:defRPr>
    </a:lvl8pPr>
    <a:lvl9pPr marL="0" marR="0" indent="3657600" algn="l" defTabSz="91440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defRPr sz="1600" b="0" i="0" u="none" strike="noStrike" cap="none" spc="0">
        <a:ln>
          <a:noFill/>
        </a:ln>
        <a:solidFill>
          <a:srgbClr val="9D9D9C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lger Eichelberger" initials="HE" lastIdx="1" clrIdx="0">
    <p:extLst>
      <p:ext uri="{19B8F6BF-5375-455C-9EA6-DF929625EA0E}">
        <p15:presenceInfo xmlns:p15="http://schemas.microsoft.com/office/powerpoint/2012/main" userId="S-1-5-21-1585363792-2588653877-132038687-114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8EB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79070" autoAdjust="0"/>
  </p:normalViewPr>
  <p:slideViewPr>
    <p:cSldViewPr snapToGrid="0">
      <p:cViewPr varScale="1">
        <p:scale>
          <a:sx n="53" d="100"/>
          <a:sy n="53" d="100"/>
        </p:scale>
        <p:origin x="1156" y="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292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hape 54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hape 55"/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>
      <a:defRPr sz="1200">
        <a:latin typeface="Calibri"/>
        <a:ea typeface="Calibri"/>
        <a:cs typeface="Calibri"/>
      </a:defRPr>
    </a:lvl1pPr>
    <a:lvl2pPr indent="228600">
      <a:defRPr sz="1200">
        <a:latin typeface="Calibri"/>
        <a:ea typeface="Calibri"/>
        <a:cs typeface="Calibri"/>
      </a:defRPr>
    </a:lvl2pPr>
    <a:lvl3pPr indent="457200">
      <a:defRPr sz="1200">
        <a:latin typeface="Calibri"/>
        <a:ea typeface="Calibri"/>
        <a:cs typeface="Calibri"/>
      </a:defRPr>
    </a:lvl3pPr>
    <a:lvl4pPr indent="685800">
      <a:defRPr sz="1200">
        <a:latin typeface="Calibri"/>
        <a:ea typeface="Calibri"/>
        <a:cs typeface="Calibri"/>
      </a:defRPr>
    </a:lvl4pPr>
    <a:lvl5pPr indent="914400">
      <a:defRPr sz="1200">
        <a:latin typeface="Calibri"/>
        <a:ea typeface="Calibri"/>
        <a:cs typeface="Calibri"/>
      </a:defRPr>
    </a:lvl5pPr>
    <a:lvl6pPr indent="1143000">
      <a:defRPr sz="1200">
        <a:latin typeface="Calibri"/>
        <a:ea typeface="Calibri"/>
        <a:cs typeface="Calibri"/>
      </a:defRPr>
    </a:lvl6pPr>
    <a:lvl7pPr indent="1371600">
      <a:defRPr sz="1200">
        <a:latin typeface="Calibri"/>
        <a:ea typeface="Calibri"/>
        <a:cs typeface="Calibri"/>
      </a:defRPr>
    </a:lvl7pPr>
    <a:lvl8pPr indent="1600200">
      <a:defRPr sz="1200">
        <a:latin typeface="Calibri"/>
        <a:ea typeface="Calibri"/>
        <a:cs typeface="Calibri"/>
      </a:defRPr>
    </a:lvl8pPr>
    <a:lvl9pPr indent="1828800">
      <a:defRPr sz="1200">
        <a:latin typeface="Calibri"/>
        <a:ea typeface="Calibri"/>
        <a:cs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0132193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9913558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860051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0201200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5756493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1643614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3986106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5846192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2757018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9454084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308900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5449947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9307887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602083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2865917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82770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250269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547047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841904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940645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940645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8601262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729939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nhal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ebene 1…"/>
          <p:cNvSpPr>
            <a:spLocks noGrp="1"/>
          </p:cNvSpPr>
          <p:nvPr>
            <p:ph type="body" sz="half" idx="1"/>
          </p:nvPr>
        </p:nvSpPr>
        <p:spPr bwMode="auto">
          <a:xfrm>
            <a:off x="650240" y="1625600"/>
            <a:ext cx="10942320" cy="4571217"/>
          </a:xfrm>
          <a:prstGeom prst="rect">
            <a:avLst/>
          </a:prstGeom>
        </p:spPr>
        <p:txBody>
          <a:bodyPr/>
          <a:lstStyle>
            <a:lvl1pPr marL="206828" indent="-206828">
              <a:buClr>
                <a:srgbClr val="178BB3"/>
              </a:buClr>
              <a:buSzPct val="100000"/>
              <a:buFont typeface="Arial"/>
              <a:buChar char="•"/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marL="609600" indent="-152400">
              <a:buClr>
                <a:srgbClr val="178BB3"/>
              </a:buClr>
              <a:buSzPct val="100000"/>
              <a:buFont typeface="Courier New"/>
              <a:buChar char="•"/>
              <a:defRPr sz="2400">
                <a:solidFill>
                  <a:schemeClr val="tx2">
                    <a:lumMod val="50000"/>
                  </a:schemeClr>
                </a:solidFill>
              </a:defRPr>
            </a:lvl2pPr>
            <a:lvl3pPr marL="1097280" indent="-182880">
              <a:buClr>
                <a:srgbClr val="178BB3"/>
              </a:buClr>
              <a:buSzPct val="100000"/>
              <a:buFont typeface="Courier New"/>
              <a:buChar char="•"/>
              <a:defRPr sz="2400">
                <a:solidFill>
                  <a:schemeClr val="tx2">
                    <a:lumMod val="50000"/>
                  </a:schemeClr>
                </a:solidFill>
              </a:defRPr>
            </a:lvl3pPr>
            <a:lvl4pPr marL="1574800" indent="-203200">
              <a:buClr>
                <a:srgbClr val="178BB3"/>
              </a:buClr>
              <a:buSzPct val="100000"/>
              <a:buFont typeface="Courier New"/>
              <a:buChar char="•"/>
              <a:defRPr sz="2400">
                <a:solidFill>
                  <a:schemeClr val="tx2">
                    <a:lumMod val="50000"/>
                  </a:schemeClr>
                </a:solidFill>
              </a:defRPr>
            </a:lvl4pPr>
            <a:lvl5pPr marL="2032000" indent="-203200">
              <a:buClr>
                <a:srgbClr val="178BB3"/>
              </a:buClr>
              <a:buSzPct val="100000"/>
              <a:buFont typeface="Courier New"/>
              <a:buChar char="•"/>
              <a:defRPr sz="24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>
              <a:defRPr/>
            </a:pPr>
            <a:r>
              <a:rPr lang="de-DE"/>
              <a:t>Textebene 1</a:t>
            </a:r>
            <a:endParaRPr/>
          </a:p>
          <a:p>
            <a:pPr lvl="1">
              <a:defRPr/>
            </a:pPr>
            <a:r>
              <a:rPr lang="de-DE"/>
              <a:t>Textebene 2</a:t>
            </a:r>
            <a:endParaRPr/>
          </a:p>
          <a:p>
            <a:pPr lvl="2">
              <a:defRPr/>
            </a:pPr>
            <a:r>
              <a:rPr lang="de-DE"/>
              <a:t>Textebene 3</a:t>
            </a:r>
            <a:endParaRPr/>
          </a:p>
          <a:p>
            <a:pPr lvl="3">
              <a:defRPr/>
            </a:pPr>
            <a:r>
              <a:rPr lang="de-DE"/>
              <a:t>Textebene 4</a:t>
            </a:r>
            <a:endParaRPr/>
          </a:p>
          <a:p>
            <a:pPr lvl="4">
              <a:defRPr/>
            </a:pPr>
            <a:r>
              <a:rPr lang="de-DE"/>
              <a:t>Textebene 5</a:t>
            </a:r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2367914" y="314539"/>
            <a:ext cx="9600565" cy="646331"/>
          </a:xfrm>
          <a:prstGeom prst="rect">
            <a:avLst/>
          </a:prstGeom>
        </p:spPr>
        <p:txBody>
          <a:bodyPr wrap="square" lIns="46800" rIns="46800" anchor="b">
            <a:spAutoFit/>
          </a:bodyPr>
          <a:lstStyle>
            <a:lvl1pPr>
              <a:defRPr lang="de-DE" sz="3600" b="1">
                <a:ln>
                  <a:noFill/>
                </a:ln>
                <a:solidFill>
                  <a:srgbClr val="FFFFFF"/>
                </a:solidFill>
              </a:defRPr>
            </a:lvl1pPr>
          </a:lstStyle>
          <a:p>
            <a:pPr lvl="0" defTabSz="457200">
              <a:lnSpc>
                <a:spcPct val="100000"/>
              </a:lnSpc>
              <a:defRPr/>
            </a:pPr>
            <a:r>
              <a:rPr lang="de-DE"/>
              <a:t>Überschrift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nhalt mit Untertite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4" name="Gruppieren 4"/>
          <p:cNvGrpSpPr/>
          <p:nvPr userDrawn="1"/>
        </p:nvGrpSpPr>
        <p:grpSpPr bwMode="auto">
          <a:xfrm>
            <a:off x="0" y="953174"/>
            <a:ext cx="8747760" cy="550042"/>
            <a:chOff x="0" y="945554"/>
            <a:chExt cx="11294558" cy="550042"/>
          </a:xfrm>
        </p:grpSpPr>
        <p:sp>
          <p:nvSpPr>
            <p:cNvPr id="5" name="Rechteck"/>
            <p:cNvSpPr/>
            <p:nvPr userDrawn="1"/>
          </p:nvSpPr>
          <p:spPr bwMode="auto">
            <a:xfrm>
              <a:off x="0" y="945554"/>
              <a:ext cx="11294557" cy="5500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>
                <a:defRPr/>
              </a:pPr>
              <a:endParaRPr/>
            </a:p>
          </p:txBody>
        </p:sp>
        <p:sp>
          <p:nvSpPr>
            <p:cNvPr id="6" name="Gleichschenkliges Dreieck 6"/>
            <p:cNvSpPr/>
            <p:nvPr userDrawn="1"/>
          </p:nvSpPr>
          <p:spPr bwMode="auto">
            <a:xfrm>
              <a:off x="10493830" y="945554"/>
              <a:ext cx="800728" cy="549736"/>
            </a:xfrm>
            <a:prstGeom prst="triangle">
              <a:avLst>
                <a:gd name="adj" fmla="val 100000"/>
              </a:avLst>
            </a:prstGeom>
            <a:solidFill>
              <a:srgbClr val="FFFFFF"/>
            </a:solidFill>
            <a:ln w="12700" cap="flat">
              <a:noFill/>
              <a:prstDash val="solid"/>
              <a:miter lim="800000"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de-DE" sz="1600" b="0" i="0" u="none" strike="noStrike" cap="none" spc="0">
                <a:ln>
                  <a:noFill/>
                </a:ln>
                <a:solidFill>
                  <a:srgbClr val="9D9D9C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7" name="Think Tank Geschäftsmodelle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379644" y="972070"/>
            <a:ext cx="8914913" cy="523220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lnSpc>
                <a:spcPct val="100000"/>
              </a:lnSpc>
              <a:defRPr sz="28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de-DE"/>
              <a:t>Action Title</a:t>
            </a:r>
            <a:endParaRPr/>
          </a:p>
        </p:txBody>
      </p:sp>
      <p:sp>
        <p:nvSpPr>
          <p:cNvPr id="8" name="Form"/>
          <p:cNvSpPr/>
          <p:nvPr userDrawn="1"/>
        </p:nvSpPr>
        <p:spPr bwMode="auto">
          <a:xfrm>
            <a:off x="197752" y="-35323"/>
            <a:ext cx="1938206" cy="13973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10766" y="2034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>
            <a:outerShdw blurRad="190500" dist="39187" dir="5400000" rotWithShape="0">
              <a:srgbClr val="000000">
                <a:alpha val="70185"/>
              </a:srgbClr>
            </a:outerShdw>
          </a:effectLst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/>
            </a:pPr>
            <a:endParaRPr/>
          </a:p>
        </p:txBody>
      </p:sp>
      <p:pic>
        <p:nvPicPr>
          <p:cNvPr id="9" name="image1.jpeg" descr="image1.jpeg"/>
          <p:cNvPicPr>
            <a:picLocks noChangeAspect="1"/>
          </p:cNvPicPr>
          <p:nvPr userDrawn="1"/>
        </p:nvPicPr>
        <p:blipFill>
          <a:blip r:embed="rId2"/>
          <a:srcRect l="6143" t="15021" r="6143" b="28310"/>
          <a:stretch/>
        </p:blipFill>
        <p:spPr bwMode="auto">
          <a:xfrm>
            <a:off x="254554" y="38235"/>
            <a:ext cx="1824602" cy="1198524"/>
          </a:xfrm>
          <a:prstGeom prst="rect">
            <a:avLst/>
          </a:prstGeom>
          <a:ln w="12700" cap="flat">
            <a:noFill/>
            <a:miter lim="400000"/>
          </a:ln>
        </p:spPr>
      </p:pic>
      <p:sp>
        <p:nvSpPr>
          <p:cNvPr id="10" name="Textplatzhalter 5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2367914" y="314539"/>
            <a:ext cx="9072245" cy="646331"/>
          </a:xfrm>
          <a:prstGeom prst="rect">
            <a:avLst/>
          </a:prstGeom>
        </p:spPr>
        <p:txBody>
          <a:bodyPr wrap="square" lIns="46800" rIns="46800" anchor="b">
            <a:spAutoFit/>
          </a:bodyPr>
          <a:lstStyle>
            <a:lvl1pPr>
              <a:defRPr lang="de-DE" sz="3600" b="1">
                <a:ln>
                  <a:noFill/>
                </a:ln>
                <a:solidFill>
                  <a:srgbClr val="FFFFFF"/>
                </a:solidFill>
              </a:defRPr>
            </a:lvl1pPr>
          </a:lstStyle>
          <a:p>
            <a:pPr lvl="0" defTabSz="457200">
              <a:lnSpc>
                <a:spcPct val="100000"/>
              </a:lnSpc>
              <a:defRPr/>
            </a:pPr>
            <a:r>
              <a:rPr lang="de-DE"/>
              <a:t>Überschrift</a:t>
            </a:r>
          </a:p>
        </p:txBody>
      </p:sp>
      <p:sp>
        <p:nvSpPr>
          <p:cNvPr id="11" name="Textebene 1…"/>
          <p:cNvSpPr>
            <a:spLocks noGrp="1"/>
          </p:cNvSpPr>
          <p:nvPr>
            <p:ph type="body" sz="half" idx="1"/>
          </p:nvPr>
        </p:nvSpPr>
        <p:spPr bwMode="auto">
          <a:xfrm>
            <a:off x="650240" y="1625600"/>
            <a:ext cx="10942320" cy="4571217"/>
          </a:xfrm>
          <a:prstGeom prst="rect">
            <a:avLst/>
          </a:prstGeom>
        </p:spPr>
        <p:txBody>
          <a:bodyPr/>
          <a:lstStyle>
            <a:lvl1pPr marL="206828" indent="-206828">
              <a:buClr>
                <a:srgbClr val="178BB3"/>
              </a:buClr>
              <a:buSzPct val="100000"/>
              <a:buFont typeface="Arial"/>
              <a:buChar char="•"/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marL="609600" indent="-152400">
              <a:buClr>
                <a:srgbClr val="178BB3"/>
              </a:buClr>
              <a:buSzPct val="100000"/>
              <a:buFont typeface="Courier New"/>
              <a:buChar char="•"/>
              <a:defRPr sz="2400">
                <a:solidFill>
                  <a:schemeClr val="tx2">
                    <a:lumMod val="50000"/>
                  </a:schemeClr>
                </a:solidFill>
              </a:defRPr>
            </a:lvl2pPr>
            <a:lvl3pPr marL="1097280" indent="-182880">
              <a:buClr>
                <a:srgbClr val="178BB3"/>
              </a:buClr>
              <a:buSzPct val="100000"/>
              <a:buFont typeface="Courier New"/>
              <a:buChar char="•"/>
              <a:defRPr sz="2400">
                <a:solidFill>
                  <a:schemeClr val="tx2">
                    <a:lumMod val="50000"/>
                  </a:schemeClr>
                </a:solidFill>
              </a:defRPr>
            </a:lvl3pPr>
            <a:lvl4pPr marL="1574800" indent="-203200">
              <a:buClr>
                <a:srgbClr val="178BB3"/>
              </a:buClr>
              <a:buSzPct val="100000"/>
              <a:buFont typeface="Courier New"/>
              <a:buChar char="•"/>
              <a:defRPr sz="2400">
                <a:solidFill>
                  <a:schemeClr val="tx2">
                    <a:lumMod val="50000"/>
                  </a:schemeClr>
                </a:solidFill>
              </a:defRPr>
            </a:lvl4pPr>
            <a:lvl5pPr marL="2032000" indent="-203200">
              <a:buClr>
                <a:srgbClr val="178BB3"/>
              </a:buClr>
              <a:buSzPct val="100000"/>
              <a:buFont typeface="Courier New"/>
              <a:buChar char="•"/>
              <a:defRPr sz="24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>
              <a:defRPr/>
            </a:pPr>
            <a:r>
              <a:rPr lang="de-DE"/>
              <a:t>Textebene 1</a:t>
            </a:r>
            <a:endParaRPr/>
          </a:p>
          <a:p>
            <a:pPr lvl="1">
              <a:defRPr/>
            </a:pPr>
            <a:r>
              <a:rPr lang="de-DE"/>
              <a:t>Textebene 2</a:t>
            </a:r>
            <a:endParaRPr/>
          </a:p>
          <a:p>
            <a:pPr lvl="2">
              <a:defRPr/>
            </a:pPr>
            <a:r>
              <a:rPr lang="de-DE"/>
              <a:t>Textebene 3</a:t>
            </a:r>
            <a:endParaRPr/>
          </a:p>
          <a:p>
            <a:pPr lvl="3">
              <a:defRPr/>
            </a:pPr>
            <a:r>
              <a:rPr lang="de-DE"/>
              <a:t>Textebene 4</a:t>
            </a:r>
            <a:endParaRPr/>
          </a:p>
          <a:p>
            <a:pPr lvl="4">
              <a:defRPr/>
            </a:pPr>
            <a:r>
              <a:rPr lang="de-DE"/>
              <a:t>Textebene 5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Kontak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hteck"/>
          <p:cNvSpPr/>
          <p:nvPr userDrawn="1"/>
        </p:nvSpPr>
        <p:spPr bwMode="auto">
          <a:xfrm>
            <a:off x="0" y="-42368"/>
            <a:ext cx="12222974" cy="6900368"/>
          </a:xfrm>
          <a:prstGeom prst="rect">
            <a:avLst/>
          </a:prstGeom>
          <a:solidFill>
            <a:srgbClr val="238EB7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/>
            </a:pPr>
            <a:endParaRPr sz="1800"/>
          </a:p>
        </p:txBody>
      </p:sp>
      <p:sp>
        <p:nvSpPr>
          <p:cNvPr id="5" name="Rechteck"/>
          <p:cNvSpPr/>
          <p:nvPr userDrawn="1"/>
        </p:nvSpPr>
        <p:spPr bwMode="auto">
          <a:xfrm>
            <a:off x="0" y="951887"/>
            <a:ext cx="12222974" cy="58473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/>
            </a:pPr>
            <a:endParaRPr/>
          </a:p>
        </p:txBody>
      </p:sp>
      <p:sp>
        <p:nvSpPr>
          <p:cNvPr id="6" name="Form"/>
          <p:cNvSpPr/>
          <p:nvPr/>
        </p:nvSpPr>
        <p:spPr bwMode="auto">
          <a:xfrm>
            <a:off x="197752" y="-35323"/>
            <a:ext cx="1938206" cy="13973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10766" y="2034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>
            <a:outerShdw blurRad="190500" dist="39187" dir="5400000" rotWithShape="0">
              <a:srgbClr val="000000">
                <a:alpha val="70185"/>
              </a:srgbClr>
            </a:outerShdw>
          </a:effectLst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/>
            </a:pPr>
            <a:endParaRPr/>
          </a:p>
        </p:txBody>
      </p:sp>
      <p:pic>
        <p:nvPicPr>
          <p:cNvPr id="7" name="image1.jpeg" descr="image1.jpeg"/>
          <p:cNvPicPr>
            <a:picLocks noChangeAspect="1"/>
          </p:cNvPicPr>
          <p:nvPr/>
        </p:nvPicPr>
        <p:blipFill>
          <a:blip r:embed="rId2"/>
          <a:srcRect l="6143" t="15021" r="6143" b="28310"/>
          <a:stretch/>
        </p:blipFill>
        <p:spPr bwMode="auto">
          <a:xfrm>
            <a:off x="254554" y="38235"/>
            <a:ext cx="1824602" cy="1198524"/>
          </a:xfrm>
          <a:prstGeom prst="rect">
            <a:avLst/>
          </a:prstGeom>
          <a:ln w="12700" cap="flat">
            <a:noFill/>
            <a:miter lim="400000"/>
          </a:ln>
        </p:spPr>
      </p:pic>
      <p:sp>
        <p:nvSpPr>
          <p:cNvPr id="8" name="Rounded Rectangle 2"/>
          <p:cNvSpPr/>
          <p:nvPr userDrawn="1"/>
        </p:nvSpPr>
        <p:spPr bwMode="auto">
          <a:xfrm>
            <a:off x="2888049" y="5087861"/>
            <a:ext cx="501966" cy="5019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242" y="7496"/>
                </a:moveTo>
                <a:lnTo>
                  <a:pt x="17210" y="7742"/>
                </a:lnTo>
                <a:lnTo>
                  <a:pt x="17242" y="7496"/>
                </a:lnTo>
                <a:close/>
                <a:moveTo>
                  <a:pt x="13616" y="4205"/>
                </a:moveTo>
                <a:cubicBezTo>
                  <a:pt x="11528" y="4205"/>
                  <a:pt x="10525" y="6038"/>
                  <a:pt x="10482" y="7052"/>
                </a:cubicBezTo>
                <a:cubicBezTo>
                  <a:pt x="10444" y="7935"/>
                  <a:pt x="10517" y="8304"/>
                  <a:pt x="10595" y="8565"/>
                </a:cubicBezTo>
                <a:cubicBezTo>
                  <a:pt x="8439" y="8240"/>
                  <a:pt x="6748" y="7258"/>
                  <a:pt x="4447" y="4561"/>
                </a:cubicBezTo>
                <a:cubicBezTo>
                  <a:pt x="3375" y="6704"/>
                  <a:pt x="3999" y="8503"/>
                  <a:pt x="5267" y="9465"/>
                </a:cubicBezTo>
                <a:cubicBezTo>
                  <a:pt x="4716" y="9362"/>
                  <a:pt x="3616" y="9250"/>
                  <a:pt x="3112" y="8887"/>
                </a:cubicBezTo>
                <a:cubicBezTo>
                  <a:pt x="3261" y="10999"/>
                  <a:pt x="5405" y="11878"/>
                  <a:pt x="6524" y="12311"/>
                </a:cubicBezTo>
                <a:cubicBezTo>
                  <a:pt x="6075" y="12414"/>
                  <a:pt x="5148" y="12662"/>
                  <a:pt x="4439" y="12528"/>
                </a:cubicBezTo>
                <a:cubicBezTo>
                  <a:pt x="5054" y="14372"/>
                  <a:pt x="7233" y="14246"/>
                  <a:pt x="8108" y="14222"/>
                </a:cubicBezTo>
                <a:cubicBezTo>
                  <a:pt x="7075" y="14998"/>
                  <a:pt x="5455" y="15250"/>
                  <a:pt x="2669" y="15431"/>
                </a:cubicBezTo>
                <a:cubicBezTo>
                  <a:pt x="4990" y="17125"/>
                  <a:pt x="9463" y="17685"/>
                  <a:pt x="11252" y="17161"/>
                </a:cubicBezTo>
                <a:cubicBezTo>
                  <a:pt x="15073" y="15837"/>
                  <a:pt x="15902" y="14298"/>
                  <a:pt x="16769" y="11485"/>
                </a:cubicBezTo>
                <a:cubicBezTo>
                  <a:pt x="17311" y="9455"/>
                  <a:pt x="17156" y="8995"/>
                  <a:pt x="17497" y="8145"/>
                </a:cubicBezTo>
                <a:cubicBezTo>
                  <a:pt x="17838" y="7295"/>
                  <a:pt x="18623" y="6963"/>
                  <a:pt x="18815" y="6385"/>
                </a:cubicBezTo>
                <a:cubicBezTo>
                  <a:pt x="18272" y="6507"/>
                  <a:pt x="17742" y="6761"/>
                  <a:pt x="17128" y="6694"/>
                </a:cubicBezTo>
                <a:cubicBezTo>
                  <a:pt x="17564" y="6455"/>
                  <a:pt x="17860" y="5436"/>
                  <a:pt x="18131" y="4645"/>
                </a:cubicBezTo>
                <a:cubicBezTo>
                  <a:pt x="17537" y="5025"/>
                  <a:pt x="17194" y="5447"/>
                  <a:pt x="16340" y="5503"/>
                </a:cubicBezTo>
                <a:cubicBezTo>
                  <a:pt x="15733" y="4809"/>
                  <a:pt x="14610" y="4205"/>
                  <a:pt x="13616" y="4205"/>
                </a:cubicBezTo>
                <a:close/>
                <a:moveTo>
                  <a:pt x="1680" y="0"/>
                </a:moveTo>
                <a:lnTo>
                  <a:pt x="19920" y="0"/>
                </a:lnTo>
                <a:cubicBezTo>
                  <a:pt x="20848" y="0"/>
                  <a:pt x="21600" y="752"/>
                  <a:pt x="21600" y="1680"/>
                </a:cubicBezTo>
                <a:lnTo>
                  <a:pt x="21600" y="19920"/>
                </a:lnTo>
                <a:cubicBezTo>
                  <a:pt x="21600" y="20848"/>
                  <a:pt x="20848" y="21600"/>
                  <a:pt x="19920" y="21600"/>
                </a:cubicBezTo>
                <a:lnTo>
                  <a:pt x="1680" y="21600"/>
                </a:lnTo>
                <a:cubicBezTo>
                  <a:pt x="752" y="21600"/>
                  <a:pt x="0" y="20848"/>
                  <a:pt x="0" y="19920"/>
                </a:cubicBezTo>
                <a:lnTo>
                  <a:pt x="0" y="1680"/>
                </a:lnTo>
                <a:cubicBezTo>
                  <a:pt x="0" y="752"/>
                  <a:pt x="752" y="0"/>
                  <a:pt x="1680" y="0"/>
                </a:cubicBezTo>
                <a:close/>
              </a:path>
            </a:pathLst>
          </a:custGeom>
          <a:solidFill>
            <a:srgbClr val="238EB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700">
                <a:solidFill>
                  <a:srgbClr val="178BB3"/>
                </a:solidFill>
              </a:defRPr>
            </a:pPr>
            <a:endParaRPr/>
          </a:p>
        </p:txBody>
      </p:sp>
      <p:sp>
        <p:nvSpPr>
          <p:cNvPr id="9" name="Textplatzhalter 21"/>
          <p:cNvSpPr>
            <a:spLocks noAdjustHandles="1"/>
          </p:cNvSpPr>
          <p:nvPr userDrawn="1"/>
        </p:nvSpPr>
        <p:spPr bwMode="auto">
          <a:xfrm>
            <a:off x="3769581" y="4336719"/>
            <a:ext cx="3445783" cy="39421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>
                <a:solidFill>
                  <a:srgbClr val="178BB3"/>
                </a:solidFill>
              </a:defRPr>
            </a:lvl1pPr>
          </a:lstStyle>
          <a:p>
            <a:pPr>
              <a:defRPr/>
            </a:pPr>
            <a:r>
              <a:rPr sz="1800"/>
              <a:t>https://www.iip-ecosphere.eu</a:t>
            </a:r>
            <a:endParaRPr/>
          </a:p>
        </p:txBody>
      </p:sp>
      <p:sp>
        <p:nvSpPr>
          <p:cNvPr id="10" name="Form 4157"/>
          <p:cNvSpPr/>
          <p:nvPr userDrawn="1"/>
        </p:nvSpPr>
        <p:spPr bwMode="auto">
          <a:xfrm>
            <a:off x="2885749" y="2621716"/>
            <a:ext cx="506566" cy="5049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solidFill>
              <a:srgbClr val="238EB7"/>
            </a:solidFill>
            <a:miter lim="400000"/>
          </a:ln>
        </p:spPr>
        <p:txBody>
          <a:bodyPr lIns="45719" rIns="45719" anchor="ctr"/>
          <a:lstStyle/>
          <a:p>
            <a:pPr algn="ctr" defTabSz="457200">
              <a:defRPr sz="3000">
                <a:solidFill>
                  <a:srgbClr val="178BB3"/>
                </a:solidFill>
                <a:latin typeface="Gill Sans SemiBold"/>
                <a:ea typeface="Gill Sans SemiBold"/>
                <a:cs typeface="Gill Sans SemiBold"/>
              </a:defRPr>
            </a:pPr>
            <a:endParaRPr/>
          </a:p>
        </p:txBody>
      </p:sp>
      <p:sp>
        <p:nvSpPr>
          <p:cNvPr id="11" name="Form 4379"/>
          <p:cNvSpPr/>
          <p:nvPr userDrawn="1"/>
        </p:nvSpPr>
        <p:spPr bwMode="auto">
          <a:xfrm>
            <a:off x="2892064" y="3522187"/>
            <a:ext cx="489266" cy="3581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solidFill>
              <a:srgbClr val="238EB7"/>
            </a:solidFill>
            <a:miter lim="400000"/>
          </a:ln>
        </p:spPr>
        <p:txBody>
          <a:bodyPr lIns="45719" rIns="45719" anchor="ctr"/>
          <a:lstStyle/>
          <a:p>
            <a:pPr algn="ctr" defTabSz="457200">
              <a:defRPr sz="3000">
                <a:solidFill>
                  <a:srgbClr val="178BB3"/>
                </a:solidFill>
                <a:latin typeface="Gill Sans SemiBold"/>
                <a:ea typeface="Gill Sans SemiBold"/>
                <a:cs typeface="Gill Sans SemiBold"/>
              </a:defRPr>
            </a:pPr>
            <a:endParaRPr/>
          </a:p>
        </p:txBody>
      </p:sp>
      <p:sp>
        <p:nvSpPr>
          <p:cNvPr id="12" name="Form 4487"/>
          <p:cNvSpPr/>
          <p:nvPr userDrawn="1"/>
        </p:nvSpPr>
        <p:spPr bwMode="auto">
          <a:xfrm>
            <a:off x="2871334" y="4272479"/>
            <a:ext cx="509996" cy="5065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rgbClr val="238EB7"/>
          </a:solidFill>
          <a:ln w="12700">
            <a:solidFill>
              <a:srgbClr val="238EB7"/>
            </a:solidFill>
            <a:miter lim="400000"/>
          </a:ln>
        </p:spPr>
        <p:txBody>
          <a:bodyPr lIns="45719" rIns="45719" anchor="ctr"/>
          <a:lstStyle/>
          <a:p>
            <a:pPr algn="ctr" defTabSz="457200">
              <a:defRPr sz="3000">
                <a:solidFill>
                  <a:srgbClr val="178BB3"/>
                </a:solidFill>
                <a:latin typeface="Gill Sans SemiBold"/>
                <a:ea typeface="Gill Sans SemiBold"/>
                <a:cs typeface="Gill Sans SemiBold"/>
              </a:defRPr>
            </a:pPr>
            <a:endParaRPr/>
          </a:p>
        </p:txBody>
      </p:sp>
      <p:sp>
        <p:nvSpPr>
          <p:cNvPr id="13" name="Rechteck 17"/>
          <p:cNvSpPr>
            <a:spLocks noAdjustHandles="1"/>
          </p:cNvSpPr>
          <p:nvPr userDrawn="1"/>
        </p:nvSpPr>
        <p:spPr bwMode="auto">
          <a:xfrm>
            <a:off x="3769580" y="5151250"/>
            <a:ext cx="2019140" cy="39421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178BB3"/>
                </a:solidFill>
              </a:defRPr>
            </a:lvl1pPr>
          </a:lstStyle>
          <a:p>
            <a:pPr>
              <a:defRPr/>
            </a:pPr>
            <a:r>
              <a:rPr sz="1800"/>
              <a:t>@de_iipecosphere</a:t>
            </a:r>
          </a:p>
        </p:txBody>
      </p:sp>
      <p:sp>
        <p:nvSpPr>
          <p:cNvPr id="14" name="Textfeld 3"/>
          <p:cNvSpPr>
            <a:spLocks noAdjustHandles="1"/>
          </p:cNvSpPr>
          <p:nvPr userDrawn="1"/>
        </p:nvSpPr>
        <p:spPr bwMode="auto">
          <a:xfrm>
            <a:off x="2333709" y="298705"/>
            <a:ext cx="3550023" cy="646329"/>
          </a:xfrm>
          <a:prstGeom prst="rect">
            <a:avLst/>
          </a:prstGeom>
          <a:ln w="12700">
            <a:miter lim="400000"/>
          </a:ln>
        </p:spPr>
        <p:txBody>
          <a:bodyPr lIns="45719" rIns="45719" anchor="b">
            <a:spAutoFit/>
          </a:bodyPr>
          <a:lstStyle>
            <a:lvl1pPr defTabSz="457200">
              <a:lnSpc>
                <a:spcPct val="100000"/>
              </a:lnSpc>
              <a:defRPr sz="3600" b="1">
                <a:solidFill>
                  <a:srgbClr val="FFFFFF"/>
                </a:solidFill>
              </a:defRPr>
            </a:lvl1pPr>
          </a:lstStyle>
          <a:p>
            <a:pPr lvl="0">
              <a:defRPr/>
            </a:pPr>
            <a:r>
              <a:rPr lang="de-DE"/>
              <a:t>Kontakt</a:t>
            </a:r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769580" y="2697001"/>
            <a:ext cx="2862168" cy="424732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lang="de-DE" sz="1800">
                <a:ln>
                  <a:noFill/>
                </a:ln>
              </a:defRPr>
            </a:lvl1pPr>
          </a:lstStyle>
          <a:p>
            <a:pPr lvl="0">
              <a:defRPr/>
            </a:pPr>
            <a:r>
              <a:rPr lang="de-DE"/>
              <a:t>Vorname Nachname</a:t>
            </a:r>
            <a:endParaRPr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3769580" y="3519716"/>
            <a:ext cx="2862168" cy="424732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lang="de-DE" sz="1800">
                <a:ln>
                  <a:noFill/>
                </a:ln>
              </a:defRPr>
            </a:lvl1pPr>
          </a:lstStyle>
          <a:p>
            <a:pPr lvl="0">
              <a:defRPr/>
            </a:pPr>
            <a:r>
              <a:rPr lang="de-DE"/>
              <a:t>mail@adresse.de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itel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hteck"/>
          <p:cNvSpPr/>
          <p:nvPr/>
        </p:nvSpPr>
        <p:spPr bwMode="auto">
          <a:xfrm>
            <a:off x="-15487" y="-21184"/>
            <a:ext cx="12222974" cy="6900368"/>
          </a:xfrm>
          <a:prstGeom prst="rect">
            <a:avLst/>
          </a:prstGeom>
          <a:solidFill>
            <a:srgbClr val="D2D2D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/>
            </a:pPr>
            <a:endParaRPr/>
          </a:p>
        </p:txBody>
      </p:sp>
      <p:pic>
        <p:nvPicPr>
          <p:cNvPr id="5" name="AdobeStock_213527012-IIP-EcosphereQ.jpg" descr="AdobeStock_213527012-IIP-EcosphereQ.jpg"/>
          <p:cNvPicPr>
            <a:picLocks noChangeAspect="1"/>
          </p:cNvPicPr>
          <p:nvPr/>
        </p:nvPicPr>
        <p:blipFill>
          <a:blip r:embed="rId2"/>
          <a:srcRect r="5272" b="4025"/>
          <a:stretch/>
        </p:blipFill>
        <p:spPr bwMode="auto">
          <a:xfrm>
            <a:off x="0" y="-17665"/>
            <a:ext cx="12192001" cy="4408351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Rechteck"/>
          <p:cNvSpPr/>
          <p:nvPr/>
        </p:nvSpPr>
        <p:spPr bwMode="auto">
          <a:xfrm>
            <a:off x="0" y="4369523"/>
            <a:ext cx="12191422" cy="248847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/>
            </a:pPr>
            <a:endParaRPr/>
          </a:p>
        </p:txBody>
      </p:sp>
      <p:sp>
        <p:nvSpPr>
          <p:cNvPr id="8" name="Überschrift"/>
          <p:cNvSpPr>
            <a:spLocks noGrp="1"/>
          </p:cNvSpPr>
          <p:nvPr>
            <p:ph type="body" sz="quarter" idx="13"/>
          </p:nvPr>
        </p:nvSpPr>
        <p:spPr bwMode="auto">
          <a:xfrm>
            <a:off x="2596925" y="4568608"/>
            <a:ext cx="8914913" cy="738664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lnSpc>
                <a:spcPct val="100000"/>
              </a:lnSpc>
              <a:defRPr sz="4200" b="1">
                <a:solidFill>
                  <a:srgbClr val="178BB3"/>
                </a:solidFill>
              </a:defRPr>
            </a:lvl1pPr>
          </a:lstStyle>
          <a:p>
            <a:pPr>
              <a:defRPr/>
            </a:pPr>
            <a:r>
              <a:rPr lang="de-DE"/>
              <a:t>Überschrift</a:t>
            </a:r>
          </a:p>
        </p:txBody>
      </p:sp>
      <p:grpSp>
        <p:nvGrpSpPr>
          <p:cNvPr id="9" name="Gruppieren"/>
          <p:cNvGrpSpPr/>
          <p:nvPr userDrawn="1"/>
        </p:nvGrpSpPr>
        <p:grpSpPr bwMode="auto">
          <a:xfrm>
            <a:off x="215899" y="-6762"/>
            <a:ext cx="2234078" cy="2410958"/>
            <a:chOff x="0" y="0"/>
            <a:chExt cx="2234077" cy="2410957"/>
          </a:xfrm>
        </p:grpSpPr>
        <p:sp>
          <p:nvSpPr>
            <p:cNvPr id="10" name="Form"/>
            <p:cNvSpPr/>
            <p:nvPr/>
          </p:nvSpPr>
          <p:spPr bwMode="auto">
            <a:xfrm>
              <a:off x="0" y="0"/>
              <a:ext cx="2234078" cy="2410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766" y="2034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190500" dist="39187" dir="5400000" rotWithShape="0">
                <a:srgbClr val="000000">
                  <a:alpha val="70185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/>
              </a:pPr>
              <a:endParaRPr/>
            </a:p>
          </p:txBody>
        </p:sp>
        <p:pic>
          <p:nvPicPr>
            <p:cNvPr id="11" name="image1.jpeg" descr="image1.jpeg"/>
            <p:cNvPicPr>
              <a:picLocks noChangeAspect="1"/>
            </p:cNvPicPr>
            <p:nvPr/>
          </p:nvPicPr>
          <p:blipFill>
            <a:blip r:embed="rId3"/>
            <a:srcRect l="6143" t="15021" r="6143" b="15021"/>
            <a:stretch/>
          </p:blipFill>
          <p:spPr bwMode="auto">
            <a:xfrm>
              <a:off x="1658" y="269236"/>
              <a:ext cx="2230784" cy="1779218"/>
            </a:xfrm>
            <a:prstGeom prst="rect">
              <a:avLst/>
            </a:prstGeom>
            <a:ln w="12700" cap="flat">
              <a:noFill/>
              <a:miter lim="400000"/>
            </a:ln>
          </p:spPr>
        </p:pic>
      </p:grpSp>
      <p:sp>
        <p:nvSpPr>
          <p:cNvPr id="12" name="Untertitel 7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2674698" y="5485194"/>
            <a:ext cx="8135732" cy="1174638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defRPr/>
            </a:lvl1pPr>
          </a:lstStyle>
          <a:p>
            <a:pPr>
              <a:defRPr/>
            </a:pPr>
            <a:r>
              <a:rPr lang="de-DE" b="1"/>
              <a:t>Name (Inst.),</a:t>
            </a:r>
            <a:r>
              <a:rPr lang="de-DE"/>
              <a:t> Name (Inst),</a:t>
            </a:r>
            <a:endParaRPr/>
          </a:p>
          <a:p>
            <a:pPr>
              <a:defRPr>
                <a:solidFill>
                  <a:srgbClr val="178BB3"/>
                </a:solidFill>
              </a:defRPr>
            </a:pPr>
            <a:r>
              <a:rPr lang="de-DE"/>
              <a:t>Veranstaltung · Datum · Ort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95BE0D2-9C8C-4D28-877E-3DB6C9861B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247"/>
          <a:stretch/>
        </p:blipFill>
        <p:spPr bwMode="auto">
          <a:xfrm>
            <a:off x="678661" y="5480207"/>
            <a:ext cx="1769681" cy="11796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itelfolie mit Untertite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hteck"/>
          <p:cNvSpPr/>
          <p:nvPr/>
        </p:nvSpPr>
        <p:spPr bwMode="auto">
          <a:xfrm>
            <a:off x="-15487" y="-21184"/>
            <a:ext cx="12222974" cy="6900368"/>
          </a:xfrm>
          <a:prstGeom prst="rect">
            <a:avLst/>
          </a:prstGeom>
          <a:solidFill>
            <a:srgbClr val="D2D2D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/>
            </a:pPr>
            <a:endParaRPr/>
          </a:p>
        </p:txBody>
      </p:sp>
      <p:pic>
        <p:nvPicPr>
          <p:cNvPr id="5" name="AdobeStock_213527012-IIP-EcosphereQ.jpg" descr="AdobeStock_213527012-IIP-EcosphereQ.jpg"/>
          <p:cNvPicPr>
            <a:picLocks noChangeAspect="1"/>
          </p:cNvPicPr>
          <p:nvPr/>
        </p:nvPicPr>
        <p:blipFill>
          <a:blip r:embed="rId2"/>
          <a:srcRect r="5272" b="4025"/>
          <a:stretch/>
        </p:blipFill>
        <p:spPr bwMode="auto">
          <a:xfrm>
            <a:off x="0" y="-17665"/>
            <a:ext cx="12192001" cy="4408351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Rechteck"/>
          <p:cNvSpPr/>
          <p:nvPr/>
        </p:nvSpPr>
        <p:spPr bwMode="auto">
          <a:xfrm>
            <a:off x="0" y="4369523"/>
            <a:ext cx="12191422" cy="248847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/>
            </a:pPr>
            <a:endParaRPr/>
          </a:p>
        </p:txBody>
      </p:sp>
      <p:pic>
        <p:nvPicPr>
          <p:cNvPr id="7" name="Inhaltsplatzhalter 4" descr="Inhaltsplatzhalter 4"/>
          <p:cNvPicPr>
            <a:picLocks noChangeAspect="1"/>
          </p:cNvPicPr>
          <p:nvPr/>
        </p:nvPicPr>
        <p:blipFill>
          <a:blip r:embed="rId3"/>
          <a:srcRect l="961" r="960" b="25735"/>
          <a:stretch/>
        </p:blipFill>
        <p:spPr bwMode="auto">
          <a:xfrm>
            <a:off x="790013" y="5958840"/>
            <a:ext cx="1162161" cy="726083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Überschrift"/>
          <p:cNvSpPr>
            <a:spLocks noGrp="1"/>
          </p:cNvSpPr>
          <p:nvPr>
            <p:ph type="body" sz="quarter" idx="13"/>
          </p:nvPr>
        </p:nvSpPr>
        <p:spPr bwMode="auto">
          <a:xfrm>
            <a:off x="2596925" y="4568608"/>
            <a:ext cx="8914913" cy="738664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lnSpc>
                <a:spcPct val="100000"/>
              </a:lnSpc>
              <a:defRPr sz="4200" b="1">
                <a:solidFill>
                  <a:srgbClr val="178BB3"/>
                </a:solidFill>
              </a:defRPr>
            </a:lvl1pPr>
          </a:lstStyle>
          <a:p>
            <a:pPr>
              <a:defRPr/>
            </a:pPr>
            <a:r>
              <a:rPr lang="de-DE"/>
              <a:t>Überschrift</a:t>
            </a:r>
          </a:p>
        </p:txBody>
      </p:sp>
      <p:grpSp>
        <p:nvGrpSpPr>
          <p:cNvPr id="9" name="Gruppieren"/>
          <p:cNvGrpSpPr/>
          <p:nvPr userDrawn="1"/>
        </p:nvGrpSpPr>
        <p:grpSpPr bwMode="auto">
          <a:xfrm>
            <a:off x="215899" y="-6762"/>
            <a:ext cx="2234078" cy="2410958"/>
            <a:chOff x="0" y="0"/>
            <a:chExt cx="2234077" cy="2410957"/>
          </a:xfrm>
        </p:grpSpPr>
        <p:sp>
          <p:nvSpPr>
            <p:cNvPr id="10" name="Form"/>
            <p:cNvSpPr/>
            <p:nvPr/>
          </p:nvSpPr>
          <p:spPr bwMode="auto">
            <a:xfrm>
              <a:off x="0" y="0"/>
              <a:ext cx="2234078" cy="2410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766" y="2034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190500" dist="39187" dir="5400000" rotWithShape="0">
                <a:srgbClr val="000000">
                  <a:alpha val="70185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/>
              </a:pPr>
              <a:endParaRPr/>
            </a:p>
          </p:txBody>
        </p:sp>
        <p:pic>
          <p:nvPicPr>
            <p:cNvPr id="11" name="image1.jpeg" descr="image1.jpeg"/>
            <p:cNvPicPr>
              <a:picLocks noChangeAspect="1"/>
            </p:cNvPicPr>
            <p:nvPr/>
          </p:nvPicPr>
          <p:blipFill>
            <a:blip r:embed="rId4"/>
            <a:srcRect l="6143" t="15021" r="6143" b="15021"/>
            <a:stretch/>
          </p:blipFill>
          <p:spPr bwMode="auto">
            <a:xfrm>
              <a:off x="1658" y="269236"/>
              <a:ext cx="2230784" cy="1779218"/>
            </a:xfrm>
            <a:prstGeom prst="rect">
              <a:avLst/>
            </a:prstGeom>
            <a:ln w="12700" cap="flat">
              <a:noFill/>
              <a:miter lim="400000"/>
            </a:ln>
          </p:spPr>
        </p:pic>
      </p:grpSp>
      <p:sp>
        <p:nvSpPr>
          <p:cNvPr id="12" name="Überschrift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2604813" y="5216771"/>
            <a:ext cx="8914913" cy="523220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lnSpc>
                <a:spcPct val="100000"/>
              </a:lnSpc>
              <a:defRPr sz="2800" b="1">
                <a:solidFill>
                  <a:srgbClr val="9D9D9C"/>
                </a:solidFill>
              </a:defRPr>
            </a:lvl1pPr>
          </a:lstStyle>
          <a:p>
            <a:pPr>
              <a:defRPr/>
            </a:pPr>
            <a:r>
              <a:rPr lang="de-DE"/>
              <a:t>Untertitel</a:t>
            </a:r>
            <a:endParaRPr/>
          </a:p>
        </p:txBody>
      </p:sp>
      <p:sp>
        <p:nvSpPr>
          <p:cNvPr id="13" name="Untertitel 7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2674698" y="5853869"/>
            <a:ext cx="8135732" cy="805963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defRPr/>
            </a:lvl1pPr>
          </a:lstStyle>
          <a:p>
            <a:pPr>
              <a:defRPr/>
            </a:pPr>
            <a:r>
              <a:rPr lang="de-DE" b="1"/>
              <a:t>Name (Inst.),</a:t>
            </a:r>
            <a:r>
              <a:rPr lang="de-DE"/>
              <a:t> Name (Inst),</a:t>
            </a:r>
            <a:endParaRPr/>
          </a:p>
          <a:p>
            <a:pPr>
              <a:defRPr>
                <a:solidFill>
                  <a:srgbClr val="178BB3"/>
                </a:solidFill>
              </a:defRPr>
            </a:pPr>
            <a:r>
              <a:rPr lang="de-DE"/>
              <a:t>Veranstaltung · Datum · Ort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Star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hteck"/>
          <p:cNvSpPr/>
          <p:nvPr userDrawn="1"/>
        </p:nvSpPr>
        <p:spPr bwMode="auto">
          <a:xfrm>
            <a:off x="-15487" y="-121920"/>
            <a:ext cx="12222974" cy="7001104"/>
          </a:xfrm>
          <a:prstGeom prst="rect">
            <a:avLst/>
          </a:prstGeom>
          <a:solidFill>
            <a:srgbClr val="D2D2D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/>
            </a:pPr>
            <a:endParaRPr/>
          </a:p>
        </p:txBody>
      </p:sp>
      <p:pic>
        <p:nvPicPr>
          <p:cNvPr id="5" name="AdobeStock_213527012-IIP-EcosphereQ.jpg" descr="AdobeStock_213527012-IIP-EcosphereQ.jpg"/>
          <p:cNvPicPr>
            <a:picLocks noChangeAspect="1"/>
          </p:cNvPicPr>
          <p:nvPr userDrawn="1"/>
        </p:nvPicPr>
        <p:blipFill>
          <a:blip r:embed="rId2"/>
          <a:srcRect r="5272" b="4025"/>
          <a:stretch/>
        </p:blipFill>
        <p:spPr bwMode="auto">
          <a:xfrm>
            <a:off x="-1878986" y="358774"/>
            <a:ext cx="16981868" cy="614025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" name="Gruppieren"/>
          <p:cNvGrpSpPr/>
          <p:nvPr userDrawn="1"/>
        </p:nvGrpSpPr>
        <p:grpSpPr bwMode="auto">
          <a:xfrm>
            <a:off x="215899" y="-6762"/>
            <a:ext cx="2234078" cy="2410958"/>
            <a:chOff x="0" y="0"/>
            <a:chExt cx="2234077" cy="2410957"/>
          </a:xfrm>
        </p:grpSpPr>
        <p:sp>
          <p:nvSpPr>
            <p:cNvPr id="7" name="Form"/>
            <p:cNvSpPr/>
            <p:nvPr/>
          </p:nvSpPr>
          <p:spPr bwMode="auto">
            <a:xfrm>
              <a:off x="0" y="0"/>
              <a:ext cx="2234078" cy="2410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766" y="2034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190500" dist="39187" dir="5400000" rotWithShape="0">
                <a:srgbClr val="000000">
                  <a:alpha val="70185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/>
              </a:pPr>
              <a:endParaRPr/>
            </a:p>
          </p:txBody>
        </p:sp>
        <p:pic>
          <p:nvPicPr>
            <p:cNvPr id="8" name="image1.jpeg" descr="image1.jpeg"/>
            <p:cNvPicPr>
              <a:picLocks noChangeAspect="1"/>
            </p:cNvPicPr>
            <p:nvPr/>
          </p:nvPicPr>
          <p:blipFill>
            <a:blip r:embed="rId3"/>
            <a:srcRect l="6143" t="15021" r="6143" b="15021"/>
            <a:stretch/>
          </p:blipFill>
          <p:spPr bwMode="auto">
            <a:xfrm>
              <a:off x="1658" y="269236"/>
              <a:ext cx="2230784" cy="1779218"/>
            </a:xfrm>
            <a:prstGeom prst="rect">
              <a:avLst/>
            </a:prstGeom>
            <a:ln w="12700" cap="flat">
              <a:noFill/>
              <a:miter lim="400000"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hteck"/>
          <p:cNvSpPr/>
          <p:nvPr userDrawn="1"/>
        </p:nvSpPr>
        <p:spPr bwMode="auto">
          <a:xfrm>
            <a:off x="0" y="-42368"/>
            <a:ext cx="12222974" cy="6900368"/>
          </a:xfrm>
          <a:prstGeom prst="rect">
            <a:avLst/>
          </a:prstGeom>
          <a:solidFill>
            <a:srgbClr val="238EB7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/>
            </a:pPr>
            <a:endParaRPr/>
          </a:p>
        </p:txBody>
      </p:sp>
      <p:sp>
        <p:nvSpPr>
          <p:cNvPr id="5" name="Rechteck"/>
          <p:cNvSpPr/>
          <p:nvPr userDrawn="1"/>
        </p:nvSpPr>
        <p:spPr bwMode="auto">
          <a:xfrm>
            <a:off x="0" y="951887"/>
            <a:ext cx="12222974" cy="58473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/>
            </a:pPr>
            <a:endParaRPr lang="de-DE"/>
          </a:p>
        </p:txBody>
      </p:sp>
      <p:sp>
        <p:nvSpPr>
          <p:cNvPr id="6" name="Form"/>
          <p:cNvSpPr/>
          <p:nvPr userDrawn="1"/>
        </p:nvSpPr>
        <p:spPr bwMode="auto">
          <a:xfrm>
            <a:off x="197752" y="-35323"/>
            <a:ext cx="1938206" cy="13973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10766" y="2034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>
            <a:outerShdw blurRad="190500" dist="39187" dir="5400000" rotWithShape="0">
              <a:srgbClr val="000000">
                <a:alpha val="70185"/>
              </a:srgbClr>
            </a:outerShdw>
          </a:effectLst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/>
            </a:pPr>
            <a:endParaRPr/>
          </a:p>
        </p:txBody>
      </p:sp>
      <p:pic>
        <p:nvPicPr>
          <p:cNvPr id="7" name="image1.jpeg" descr="image1.jpeg"/>
          <p:cNvPicPr>
            <a:picLocks noChangeAspect="1"/>
          </p:cNvPicPr>
          <p:nvPr userDrawn="1"/>
        </p:nvPicPr>
        <p:blipFill>
          <a:blip r:embed="rId8"/>
          <a:srcRect l="6143" t="15021" r="6143" b="28310"/>
          <a:stretch/>
        </p:blipFill>
        <p:spPr bwMode="auto">
          <a:xfrm>
            <a:off x="254554" y="38235"/>
            <a:ext cx="1824602" cy="1198524"/>
          </a:xfrm>
          <a:prstGeom prst="rect">
            <a:avLst/>
          </a:prstGeom>
          <a:ln w="12700" cap="flat">
            <a:noFill/>
            <a:miter lim="400000"/>
          </a:ln>
        </p:spPr>
      </p:pic>
      <p:sp>
        <p:nvSpPr>
          <p:cNvPr id="8" name="Datumsplatzhalter 3"/>
          <p:cNvSpPr>
            <a:spLocks noAdjustHandles="1"/>
          </p:cNvSpPr>
          <p:nvPr userDrawn="1"/>
        </p:nvSpPr>
        <p:spPr bwMode="auto">
          <a:xfrm>
            <a:off x="501226" y="6427105"/>
            <a:ext cx="7056822" cy="293607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200" spc="11"/>
            </a:lvl1pPr>
          </a:lstStyle>
          <a:p>
            <a:pPr>
              <a:defRPr/>
            </a:pPr>
            <a:r>
              <a:rPr lang="en-US" dirty="0"/>
              <a:t>IIP-Ecosphere Platform Documentation</a:t>
            </a:r>
            <a:r>
              <a:rPr lang="de-DE" dirty="0"/>
              <a:t>  ·  13.10.2022</a:t>
            </a:r>
          </a:p>
        </p:txBody>
      </p:sp>
      <p:sp>
        <p:nvSpPr>
          <p:cNvPr id="9" name="Datumsplatzhalter 3"/>
          <p:cNvSpPr>
            <a:spLocks noAdjustHandles="1"/>
          </p:cNvSpPr>
          <p:nvPr userDrawn="1"/>
        </p:nvSpPr>
        <p:spPr bwMode="auto">
          <a:xfrm>
            <a:off x="8526072" y="6427105"/>
            <a:ext cx="2732174" cy="293607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1200" spc="11"/>
            </a:lvl1pPr>
          </a:lstStyle>
          <a:p>
            <a:pPr>
              <a:defRPr/>
            </a:pPr>
            <a:r>
              <a:rPr lang="de-DE"/>
              <a:t>© </a:t>
            </a:r>
            <a:r>
              <a:rPr lang="en-US"/>
              <a:t>IIP-Ecosphere</a:t>
            </a:r>
            <a:r>
              <a:rPr lang="de-DE"/>
              <a:t> Konsortium</a:t>
            </a:r>
          </a:p>
        </p:txBody>
      </p:sp>
      <p:sp>
        <p:nvSpPr>
          <p:cNvPr id="10" name="Textfeld 6"/>
          <p:cNvSpPr>
            <a:spLocks noAdjustHandles="1"/>
          </p:cNvSpPr>
          <p:nvPr userDrawn="1"/>
        </p:nvSpPr>
        <p:spPr bwMode="auto">
          <a:xfrm>
            <a:off x="11294558" y="6427105"/>
            <a:ext cx="500137" cy="313932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def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800" b="0" i="0" u="none" strike="noStrike" cap="none" spc="0">
                <a:ln>
                  <a:noFill/>
                </a:ln>
                <a:solidFill>
                  <a:srgbClr val="000000"/>
                </a:solidFill>
              </a:defRPr>
            </a:defPPr>
            <a:lvl1pPr algn="ctr">
              <a:defRPr sz="1200" spc="11"/>
            </a:lvl1pPr>
          </a:lstStyle>
          <a:p>
            <a:pPr lvl="0">
              <a:defRPr/>
            </a:pPr>
            <a:fld id="{86CB4B4D-7CA3-9044-876B-883B54F8677D}" type="slidenum">
              <a:rPr lang="de-DE"/>
              <a:t>‹#›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1" i="0" u="none" strike="noStrike" cap="none" spc="0">
          <a:solidFill>
            <a:srgbClr val="178BB3"/>
          </a:solidFill>
          <a:latin typeface="+mn-lt"/>
          <a:ea typeface="+mn-ea"/>
          <a:cs typeface="+mn-cs"/>
        </a:defRPr>
      </a:lvl1pPr>
      <a:lvl2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1" i="0" u="none" strike="noStrike" cap="none" spc="0">
          <a:solidFill>
            <a:srgbClr val="178BB3"/>
          </a:solidFill>
          <a:latin typeface="+mn-lt"/>
          <a:ea typeface="+mn-ea"/>
          <a:cs typeface="+mn-cs"/>
        </a:defRPr>
      </a:lvl2pPr>
      <a:lvl3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1" i="0" u="none" strike="noStrike" cap="none" spc="0">
          <a:solidFill>
            <a:srgbClr val="178BB3"/>
          </a:solidFill>
          <a:latin typeface="+mn-lt"/>
          <a:ea typeface="+mn-ea"/>
          <a:cs typeface="+mn-cs"/>
        </a:defRPr>
      </a:lvl3pPr>
      <a:lvl4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1" i="0" u="none" strike="noStrike" cap="none" spc="0">
          <a:solidFill>
            <a:srgbClr val="178BB3"/>
          </a:solidFill>
          <a:latin typeface="+mn-lt"/>
          <a:ea typeface="+mn-ea"/>
          <a:cs typeface="+mn-cs"/>
        </a:defRPr>
      </a:lvl4pPr>
      <a:lvl5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1" i="0" u="none" strike="noStrike" cap="none" spc="0">
          <a:solidFill>
            <a:srgbClr val="178BB3"/>
          </a:solidFill>
          <a:latin typeface="+mn-lt"/>
          <a:ea typeface="+mn-ea"/>
          <a:cs typeface="+mn-cs"/>
        </a:defRPr>
      </a:lvl5pPr>
      <a:lvl6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1" i="0" u="none" strike="noStrike" cap="none" spc="0">
          <a:solidFill>
            <a:srgbClr val="178BB3"/>
          </a:solidFill>
          <a:latin typeface="+mn-lt"/>
          <a:ea typeface="+mn-ea"/>
          <a:cs typeface="+mn-cs"/>
        </a:defRPr>
      </a:lvl6pPr>
      <a:lvl7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1" i="0" u="none" strike="noStrike" cap="none" spc="0">
          <a:solidFill>
            <a:srgbClr val="178BB3"/>
          </a:solidFill>
          <a:latin typeface="+mn-lt"/>
          <a:ea typeface="+mn-ea"/>
          <a:cs typeface="+mn-cs"/>
        </a:defRPr>
      </a:lvl7pPr>
      <a:lvl8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1" i="0" u="none" strike="noStrike" cap="none" spc="0">
          <a:solidFill>
            <a:srgbClr val="178BB3"/>
          </a:solidFill>
          <a:latin typeface="+mn-lt"/>
          <a:ea typeface="+mn-ea"/>
          <a:cs typeface="+mn-cs"/>
        </a:defRPr>
      </a:lvl8pPr>
      <a:lvl9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1" i="0" u="none" strike="noStrike" cap="none" spc="0">
          <a:solidFill>
            <a:srgbClr val="178BB3"/>
          </a:solidFill>
          <a:latin typeface="+mn-lt"/>
          <a:ea typeface="+mn-ea"/>
          <a:cs typeface="+mn-cs"/>
        </a:defRPr>
      </a:lvl9pPr>
    </p:titleStyle>
    <p:bodyStyle>
      <a:lvl1pPr marL="0" marR="0" indent="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rgbClr val="9D9D9C"/>
          </a:solidFill>
          <a:latin typeface="+mn-lt"/>
          <a:ea typeface="+mn-ea"/>
          <a:cs typeface="+mn-cs"/>
        </a:defRPr>
      </a:lvl1pPr>
      <a:lvl2pPr marL="0" marR="0" indent="4572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rgbClr val="9D9D9C"/>
          </a:solidFill>
          <a:latin typeface="+mn-lt"/>
          <a:ea typeface="+mn-ea"/>
          <a:cs typeface="+mn-cs"/>
        </a:defRPr>
      </a:lvl2pPr>
      <a:lvl3pPr marL="0" marR="0" indent="9144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rgbClr val="9D9D9C"/>
          </a:solidFill>
          <a:latin typeface="+mn-lt"/>
          <a:ea typeface="+mn-ea"/>
          <a:cs typeface="+mn-cs"/>
        </a:defRPr>
      </a:lvl3pPr>
      <a:lvl4pPr marL="0" marR="0" indent="13716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rgbClr val="9D9D9C"/>
          </a:solidFill>
          <a:latin typeface="+mn-lt"/>
          <a:ea typeface="+mn-ea"/>
          <a:cs typeface="+mn-cs"/>
        </a:defRPr>
      </a:lvl4pPr>
      <a:lvl5pPr marL="0" marR="0" indent="18288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rgbClr val="9D9D9C"/>
          </a:solidFill>
          <a:latin typeface="+mn-lt"/>
          <a:ea typeface="+mn-ea"/>
          <a:cs typeface="+mn-cs"/>
        </a:defRPr>
      </a:lvl5pPr>
      <a:lvl6pPr marL="0" marR="0" indent="22860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rgbClr val="9D9D9C"/>
          </a:solidFill>
          <a:latin typeface="+mn-lt"/>
          <a:ea typeface="+mn-ea"/>
          <a:cs typeface="+mn-cs"/>
        </a:defRPr>
      </a:lvl6pPr>
      <a:lvl7pPr marL="0" marR="0" indent="27432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rgbClr val="9D9D9C"/>
          </a:solidFill>
          <a:latin typeface="+mn-lt"/>
          <a:ea typeface="+mn-ea"/>
          <a:cs typeface="+mn-cs"/>
        </a:defRPr>
      </a:lvl7pPr>
      <a:lvl8pPr marL="0" marR="0" indent="32004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rgbClr val="9D9D9C"/>
          </a:solidFill>
          <a:latin typeface="+mn-lt"/>
          <a:ea typeface="+mn-ea"/>
          <a:cs typeface="+mn-cs"/>
        </a:defRPr>
      </a:lvl8pPr>
      <a:lvl9pPr marL="0" marR="0" indent="36576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rgbClr val="9D9D9C"/>
          </a:solidFill>
          <a:latin typeface="+mn-lt"/>
          <a:ea typeface="+mn-ea"/>
          <a:cs typeface="+mn-cs"/>
        </a:defRPr>
      </a:lvl9pPr>
    </p:bodyStyle>
    <p:otherStyle>
      <a:lvl1pPr marL="0" marR="0" indent="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1pPr>
      <a:lvl2pPr marL="0" marR="0" indent="4572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2pPr>
      <a:lvl3pPr marL="0" marR="0" indent="9144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3pPr>
      <a:lvl4pPr marL="0" marR="0" indent="13716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4pPr>
      <a:lvl5pPr marL="0" marR="0" indent="18288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5pPr>
      <a:lvl6pPr marL="0" marR="0" indent="22860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6pPr>
      <a:lvl7pPr marL="0" marR="0" indent="27432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7pPr>
      <a:lvl8pPr marL="0" marR="0" indent="32004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8pPr>
      <a:lvl9pPr marL="0" marR="0" indent="36576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ync.academiccloud.de/index.php/s/3lbvVWPVC0qlBz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jenkins-2.sse.uni-hildesheim.de/view/IIP-Ecosphere/job/IIP_Install/lastSuccessfulBuild/artifact/install.tar.gz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KI-Accelerator"/>
          <p:cNvSpPr>
            <a:spLocks noGrp="1"/>
          </p:cNvSpPr>
          <p:nvPr>
            <p:ph type="body" sz="quarter" idx="13"/>
          </p:nvPr>
        </p:nvSpPr>
        <p:spPr bwMode="auto">
          <a:xfrm>
            <a:off x="2668150" y="4673186"/>
            <a:ext cx="9523850" cy="107721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de-DE" sz="3200" dirty="0"/>
              <a:t>Linux </a:t>
            </a:r>
            <a:r>
              <a:rPr lang="de-DE" sz="3200" dirty="0" err="1"/>
              <a:t>Platform</a:t>
            </a:r>
            <a:r>
              <a:rPr lang="de-DE" sz="3200" dirty="0"/>
              <a:t> Installation Guide</a:t>
            </a:r>
            <a:br>
              <a:rPr lang="de-DE" sz="3200" dirty="0"/>
            </a:br>
            <a:r>
              <a:rPr lang="de-DE" sz="3200" dirty="0"/>
              <a:t>Service Workshop</a:t>
            </a:r>
          </a:p>
        </p:txBody>
      </p:sp>
      <p:sp>
        <p:nvSpPr>
          <p:cNvPr id="5" name="Textplatzhalter 1"/>
          <p:cNvSpPr>
            <a:spLocks noGrp="1"/>
          </p:cNvSpPr>
          <p:nvPr>
            <p:ph type="body" sz="quarter" idx="16"/>
          </p:nvPr>
        </p:nvSpPr>
        <p:spPr bwMode="auto"/>
        <p:txBody>
          <a:bodyPr/>
          <a:lstStyle/>
          <a:p>
            <a:pPr>
              <a:defRPr/>
            </a:pPr>
            <a:r>
              <a:rPr lang="de-DE" noProof="0" dirty="0"/>
              <a:t>Ahmad Alamoush (</a:t>
            </a:r>
            <a:r>
              <a:rPr lang="de-DE" noProof="0" dirty="0" err="1"/>
              <a:t>UHi</a:t>
            </a:r>
            <a:r>
              <a:rPr lang="de-DE" noProof="0" dirty="0"/>
              <a:t>)</a:t>
            </a:r>
          </a:p>
          <a:p>
            <a:pPr>
              <a:defRPr>
                <a:solidFill>
                  <a:srgbClr val="178BB3"/>
                </a:solidFill>
              </a:defRPr>
            </a:pPr>
            <a:r>
              <a:rPr lang="de-DE" dirty="0"/>
              <a:t>IIP-Ecosphere 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Documentation</a:t>
            </a:r>
            <a:endParaRPr lang="de-DE" noProof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Setup the IDE Eclipse environment</a:t>
            </a:r>
            <a:endParaRPr lang="en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B955A3-4195-4DEF-A01D-76E121640F6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purpose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Service Workshop,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prepared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projects</a:t>
            </a:r>
            <a:r>
              <a:rPr lang="de-DE" dirty="0"/>
              <a:t>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examples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Eclipse</a:t>
            </a:r>
            <a:r>
              <a:rPr lang="de-DE" dirty="0"/>
              <a:t> IDE -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exact</a:t>
            </a:r>
            <a:r>
              <a:rPr lang="de-DE" dirty="0"/>
              <a:t> </a:t>
            </a:r>
            <a:r>
              <a:rPr lang="de-DE" dirty="0" err="1"/>
              <a:t>Eclipse</a:t>
            </a:r>
            <a:r>
              <a:rPr lang="de-DE" dirty="0"/>
              <a:t> </a:t>
            </a:r>
            <a:r>
              <a:rPr lang="de-DE" dirty="0" err="1"/>
              <a:t>version</a:t>
            </a:r>
            <a:r>
              <a:rPr lang="de-DE" dirty="0"/>
              <a:t> (</a:t>
            </a:r>
            <a:r>
              <a:rPr lang="de-DE" b="1" dirty="0" err="1"/>
              <a:t>Eclipse</a:t>
            </a:r>
            <a:r>
              <a:rPr lang="de-DE" b="1" dirty="0"/>
              <a:t> </a:t>
            </a:r>
            <a:r>
              <a:rPr lang="en-US" b="1" dirty="0"/>
              <a:t>2021-03, version 4.19.0</a:t>
            </a:r>
            <a:r>
              <a:rPr lang="en-US" dirty="0"/>
              <a:t>)</a:t>
            </a:r>
            <a:r>
              <a:rPr lang="de-DE" dirty="0"/>
              <a:t> </a:t>
            </a:r>
            <a:r>
              <a:rPr lang="de-DE" dirty="0" err="1"/>
              <a:t>provided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link in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.</a:t>
            </a:r>
          </a:p>
          <a:p>
            <a:r>
              <a:rPr lang="en-DE" dirty="0"/>
              <a:t>Any other Java-enabled IDE like </a:t>
            </a:r>
            <a:r>
              <a:rPr lang="en-DE" dirty="0" err="1"/>
              <a:t>Netbeans</a:t>
            </a:r>
            <a:r>
              <a:rPr lang="en-DE" dirty="0"/>
              <a:t> may do, but this requires manual work</a:t>
            </a:r>
            <a:r>
              <a:rPr lang="de-DE" dirty="0"/>
              <a:t>.</a:t>
            </a:r>
          </a:p>
          <a:p>
            <a:r>
              <a:rPr lang="de-DE" dirty="0"/>
              <a:t>The </a:t>
            </a:r>
            <a:r>
              <a:rPr lang="de-DE" dirty="0" err="1"/>
              <a:t>Eclipse</a:t>
            </a:r>
            <a:r>
              <a:rPr lang="de-DE" dirty="0"/>
              <a:t> </a:t>
            </a:r>
            <a:r>
              <a:rPr lang="de-DE" dirty="0" err="1"/>
              <a:t>provided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link in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en-DE" dirty="0"/>
              <a:t>compiled one with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en-DE" dirty="0"/>
              <a:t>required plugins </a:t>
            </a:r>
            <a:r>
              <a:rPr lang="de-DE" dirty="0"/>
              <a:t>(like </a:t>
            </a:r>
            <a:r>
              <a:rPr lang="en-US" dirty="0" err="1"/>
              <a:t>checkstyle</a:t>
            </a:r>
            <a:r>
              <a:rPr lang="de-DE" dirty="0"/>
              <a:t>) </a:t>
            </a:r>
            <a:r>
              <a:rPr lang="en-DE" dirty="0"/>
              <a:t>fitting the required JDK for the platform.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515235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2663" y="1625601"/>
            <a:ext cx="4896853" cy="4690978"/>
          </a:xfrm>
        </p:spPr>
        <p:txBody>
          <a:bodyPr/>
          <a:lstStyle/>
          <a:p>
            <a:r>
              <a:rPr lang="en-GB" dirty="0"/>
              <a:t>Click the following link to download a tar file (</a:t>
            </a:r>
            <a:r>
              <a:rPr lang="en-GB" b="1" dirty="0"/>
              <a:t>LinuxInstallationIDE.tar.gz</a:t>
            </a:r>
            <a:r>
              <a:rPr lang="en-GB" dirty="0"/>
              <a:t>) that contains the IDE Eclipse with the workspace to use:</a:t>
            </a:r>
          </a:p>
          <a:p>
            <a:r>
              <a:rPr lang="en-GB" dirty="0">
                <a:latin typeface="Consolas" panose="020B0609020204030204" pitchFamily="49" charset="0"/>
                <a:hlinkClick r:id="rId3"/>
              </a:rPr>
              <a:t>https://sync.academiccloud.de/index.php/s/3lbvVWPVC0qlBzm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/>
              <a:t>Extract the tar file.</a:t>
            </a:r>
            <a:endParaRPr lang="en-GB" dirty="0"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Setup the IDE Eclipse environment</a:t>
            </a:r>
            <a:endParaRPr lang="en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2CB77F-AEB2-43F8-8DB7-840DBF20A4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0779" y="960870"/>
            <a:ext cx="6561221" cy="503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424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625600"/>
            <a:ext cx="4824128" cy="4571217"/>
          </a:xfrm>
        </p:spPr>
        <p:txBody>
          <a:bodyPr/>
          <a:lstStyle/>
          <a:p>
            <a:r>
              <a:rPr lang="en-GB" dirty="0"/>
              <a:t>There are two folders.</a:t>
            </a:r>
          </a:p>
          <a:p>
            <a:pPr lvl="1"/>
            <a:r>
              <a:rPr lang="en-GB" dirty="0"/>
              <a:t>Eclipse (folder)</a:t>
            </a:r>
          </a:p>
          <a:p>
            <a:pPr lvl="1"/>
            <a:r>
              <a:rPr lang="en-GB" dirty="0" err="1"/>
              <a:t>IIPWorkspace</a:t>
            </a:r>
            <a:r>
              <a:rPr lang="en-GB" dirty="0"/>
              <a:t> (folder)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Setup the IDE Eclipse environment</a:t>
            </a:r>
            <a:endParaRPr lang="en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478832-5577-4F0B-B896-750902FE8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326" y="960870"/>
            <a:ext cx="6535674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066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625600"/>
            <a:ext cx="4824128" cy="4571217"/>
          </a:xfrm>
        </p:spPr>
        <p:txBody>
          <a:bodyPr/>
          <a:lstStyle/>
          <a:p>
            <a:r>
              <a:rPr lang="en-GB" dirty="0"/>
              <a:t>Inside eclipse folder, open eclipse application.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Setup the IDE Eclipse environment</a:t>
            </a:r>
            <a:endParaRPr lang="en-DE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8CEE75-FEEB-4849-8E3A-C0ECE436E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5178" y="960870"/>
            <a:ext cx="6576822" cy="499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012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625600"/>
            <a:ext cx="4824128" cy="4571217"/>
          </a:xfrm>
        </p:spPr>
        <p:txBody>
          <a:bodyPr/>
          <a:lstStyle/>
          <a:p>
            <a:r>
              <a:rPr lang="en-GB" dirty="0"/>
              <a:t>Browse to </a:t>
            </a:r>
            <a:r>
              <a:rPr lang="en-GB" dirty="0" err="1"/>
              <a:t>IIPWorkspace</a:t>
            </a:r>
            <a:r>
              <a:rPr lang="en-GB" dirty="0"/>
              <a:t> in downloaded folder.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Setup the IDE Eclipse environment</a:t>
            </a:r>
            <a:endParaRPr lang="en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F74231-A211-4A33-AC9A-F2E6DF160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8894" y="960870"/>
            <a:ext cx="6563106" cy="498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639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625600"/>
            <a:ext cx="4824128" cy="4571217"/>
          </a:xfrm>
        </p:spPr>
        <p:txBody>
          <a:bodyPr/>
          <a:lstStyle/>
          <a:p>
            <a:r>
              <a:rPr lang="en-GB" dirty="0"/>
              <a:t>You should see the following projects in that directory.</a:t>
            </a:r>
          </a:p>
          <a:p>
            <a:r>
              <a:rPr lang="en-GB" dirty="0"/>
              <a:t>Click open.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Setup the IDE Eclipse environment</a:t>
            </a:r>
            <a:endParaRPr lang="en-DE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43C4E32-B72A-4298-A84C-1AD8FA387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006" y="974736"/>
            <a:ext cx="6807994" cy="522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740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625600"/>
            <a:ext cx="4824128" cy="4571217"/>
          </a:xfrm>
        </p:spPr>
        <p:txBody>
          <a:bodyPr/>
          <a:lstStyle/>
          <a:p>
            <a:r>
              <a:rPr lang="en-GB" dirty="0"/>
              <a:t>Click Launch.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Setup the IDE Eclipse environment</a:t>
            </a:r>
            <a:endParaRPr lang="en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A83C5A-85D5-4552-B410-F2EDA1A82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2610" y="960870"/>
            <a:ext cx="6549390" cy="498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856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625600"/>
            <a:ext cx="3873634" cy="4571217"/>
          </a:xfrm>
        </p:spPr>
        <p:txBody>
          <a:bodyPr/>
          <a:lstStyle/>
          <a:p>
            <a:r>
              <a:rPr lang="en-GB" dirty="0"/>
              <a:t>Wait until all projects are build and ready to use.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Setup the IDE Eclipse environment</a:t>
            </a:r>
            <a:endParaRPr lang="en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4AA7AB-041C-4397-BA02-40EB67268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354" y="960870"/>
            <a:ext cx="7454646" cy="505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622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914400"/>
            <a:ext cx="10942320" cy="5282417"/>
          </a:xfrm>
        </p:spPr>
        <p:txBody>
          <a:bodyPr anchor="ctr"/>
          <a:lstStyle/>
          <a:p>
            <a:pPr marL="457200" lvl="1" indent="0" algn="ctr">
              <a:buNone/>
            </a:pPr>
            <a:r>
              <a:rPr lang="de-DE" sz="4800" dirty="0" err="1"/>
              <a:t>Install</a:t>
            </a:r>
            <a:r>
              <a:rPr lang="de-DE" sz="4800" dirty="0"/>
              <a:t> </a:t>
            </a:r>
            <a:r>
              <a:rPr lang="de-DE" sz="4800" dirty="0" err="1"/>
              <a:t>the</a:t>
            </a:r>
            <a:r>
              <a:rPr lang="de-DE" sz="4800" dirty="0"/>
              <a:t> </a:t>
            </a:r>
            <a:r>
              <a:rPr lang="de-DE" sz="4800" dirty="0" err="1"/>
              <a:t>platform</a:t>
            </a:r>
            <a:endParaRPr lang="de-DE" sz="4800" dirty="0"/>
          </a:p>
        </p:txBody>
      </p:sp>
    </p:spTree>
    <p:extLst>
      <p:ext uri="{BB962C8B-B14F-4D97-AF65-F5344CB8AC3E}">
        <p14:creationId xmlns:p14="http://schemas.microsoft.com/office/powerpoint/2010/main" val="1026793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Please note that you should install Docker Engine in case to want to run container version of the platform, else Skip Docker Installation. </a:t>
            </a:r>
            <a:r>
              <a:rPr lang="de-DE" b="1" dirty="0" err="1">
                <a:solidFill>
                  <a:srgbClr val="FF0000"/>
                </a:solidFill>
              </a:rPr>
              <a:t>Please</a:t>
            </a:r>
            <a:r>
              <a:rPr lang="de-DE" b="1" dirty="0">
                <a:solidFill>
                  <a:srgbClr val="FF0000"/>
                </a:solidFill>
              </a:rPr>
              <a:t> check </a:t>
            </a:r>
            <a:r>
              <a:rPr lang="de-DE" b="1" dirty="0" err="1">
                <a:solidFill>
                  <a:srgbClr val="FF0000"/>
                </a:solidFill>
              </a:rPr>
              <a:t>the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handbook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for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more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information</a:t>
            </a:r>
            <a:r>
              <a:rPr lang="de-DE" b="1" dirty="0">
                <a:solidFill>
                  <a:srgbClr val="FF0000"/>
                </a:solidFill>
              </a:rPr>
              <a:t>.</a:t>
            </a:r>
            <a:endParaRPr lang="en-GB" dirty="0"/>
          </a:p>
          <a:p>
            <a:r>
              <a:rPr lang="en-GB" dirty="0"/>
              <a:t>If </a:t>
            </a:r>
            <a:r>
              <a:rPr lang="en-GB" b="1" dirty="0"/>
              <a:t>Docker Engine v20.10.7 </a:t>
            </a:r>
            <a:r>
              <a:rPr lang="en-GB" dirty="0"/>
              <a:t>is not installed, then Install </a:t>
            </a:r>
            <a:r>
              <a:rPr lang="en-GB" b="1" dirty="0"/>
              <a:t>Docker Engine v20.10.7</a:t>
            </a:r>
            <a:r>
              <a:rPr lang="en-GB" dirty="0"/>
              <a:t>, may be needed</a:t>
            </a: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- </a:t>
            </a:r>
            <a:r>
              <a:rPr lang="en-GB" sz="2000" dirty="0" err="1">
                <a:latin typeface="Consolas" panose="020B0609020204030204" pitchFamily="49" charset="0"/>
              </a:rPr>
              <a:t>sudo</a:t>
            </a:r>
            <a:r>
              <a:rPr lang="en-GB" sz="2000" dirty="0">
                <a:latin typeface="Consolas" panose="020B0609020204030204" pitchFamily="49" charset="0"/>
              </a:rPr>
              <a:t> apt-get update -y</a:t>
            </a: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- </a:t>
            </a:r>
            <a:r>
              <a:rPr lang="en-GB" sz="2000" dirty="0" err="1">
                <a:latin typeface="Consolas" panose="020B0609020204030204" pitchFamily="49" charset="0"/>
              </a:rPr>
              <a:t>sudo</a:t>
            </a:r>
            <a:r>
              <a:rPr lang="en-GB" sz="2000" dirty="0">
                <a:latin typeface="Consolas" panose="020B0609020204030204" pitchFamily="49" charset="0"/>
              </a:rPr>
              <a:t> apt-get install \</a:t>
            </a: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    ca-certificates \</a:t>
            </a: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    curl \</a:t>
            </a: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    </a:t>
            </a:r>
            <a:r>
              <a:rPr lang="en-GB" sz="2000" dirty="0" err="1">
                <a:latin typeface="Consolas" panose="020B0609020204030204" pitchFamily="49" charset="0"/>
              </a:rPr>
              <a:t>gnupg</a:t>
            </a:r>
            <a:r>
              <a:rPr lang="en-GB" sz="2000" dirty="0">
                <a:latin typeface="Consolas" panose="020B0609020204030204" pitchFamily="49" charset="0"/>
              </a:rPr>
              <a:t> \</a:t>
            </a: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    </a:t>
            </a:r>
            <a:r>
              <a:rPr lang="en-GB" sz="2000" dirty="0" err="1">
                <a:latin typeface="Consolas" panose="020B0609020204030204" pitchFamily="49" charset="0"/>
              </a:rPr>
              <a:t>lsb</a:t>
            </a:r>
            <a:r>
              <a:rPr lang="en-GB" sz="2000" dirty="0">
                <a:latin typeface="Consolas" panose="020B0609020204030204" pitchFamily="49" charset="0"/>
              </a:rPr>
              <a:t>-release -y</a:t>
            </a:r>
          </a:p>
          <a:p>
            <a:pPr marL="457200" lvl="1" indent="0">
              <a:buNone/>
            </a:pPr>
            <a:endParaRPr lang="en-GB" sz="1050" dirty="0">
              <a:latin typeface="Consolas" panose="020B0609020204030204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Docker Engine Installation </a:t>
            </a:r>
            <a:r>
              <a:rPr lang="de-DE" dirty="0"/>
              <a:t>-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en-GB" dirty="0"/>
              <a:t>(</a:t>
            </a:r>
            <a:r>
              <a:rPr lang="de-DE" dirty="0"/>
              <a:t>1</a:t>
            </a:r>
            <a:r>
              <a:rPr lang="en-GB" dirty="0"/>
              <a:t>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759529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625600"/>
            <a:ext cx="10942320" cy="4571217"/>
          </a:xfrm>
        </p:spPr>
        <p:txBody>
          <a:bodyPr/>
          <a:lstStyle/>
          <a:p>
            <a:r>
              <a:rPr lang="de-DE" dirty="0"/>
              <a:t>These </a:t>
            </a:r>
            <a:r>
              <a:rPr lang="de-DE" dirty="0" err="1"/>
              <a:t>slides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do </a:t>
            </a:r>
            <a:r>
              <a:rPr lang="de-DE" dirty="0" err="1"/>
              <a:t>the</a:t>
            </a:r>
            <a:r>
              <a:rPr lang="de-DE" dirty="0"/>
              <a:t> Service Workshop </a:t>
            </a:r>
            <a:r>
              <a:rPr lang="de-DE" dirty="0" err="1"/>
              <a:t>setup</a:t>
            </a:r>
            <a:r>
              <a:rPr lang="de-DE" dirty="0"/>
              <a:t> in Linux OS.</a:t>
            </a:r>
          </a:p>
          <a:p>
            <a:r>
              <a:rPr lang="de-DE" dirty="0"/>
              <a:t>The </a:t>
            </a:r>
            <a:r>
              <a:rPr lang="de-DE" dirty="0" err="1"/>
              <a:t>slides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divided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:</a:t>
            </a:r>
          </a:p>
          <a:p>
            <a:pPr marL="1200150" lvl="1" indent="-742950">
              <a:buFont typeface="+mj-lt"/>
              <a:buAutoNum type="arabicPeriod"/>
            </a:pPr>
            <a:r>
              <a:rPr lang="de-DE" dirty="0" err="1"/>
              <a:t>Install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required</a:t>
            </a:r>
            <a:r>
              <a:rPr lang="de-DE" dirty="0"/>
              <a:t> </a:t>
            </a:r>
            <a:r>
              <a:rPr lang="de-DE" dirty="0" err="1"/>
              <a:t>setup</a:t>
            </a:r>
            <a:r>
              <a:rPr lang="de-DE" dirty="0"/>
              <a:t> (</a:t>
            </a:r>
            <a:r>
              <a:rPr lang="de-DE" dirty="0" err="1"/>
              <a:t>Prerequisites</a:t>
            </a:r>
            <a:r>
              <a:rPr lang="de-DE" dirty="0"/>
              <a:t>).</a:t>
            </a:r>
          </a:p>
          <a:p>
            <a:pPr marL="1200150" lvl="1" indent="-742950">
              <a:buFont typeface="+mj-lt"/>
              <a:buAutoNum type="arabicPeriod"/>
            </a:pPr>
            <a:r>
              <a:rPr lang="de-DE" dirty="0"/>
              <a:t>Download and </a:t>
            </a:r>
            <a:r>
              <a:rPr lang="de-DE" dirty="0" err="1"/>
              <a:t>install</a:t>
            </a:r>
            <a:r>
              <a:rPr lang="de-DE" dirty="0"/>
              <a:t> IDE </a:t>
            </a:r>
            <a:r>
              <a:rPr lang="de-DE" dirty="0" err="1"/>
              <a:t>Eclipse</a:t>
            </a:r>
            <a:r>
              <a:rPr lang="de-DE" dirty="0"/>
              <a:t> 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environment</a:t>
            </a:r>
            <a:r>
              <a:rPr lang="de-DE" dirty="0"/>
              <a:t>.</a:t>
            </a:r>
          </a:p>
          <a:p>
            <a:pPr marL="1200150" lvl="1" indent="-742950">
              <a:buFont typeface="+mj-lt"/>
              <a:buAutoNum type="arabicPeriod"/>
            </a:pPr>
            <a:r>
              <a:rPr lang="de-DE" dirty="0" err="1"/>
              <a:t>Install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en-DE" dirty="0"/>
              <a:t>IIP</a:t>
            </a:r>
            <a:r>
              <a:rPr lang="de-DE" dirty="0"/>
              <a:t>-</a:t>
            </a:r>
            <a:r>
              <a:rPr lang="en-DE" dirty="0"/>
              <a:t>Ecosphere </a:t>
            </a:r>
            <a:r>
              <a:rPr lang="de-DE" dirty="0" err="1"/>
              <a:t>platform</a:t>
            </a:r>
            <a:r>
              <a:rPr lang="de-DE" dirty="0"/>
              <a:t>.</a:t>
            </a:r>
          </a:p>
          <a:p>
            <a:pPr marL="1200150" lvl="1" indent="-742950">
              <a:buFont typeface="+mj-lt"/>
              <a:buAutoNum type="arabicPeriod"/>
            </a:pPr>
            <a:r>
              <a:rPr lang="de-DE" dirty="0"/>
              <a:t>Start </a:t>
            </a:r>
            <a:r>
              <a:rPr lang="de-DE" dirty="0" err="1"/>
              <a:t>the</a:t>
            </a:r>
            <a:r>
              <a:rPr lang="en-DE" dirty="0"/>
              <a:t> IIP</a:t>
            </a:r>
            <a:r>
              <a:rPr lang="de-DE" dirty="0"/>
              <a:t>-</a:t>
            </a:r>
            <a:r>
              <a:rPr lang="en-DE" dirty="0"/>
              <a:t>Ecosphere</a:t>
            </a:r>
            <a:r>
              <a:rPr lang="de-DE" dirty="0"/>
              <a:t> </a:t>
            </a:r>
            <a:r>
              <a:rPr lang="de-DE" dirty="0" err="1"/>
              <a:t>platform</a:t>
            </a:r>
            <a:r>
              <a:rPr lang="de-DE" dirty="0"/>
              <a:t>.</a:t>
            </a:r>
          </a:p>
          <a:p>
            <a:pPr marL="1200150" lvl="1" indent="-742950">
              <a:buFont typeface="+mj-lt"/>
              <a:buAutoNum type="arabicPeriod"/>
            </a:pPr>
            <a:r>
              <a:rPr lang="de-DE" dirty="0" err="1"/>
              <a:t>Stop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en-DE" dirty="0"/>
              <a:t> IIP</a:t>
            </a:r>
            <a:r>
              <a:rPr lang="de-DE" dirty="0"/>
              <a:t>-</a:t>
            </a:r>
            <a:r>
              <a:rPr lang="en-DE" dirty="0"/>
              <a:t>Ecosphere</a:t>
            </a:r>
            <a:r>
              <a:rPr lang="de-DE" dirty="0"/>
              <a:t> </a:t>
            </a:r>
            <a:r>
              <a:rPr lang="de-DE" dirty="0" err="1"/>
              <a:t>platform</a:t>
            </a:r>
            <a:r>
              <a:rPr lang="de-DE" dirty="0"/>
              <a:t>.</a:t>
            </a:r>
            <a:endParaRPr lang="en-GB" dirty="0"/>
          </a:p>
          <a:p>
            <a:pPr marL="1200150" lvl="1" indent="-742950">
              <a:buFont typeface="+mj-lt"/>
              <a:buAutoNum type="arabicPeriod"/>
            </a:pPr>
            <a:endParaRPr lang="en-GB" sz="32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Introduction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0814020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dirty="0"/>
              <a:t>If </a:t>
            </a:r>
            <a:r>
              <a:rPr lang="en-GB" b="1" dirty="0"/>
              <a:t>Docker Engine v20.10.7 </a:t>
            </a:r>
            <a:r>
              <a:rPr lang="en-GB" dirty="0"/>
              <a:t>is not installed, then Install </a:t>
            </a:r>
            <a:r>
              <a:rPr lang="en-GB" b="1" dirty="0"/>
              <a:t>Docker Engine v20.10.7</a:t>
            </a:r>
            <a:r>
              <a:rPr lang="en-GB" dirty="0"/>
              <a:t>, may be needed</a:t>
            </a: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- </a:t>
            </a:r>
            <a:r>
              <a:rPr lang="en-GB" sz="2000" dirty="0" err="1">
                <a:latin typeface="Consolas" panose="020B0609020204030204" pitchFamily="49" charset="0"/>
              </a:rPr>
              <a:t>sudo</a:t>
            </a:r>
            <a:r>
              <a:rPr lang="en-GB" sz="2000" dirty="0">
                <a:latin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</a:rPr>
              <a:t>mkdir</a:t>
            </a:r>
            <a:r>
              <a:rPr lang="en-GB" sz="2000" dirty="0">
                <a:latin typeface="Consolas" panose="020B0609020204030204" pitchFamily="49" charset="0"/>
              </a:rPr>
              <a:t> -p /etc/apt/keyrings</a:t>
            </a:r>
          </a:p>
          <a:p>
            <a:pPr lvl="1">
              <a:buFontTx/>
              <a:buChar char="-"/>
            </a:pPr>
            <a:r>
              <a:rPr lang="en-GB" sz="2000" dirty="0">
                <a:latin typeface="Consolas" panose="020B0609020204030204" pitchFamily="49" charset="0"/>
              </a:rPr>
              <a:t>curl -</a:t>
            </a:r>
            <a:r>
              <a:rPr lang="en-GB" sz="2000" dirty="0" err="1">
                <a:latin typeface="Consolas" panose="020B0609020204030204" pitchFamily="49" charset="0"/>
              </a:rPr>
              <a:t>fsSL</a:t>
            </a:r>
            <a:r>
              <a:rPr lang="en-GB" sz="2000" dirty="0">
                <a:latin typeface="Consolas" panose="020B0609020204030204" pitchFamily="49" charset="0"/>
              </a:rPr>
              <a:t> https://download.docker.com/linux/ubuntu/gpg | </a:t>
            </a:r>
            <a:r>
              <a:rPr lang="en-GB" sz="2000" dirty="0" err="1">
                <a:latin typeface="Consolas" panose="020B0609020204030204" pitchFamily="49" charset="0"/>
              </a:rPr>
              <a:t>sudo</a:t>
            </a:r>
            <a:r>
              <a:rPr lang="en-GB" sz="2000" dirty="0">
                <a:latin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</a:rPr>
              <a:t>gpg</a:t>
            </a:r>
            <a:r>
              <a:rPr lang="en-GB" sz="2000" dirty="0">
                <a:latin typeface="Consolas" panose="020B0609020204030204" pitchFamily="49" charset="0"/>
              </a:rPr>
              <a:t> --</a:t>
            </a:r>
            <a:r>
              <a:rPr lang="en-GB" sz="2000" dirty="0" err="1">
                <a:latin typeface="Consolas" panose="020B0609020204030204" pitchFamily="49" charset="0"/>
              </a:rPr>
              <a:t>dearmor</a:t>
            </a:r>
            <a:r>
              <a:rPr lang="en-GB" sz="2000" dirty="0">
                <a:latin typeface="Consolas" panose="020B0609020204030204" pitchFamily="49" charset="0"/>
              </a:rPr>
              <a:t> -o /etc/apt/keyrings/</a:t>
            </a:r>
            <a:r>
              <a:rPr lang="en-GB" sz="2000" dirty="0" err="1">
                <a:latin typeface="Consolas" panose="020B0609020204030204" pitchFamily="49" charset="0"/>
              </a:rPr>
              <a:t>docker.gpg</a:t>
            </a:r>
            <a:endParaRPr lang="en-GB" sz="2000" dirty="0">
              <a:latin typeface="Consolas" panose="020B0609020204030204" pitchFamily="49" charset="0"/>
            </a:endParaRPr>
          </a:p>
          <a:p>
            <a:pPr lvl="1">
              <a:buFontTx/>
              <a:buChar char="-"/>
            </a:pPr>
            <a:endParaRPr lang="en-GB" sz="2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- echo \</a:t>
            </a: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  "deb [arch=$(</a:t>
            </a:r>
            <a:r>
              <a:rPr lang="en-GB" sz="2000" dirty="0" err="1">
                <a:latin typeface="Consolas" panose="020B0609020204030204" pitchFamily="49" charset="0"/>
              </a:rPr>
              <a:t>dpkg</a:t>
            </a:r>
            <a:r>
              <a:rPr lang="en-GB" sz="2000" dirty="0">
                <a:latin typeface="Consolas" panose="020B0609020204030204" pitchFamily="49" charset="0"/>
              </a:rPr>
              <a:t> --print-architecture) signed-by=/etc/apt/keyrings/</a:t>
            </a:r>
            <a:r>
              <a:rPr lang="en-GB" sz="2000" dirty="0" err="1">
                <a:latin typeface="Consolas" panose="020B0609020204030204" pitchFamily="49" charset="0"/>
              </a:rPr>
              <a:t>docker.gpg</a:t>
            </a:r>
            <a:r>
              <a:rPr lang="en-GB" sz="2000" dirty="0">
                <a:latin typeface="Consolas" panose="020B0609020204030204" pitchFamily="49" charset="0"/>
              </a:rPr>
              <a:t>] https://download.docker.com/linux/ubuntu \</a:t>
            </a: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  $(</a:t>
            </a:r>
            <a:r>
              <a:rPr lang="en-GB" sz="2000" dirty="0" err="1">
                <a:latin typeface="Consolas" panose="020B0609020204030204" pitchFamily="49" charset="0"/>
              </a:rPr>
              <a:t>lsb_release</a:t>
            </a:r>
            <a:r>
              <a:rPr lang="en-GB" sz="2000" dirty="0">
                <a:latin typeface="Consolas" panose="020B0609020204030204" pitchFamily="49" charset="0"/>
              </a:rPr>
              <a:t> -cs) stable" | </a:t>
            </a:r>
            <a:r>
              <a:rPr lang="en-GB" sz="2000" dirty="0" err="1">
                <a:latin typeface="Consolas" panose="020B0609020204030204" pitchFamily="49" charset="0"/>
              </a:rPr>
              <a:t>sudo</a:t>
            </a:r>
            <a:r>
              <a:rPr lang="en-GB" sz="2000" dirty="0">
                <a:latin typeface="Consolas" panose="020B0609020204030204" pitchFamily="49" charset="0"/>
              </a:rPr>
              <a:t> tee /etc/apt/</a:t>
            </a:r>
            <a:r>
              <a:rPr lang="en-GB" sz="2000" dirty="0" err="1">
                <a:latin typeface="Consolas" panose="020B0609020204030204" pitchFamily="49" charset="0"/>
              </a:rPr>
              <a:t>sources.list.d</a:t>
            </a:r>
            <a:r>
              <a:rPr lang="en-GB" sz="2000" dirty="0">
                <a:latin typeface="Consolas" panose="020B0609020204030204" pitchFamily="49" charset="0"/>
              </a:rPr>
              <a:t>/</a:t>
            </a:r>
            <a:r>
              <a:rPr lang="en-GB" sz="2000" dirty="0" err="1">
                <a:latin typeface="Consolas" panose="020B0609020204030204" pitchFamily="49" charset="0"/>
              </a:rPr>
              <a:t>docker.list</a:t>
            </a:r>
            <a:r>
              <a:rPr lang="en-GB" sz="2000" dirty="0">
                <a:latin typeface="Consolas" panose="020B0609020204030204" pitchFamily="49" charset="0"/>
              </a:rPr>
              <a:t> &gt; /dev/null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Docker Engine Installation </a:t>
            </a:r>
            <a:r>
              <a:rPr lang="de-DE" dirty="0"/>
              <a:t>-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en-GB" dirty="0"/>
              <a:t>(</a:t>
            </a:r>
            <a:r>
              <a:rPr lang="de-DE" dirty="0"/>
              <a:t>2</a:t>
            </a:r>
            <a:r>
              <a:rPr lang="en-GB" dirty="0"/>
              <a:t>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068481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dirty="0"/>
              <a:t>If </a:t>
            </a:r>
            <a:r>
              <a:rPr lang="en-GB" b="1" dirty="0"/>
              <a:t>Docker Engine v20.10.7 </a:t>
            </a:r>
            <a:r>
              <a:rPr lang="en-GB" dirty="0"/>
              <a:t>is not installed, then Install </a:t>
            </a:r>
            <a:r>
              <a:rPr lang="en-GB" b="1" dirty="0"/>
              <a:t>Docker Engine v20.10.7</a:t>
            </a:r>
            <a:r>
              <a:rPr lang="en-GB" dirty="0"/>
              <a:t>, may be needed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</a:t>
            </a:r>
            <a:r>
              <a:rPr lang="en-GB" dirty="0" err="1">
                <a:latin typeface="Consolas" panose="020B0609020204030204" pitchFamily="49" charset="0"/>
              </a:rPr>
              <a:t>sudo</a:t>
            </a:r>
            <a:r>
              <a:rPr lang="en-GB" dirty="0">
                <a:latin typeface="Consolas" panose="020B0609020204030204" pitchFamily="49" charset="0"/>
              </a:rPr>
              <a:t> apt-get update -y</a:t>
            </a:r>
          </a:p>
          <a:p>
            <a:pPr marL="457200" lvl="1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</a:t>
            </a:r>
            <a:r>
              <a:rPr lang="en-GB" dirty="0" err="1">
                <a:latin typeface="Consolas" panose="020B0609020204030204" pitchFamily="49" charset="0"/>
              </a:rPr>
              <a:t>sudo</a:t>
            </a:r>
            <a:r>
              <a:rPr lang="en-GB" dirty="0">
                <a:latin typeface="Consolas" panose="020B0609020204030204" pitchFamily="49" charset="0"/>
              </a:rPr>
              <a:t> apt-get install docker-</a:t>
            </a:r>
            <a:r>
              <a:rPr lang="en-GB" dirty="0" err="1">
                <a:latin typeface="Consolas" panose="020B0609020204030204" pitchFamily="49" charset="0"/>
              </a:rPr>
              <a:t>ce</a:t>
            </a:r>
            <a:r>
              <a:rPr lang="en-GB" dirty="0">
                <a:latin typeface="Consolas" panose="020B0609020204030204" pitchFamily="49" charset="0"/>
              </a:rPr>
              <a:t>=5:20.10.7~3-0~ubuntu-focal docker-</a:t>
            </a:r>
            <a:r>
              <a:rPr lang="en-GB" dirty="0" err="1">
                <a:latin typeface="Consolas" panose="020B0609020204030204" pitchFamily="49" charset="0"/>
              </a:rPr>
              <a:t>ce</a:t>
            </a:r>
            <a:r>
              <a:rPr lang="en-GB" dirty="0">
                <a:latin typeface="Consolas" panose="020B0609020204030204" pitchFamily="49" charset="0"/>
              </a:rPr>
              <a:t>-cli=5:20.10.7~3-0~ubuntu-focal containerd.io docker-compose-plugin -y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Docker Engine Installation </a:t>
            </a:r>
            <a:r>
              <a:rPr lang="de-DE" dirty="0"/>
              <a:t>-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en-GB" dirty="0"/>
              <a:t>(</a:t>
            </a:r>
            <a:r>
              <a:rPr lang="de-DE" dirty="0"/>
              <a:t>3</a:t>
            </a:r>
            <a:r>
              <a:rPr lang="en-GB" dirty="0"/>
              <a:t>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8759551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dirty="0"/>
              <a:t>Create an empty folder and it (for example “Install”)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</a:t>
            </a:r>
            <a:r>
              <a:rPr lang="en-GB" dirty="0" err="1">
                <a:latin typeface="Consolas" panose="020B0609020204030204" pitchFamily="49" charset="0"/>
              </a:rPr>
              <a:t>mkdir</a:t>
            </a:r>
            <a:r>
              <a:rPr lang="en-GB" dirty="0">
                <a:latin typeface="Consolas" panose="020B0609020204030204" pitchFamily="49" charset="0"/>
              </a:rPr>
              <a:t> Install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cd Install</a:t>
            </a:r>
          </a:p>
          <a:p>
            <a:r>
              <a:rPr lang="en-GB" dirty="0"/>
              <a:t>Download Install-Package and unpack it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</a:t>
            </a:r>
            <a:r>
              <a:rPr lang="es-ES" dirty="0" err="1">
                <a:latin typeface="Consolas" panose="020B0609020204030204" pitchFamily="49" charset="0"/>
              </a:rPr>
              <a:t>wget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>
                <a:latin typeface="Consolas" panose="020B0609020204030204" pitchFamily="49" charset="0"/>
                <a:hlinkClick r:id="rId3"/>
              </a:rPr>
              <a:t>https://jenkins-2.sse.uni-hildesheim.de/view/IIP-Ecosphere/job/IIP_Install/lastSuccessfulBuild/artifact/install.tar.gz</a:t>
            </a:r>
            <a:endParaRPr lang="es-E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</a:t>
            </a:r>
            <a:r>
              <a:rPr lang="es-ES" dirty="0" err="1">
                <a:latin typeface="Consolas" panose="020B0609020204030204" pitchFamily="49" charset="0"/>
              </a:rPr>
              <a:t>tar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xzpvf</a:t>
            </a:r>
            <a:r>
              <a:rPr lang="es-ES" dirty="0">
                <a:latin typeface="Consolas" panose="020B0609020204030204" pitchFamily="49" charset="0"/>
              </a:rPr>
              <a:t> install.tar.gz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Platform Installation - step (1)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51785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dirty="0"/>
              <a:t>Install platform dependencies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cd </a:t>
            </a:r>
            <a:r>
              <a:rPr lang="en-GB" dirty="0" err="1">
                <a:latin typeface="Consolas" panose="020B0609020204030204" pitchFamily="49" charset="0"/>
              </a:rPr>
              <a:t>platformDependencies</a:t>
            </a:r>
            <a:endParaRPr lang="en-GB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</a:t>
            </a:r>
            <a:r>
              <a:rPr lang="en-GB" dirty="0" err="1">
                <a:latin typeface="Consolas" panose="020B0609020204030204" pitchFamily="49" charset="0"/>
              </a:rPr>
              <a:t>mvn</a:t>
            </a:r>
            <a:r>
              <a:rPr lang="en-GB" dirty="0">
                <a:latin typeface="Consolas" panose="020B0609020204030204" pitchFamily="49" charset="0"/>
              </a:rPr>
              <a:t> install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cd ..</a:t>
            </a:r>
          </a:p>
          <a:p>
            <a:r>
              <a:rPr lang="en-GB" dirty="0"/>
              <a:t>Obtain platform bootstrap packages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</a:t>
            </a:r>
            <a:r>
              <a:rPr lang="es-ES" dirty="0" err="1">
                <a:latin typeface="Consolas" panose="020B0609020204030204" pitchFamily="49" charset="0"/>
              </a:rPr>
              <a:t>mvn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package</a:t>
            </a:r>
            <a:r>
              <a:rPr lang="es-ES" dirty="0">
                <a:latin typeface="Consolas" panose="020B0609020204030204" pitchFamily="49" charset="0"/>
              </a:rPr>
              <a:t> -</a:t>
            </a:r>
            <a:r>
              <a:rPr lang="es-ES" dirty="0" err="1">
                <a:latin typeface="Consolas" panose="020B0609020204030204" pitchFamily="49" charset="0"/>
              </a:rPr>
              <a:t>DskipTests</a:t>
            </a:r>
            <a:endParaRPr lang="es-ES" dirty="0">
              <a:latin typeface="Consolas" panose="020B0609020204030204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Platform Installation - step (2)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665578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dirty="0"/>
              <a:t>Modify the IP address for the platform in the configuration file (</a:t>
            </a:r>
            <a:r>
              <a:rPr lang="en-GB" dirty="0" err="1"/>
              <a:t>src</a:t>
            </a:r>
            <a:r>
              <a:rPr lang="en-GB" dirty="0"/>
              <a:t>/main/easy/</a:t>
            </a:r>
            <a:r>
              <a:rPr lang="en-GB" dirty="0" err="1"/>
              <a:t>InstallTest.ivml</a:t>
            </a:r>
            <a:r>
              <a:rPr lang="en-GB" dirty="0"/>
              <a:t>) or use the following two commands to do so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export </a:t>
            </a:r>
            <a:r>
              <a:rPr lang="en-GB" dirty="0" err="1">
                <a:latin typeface="Consolas" panose="020B0609020204030204" pitchFamily="49" charset="0"/>
              </a:rPr>
              <a:t>localIP</a:t>
            </a:r>
            <a:r>
              <a:rPr lang="en-GB" dirty="0">
                <a:latin typeface="Consolas" panose="020B0609020204030204" pitchFamily="49" charset="0"/>
              </a:rPr>
              <a:t>=$(hostname -I | cut -d ' ' -f1)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</a:t>
            </a:r>
            <a:r>
              <a:rPr lang="en-GB" dirty="0" err="1">
                <a:latin typeface="Consolas" panose="020B0609020204030204" pitchFamily="49" charset="0"/>
              </a:rPr>
              <a:t>sed</a:t>
            </a:r>
            <a:r>
              <a:rPr lang="en-GB" dirty="0">
                <a:latin typeface="Consolas" panose="020B0609020204030204" pitchFamily="49" charset="0"/>
              </a:rPr>
              <a:t> -</a:t>
            </a:r>
            <a:r>
              <a:rPr lang="en-GB" dirty="0" err="1">
                <a:latin typeface="Consolas" panose="020B0609020204030204" pitchFamily="49" charset="0"/>
              </a:rPr>
              <a:t>i</a:t>
            </a:r>
            <a:r>
              <a:rPr lang="en-GB" dirty="0">
                <a:latin typeface="Consolas" panose="020B0609020204030204" pitchFamily="49" charset="0"/>
              </a:rPr>
              <a:t> 's/147.172.178.145/'$</a:t>
            </a:r>
            <a:r>
              <a:rPr lang="en-GB" dirty="0" err="1">
                <a:latin typeface="Consolas" panose="020B0609020204030204" pitchFamily="49" charset="0"/>
              </a:rPr>
              <a:t>localIP</a:t>
            </a:r>
            <a:r>
              <a:rPr lang="en-GB" dirty="0">
                <a:latin typeface="Consolas" panose="020B0609020204030204" pitchFamily="49" charset="0"/>
              </a:rPr>
              <a:t>'/g' </a:t>
            </a:r>
            <a:r>
              <a:rPr lang="en-GB" dirty="0" err="1">
                <a:latin typeface="Consolas" panose="020B0609020204030204" pitchFamily="49" charset="0"/>
              </a:rPr>
              <a:t>src</a:t>
            </a:r>
            <a:r>
              <a:rPr lang="en-GB" dirty="0">
                <a:latin typeface="Consolas" panose="020B0609020204030204" pitchFamily="49" charset="0"/>
              </a:rPr>
              <a:t>/main/easy/</a:t>
            </a:r>
            <a:r>
              <a:rPr lang="en-GB" dirty="0" err="1">
                <a:latin typeface="Consolas" panose="020B0609020204030204" pitchFamily="49" charset="0"/>
              </a:rPr>
              <a:t>InstallTest.ivml</a:t>
            </a:r>
            <a:endParaRPr lang="es-ES" dirty="0">
              <a:latin typeface="Consolas" panose="020B0609020204030204" pitchFamily="49" charset="0"/>
            </a:endParaRPr>
          </a:p>
          <a:p>
            <a:endParaRPr lang="en-GB" dirty="0"/>
          </a:p>
          <a:p>
            <a:r>
              <a:rPr lang="en-GB" dirty="0"/>
              <a:t>Instantiate platform: Execute in “install folder”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</a:t>
            </a:r>
            <a:r>
              <a:rPr lang="en-GB" dirty="0" err="1">
                <a:latin typeface="Consolas" panose="020B0609020204030204" pitchFamily="49" charset="0"/>
              </a:rPr>
              <a:t>mvn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exec:java</a:t>
            </a:r>
            <a:endParaRPr lang="en-GB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r>
              <a:rPr lang="en-GB" dirty="0"/>
              <a:t>Now the platform is installed, the script files are create and ready to start.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Platform Installation - step (3)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2917956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914400"/>
            <a:ext cx="10942320" cy="5282417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GB" sz="4800" dirty="0"/>
              <a:t>Start The Platform </a:t>
            </a:r>
          </a:p>
        </p:txBody>
      </p:sp>
    </p:spTree>
    <p:extLst>
      <p:ext uri="{BB962C8B-B14F-4D97-AF65-F5344CB8AC3E}">
        <p14:creationId xmlns:p14="http://schemas.microsoft.com/office/powerpoint/2010/main" val="40518354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possible </a:t>
            </a:r>
            <a:r>
              <a:rPr lang="de-DE" dirty="0" err="1"/>
              <a:t>aways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platform</a:t>
            </a:r>
            <a:r>
              <a:rPr lang="de-DE" dirty="0"/>
              <a:t>:</a:t>
            </a:r>
          </a:p>
          <a:p>
            <a:pPr lvl="1"/>
            <a:endParaRPr lang="de-DE" dirty="0"/>
          </a:p>
          <a:p>
            <a:pPr lvl="1"/>
            <a:r>
              <a:rPr lang="de-DE" dirty="0" err="1"/>
              <a:t>Local</a:t>
            </a:r>
            <a:r>
              <a:rPr lang="de-DE" dirty="0"/>
              <a:t>: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platfrom</a:t>
            </a:r>
            <a:r>
              <a:rPr lang="de-DE" dirty="0"/>
              <a:t> and </a:t>
            </a:r>
            <a:r>
              <a:rPr lang="de-DE" dirty="0" err="1"/>
              <a:t>device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same time.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Distributed: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platform</a:t>
            </a:r>
            <a:r>
              <a:rPr lang="de-DE" dirty="0"/>
              <a:t>,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(s) 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device</a:t>
            </a:r>
            <a:r>
              <a:rPr lang="de-DE" dirty="0"/>
              <a:t>(s)</a:t>
            </a:r>
            <a:endParaRPr lang="es-E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Start The Platform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4223842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dirty="0"/>
              <a:t>The broker scripts and files in “Install/gen/broker” folder, run the following script in separate terminal to start it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broker.sh</a:t>
            </a:r>
            <a:endParaRPr lang="es-ES" dirty="0">
              <a:latin typeface="Consolas" panose="020B0609020204030204" pitchFamily="49" charset="0"/>
            </a:endParaRPr>
          </a:p>
          <a:p>
            <a:r>
              <a:rPr lang="en-GB" dirty="0"/>
              <a:t>The platform scripts and files in “Install/gen” folder, run the following script separate terminal to start it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platform.sh</a:t>
            </a:r>
            <a:endParaRPr lang="es-ES" dirty="0">
              <a:latin typeface="Consolas" panose="020B0609020204030204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Start The Platform </a:t>
            </a:r>
            <a:r>
              <a:rPr lang="de-DE" dirty="0" err="1"/>
              <a:t>Local</a:t>
            </a:r>
            <a:r>
              <a:rPr lang="de-DE" dirty="0"/>
              <a:t> - </a:t>
            </a:r>
            <a:r>
              <a:rPr lang="de-DE" dirty="0" err="1"/>
              <a:t>Step</a:t>
            </a:r>
            <a:r>
              <a:rPr lang="de-DE" dirty="0"/>
              <a:t> (1)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8799205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625600"/>
            <a:ext cx="10942320" cy="4571217"/>
          </a:xfrm>
        </p:spPr>
        <p:txBody>
          <a:bodyPr/>
          <a:lstStyle/>
          <a:p>
            <a:r>
              <a:rPr lang="en-GB" dirty="0"/>
              <a:t>To make the platform machine working as resources run the following scripts, each one in separate terminal 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ecs.sh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serviceMgr.sh</a:t>
            </a:r>
          </a:p>
          <a:p>
            <a:r>
              <a:rPr lang="en-GB" dirty="0"/>
              <a:t>Or just run the following script in separate terminal (share the same memory)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ecsServiceMgr.sh</a:t>
            </a:r>
          </a:p>
          <a:p>
            <a:r>
              <a:rPr lang="en-GB" dirty="0"/>
              <a:t>To start the command line interface for the platform run the following script in separate terminal 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cli.sh</a:t>
            </a:r>
            <a:endParaRPr lang="en-GB" dirty="0"/>
          </a:p>
          <a:p>
            <a:endParaRPr lang="en-GB" sz="1000" dirty="0"/>
          </a:p>
          <a:p>
            <a:r>
              <a:rPr lang="en-GB" dirty="0"/>
              <a:t>The above scripts are exists in “Install/gen” folder</a:t>
            </a:r>
          </a:p>
          <a:p>
            <a:pPr marL="457200" lvl="1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Start The Platform </a:t>
            </a:r>
            <a:r>
              <a:rPr lang="de-DE" dirty="0" err="1"/>
              <a:t>Local</a:t>
            </a:r>
            <a:r>
              <a:rPr lang="de-DE" dirty="0"/>
              <a:t> - </a:t>
            </a:r>
            <a:r>
              <a:rPr lang="de-DE" dirty="0" err="1"/>
              <a:t>Step</a:t>
            </a:r>
            <a:r>
              <a:rPr lang="de-DE" dirty="0"/>
              <a:t> (2)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8766642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625601"/>
            <a:ext cx="10942320" cy="2765926"/>
          </a:xfrm>
        </p:spPr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Please note that you should execute all the steps in “</a:t>
            </a:r>
            <a:r>
              <a:rPr lang="de-DE" b="1" dirty="0" err="1">
                <a:solidFill>
                  <a:srgbClr val="FF0000"/>
                </a:solidFill>
              </a:rPr>
              <a:t>Required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setup</a:t>
            </a:r>
            <a:r>
              <a:rPr lang="de-DE" b="1" dirty="0">
                <a:solidFill>
                  <a:srgbClr val="FF0000"/>
                </a:solidFill>
              </a:rPr>
              <a:t> (</a:t>
            </a:r>
            <a:r>
              <a:rPr lang="de-DE" b="1" dirty="0" err="1">
                <a:solidFill>
                  <a:srgbClr val="FF0000"/>
                </a:solidFill>
              </a:rPr>
              <a:t>Prerequisites</a:t>
            </a:r>
            <a:r>
              <a:rPr lang="de-DE" b="1" dirty="0">
                <a:solidFill>
                  <a:srgbClr val="FF0000"/>
                </a:solidFill>
              </a:rPr>
              <a:t>)</a:t>
            </a:r>
            <a:r>
              <a:rPr lang="en-GB" b="1" dirty="0">
                <a:solidFill>
                  <a:srgbClr val="FF0000"/>
                </a:solidFill>
              </a:rPr>
              <a:t>” and the first 2 steps in “Platform Installation” on each device. </a:t>
            </a:r>
          </a:p>
          <a:p>
            <a:r>
              <a:rPr lang="en-GB" dirty="0"/>
              <a:t>Copy the following files and folders from the platform server (</a:t>
            </a:r>
            <a:r>
              <a:rPr lang="en-DE" dirty="0"/>
              <a:t>t</a:t>
            </a:r>
            <a:r>
              <a:rPr lang="en-GB" dirty="0"/>
              <a:t>he PC you installed the platform on) to the PC/device that should be added to the platform</a:t>
            </a:r>
            <a:r>
              <a:rPr lang="en-DE" dirty="0"/>
              <a:t> as a resource</a:t>
            </a:r>
            <a:r>
              <a:rPr lang="de-DE" dirty="0"/>
              <a:t>: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Start The Platform </a:t>
            </a:r>
            <a:r>
              <a:rPr lang="de-DE" dirty="0"/>
              <a:t>Distributed - </a:t>
            </a:r>
            <a:r>
              <a:rPr lang="de-DE" dirty="0" err="1"/>
              <a:t>Step</a:t>
            </a:r>
            <a:r>
              <a:rPr lang="de-DE" dirty="0"/>
              <a:t> (1)</a:t>
            </a:r>
            <a:endParaRPr lang="en-DE" dirty="0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3553D6C5-C363-4519-914D-FAB4F5EADF85}"/>
              </a:ext>
            </a:extLst>
          </p:cNvPr>
          <p:cNvSpPr txBox="1">
            <a:spLocks/>
          </p:cNvSpPr>
          <p:nvPr/>
        </p:nvSpPr>
        <p:spPr bwMode="auto">
          <a:xfrm>
            <a:off x="599440" y="4391527"/>
            <a:ext cx="10942320" cy="1864894"/>
          </a:xfrm>
          <a:prstGeom prst="rect">
            <a:avLst/>
          </a:prstGeom>
        </p:spPr>
        <p:txBody>
          <a:bodyPr numCol="2"/>
          <a:lstStyle>
            <a:lvl1pPr marL="206828" marR="0" indent="-206828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8BB3"/>
              </a:buClr>
              <a:buSzPct val="100000"/>
              <a:buFont typeface="Arial"/>
              <a:buChar char="•"/>
              <a:defRPr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600" marR="0" indent="-1524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8BB3"/>
              </a:buClr>
              <a:buSzPct val="100000"/>
              <a:buFont typeface="Courier New"/>
              <a:buChar char="•"/>
              <a:defRPr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97280" marR="0" indent="-18288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8BB3"/>
              </a:buClr>
              <a:buSzPct val="100000"/>
              <a:buFont typeface="Courier New"/>
              <a:buChar char="•"/>
              <a:defRPr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74800" marR="0" indent="-2032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8BB3"/>
              </a:buClr>
              <a:buSzPct val="100000"/>
              <a:buFont typeface="Courier New"/>
              <a:buChar char="•"/>
              <a:defRPr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32000" marR="0" indent="-2032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8BB3"/>
              </a:buClr>
              <a:buSzPct val="100000"/>
              <a:buFont typeface="Courier New"/>
              <a:buChar char="•"/>
              <a:defRPr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marR="0" indent="22860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600" b="0" i="0" u="none" strike="noStrike" cap="none" spc="0">
                <a:solidFill>
                  <a:srgbClr val="9D9D9C"/>
                </a:solidFill>
                <a:latin typeface="+mn-lt"/>
                <a:ea typeface="+mn-ea"/>
                <a:cs typeface="+mn-cs"/>
              </a:defRPr>
            </a:lvl6pPr>
            <a:lvl7pPr marL="0" marR="0" indent="27432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600" b="0" i="0" u="none" strike="noStrike" cap="none" spc="0">
                <a:solidFill>
                  <a:srgbClr val="9D9D9C"/>
                </a:solidFill>
                <a:latin typeface="+mn-lt"/>
                <a:ea typeface="+mn-ea"/>
                <a:cs typeface="+mn-cs"/>
              </a:defRPr>
            </a:lvl7pPr>
            <a:lvl8pPr marL="0" marR="0" indent="32004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600" b="0" i="0" u="none" strike="noStrike" cap="none" spc="0">
                <a:solidFill>
                  <a:srgbClr val="9D9D9C"/>
                </a:solidFill>
                <a:latin typeface="+mn-lt"/>
                <a:ea typeface="+mn-ea"/>
                <a:cs typeface="+mn-cs"/>
              </a:defRPr>
            </a:lvl8pPr>
            <a:lvl9pPr marL="0" marR="0" indent="36576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600" b="0" i="0" u="none" strike="noStrike" cap="none" spc="0">
                <a:solidFill>
                  <a:srgbClr val="9D9D9C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dirty="0"/>
              <a:t>gen\</a:t>
            </a:r>
            <a:r>
              <a:rPr lang="de-DE" dirty="0" err="1"/>
              <a:t>ecsJars</a:t>
            </a:r>
            <a:r>
              <a:rPr lang="de-DE" dirty="0"/>
              <a:t> (</a:t>
            </a:r>
            <a:r>
              <a:rPr lang="de-DE" dirty="0" err="1"/>
              <a:t>folder</a:t>
            </a:r>
            <a:r>
              <a:rPr lang="de-DE" dirty="0"/>
              <a:t>) </a:t>
            </a:r>
          </a:p>
          <a:p>
            <a:pPr lvl="1"/>
            <a:r>
              <a:rPr lang="de-DE" dirty="0"/>
              <a:t>gen\</a:t>
            </a:r>
            <a:r>
              <a:rPr lang="de-DE" dirty="0" err="1"/>
              <a:t>ecsSVCJars</a:t>
            </a:r>
            <a:r>
              <a:rPr lang="de-DE" dirty="0"/>
              <a:t>(</a:t>
            </a:r>
            <a:r>
              <a:rPr lang="de-DE" dirty="0" err="1"/>
              <a:t>folder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gen\</a:t>
            </a:r>
            <a:r>
              <a:rPr lang="de-DE" dirty="0" err="1"/>
              <a:t>broker</a:t>
            </a:r>
            <a:r>
              <a:rPr lang="de-DE" dirty="0"/>
              <a:t> (</a:t>
            </a:r>
            <a:r>
              <a:rPr lang="de-DE" dirty="0" err="1"/>
              <a:t>folder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gen\</a:t>
            </a:r>
            <a:r>
              <a:rPr lang="de-DE" dirty="0" err="1"/>
              <a:t>svcJars</a:t>
            </a:r>
            <a:r>
              <a:rPr lang="de-DE" dirty="0"/>
              <a:t> (</a:t>
            </a:r>
            <a:r>
              <a:rPr lang="de-DE" dirty="0" err="1"/>
              <a:t>folder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gen\ecs.bat (</a:t>
            </a:r>
            <a:r>
              <a:rPr lang="de-DE" dirty="0" err="1"/>
              <a:t>file</a:t>
            </a:r>
            <a:r>
              <a:rPr lang="de-DE" dirty="0"/>
              <a:t>) </a:t>
            </a:r>
          </a:p>
          <a:p>
            <a:pPr lvl="1"/>
            <a:r>
              <a:rPr lang="de-DE" dirty="0"/>
              <a:t>gen\serviceMgr.bat (</a:t>
            </a:r>
            <a:r>
              <a:rPr lang="de-DE" dirty="0" err="1"/>
              <a:t>file</a:t>
            </a:r>
            <a:r>
              <a:rPr lang="de-DE" dirty="0"/>
              <a:t>) </a:t>
            </a:r>
          </a:p>
          <a:p>
            <a:pPr lvl="1"/>
            <a:r>
              <a:rPr lang="de-DE" dirty="0"/>
              <a:t>gen\</a:t>
            </a:r>
            <a:r>
              <a:rPr lang="en-GB" dirty="0"/>
              <a:t>ecsServiceMgr.bat </a:t>
            </a:r>
            <a:r>
              <a:rPr lang="de-DE" dirty="0"/>
              <a:t>(</a:t>
            </a:r>
            <a:r>
              <a:rPr lang="de-DE" dirty="0" err="1"/>
              <a:t>file</a:t>
            </a:r>
            <a:r>
              <a:rPr lang="de-DE" dirty="0"/>
              <a:t>) 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00538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ebene 1…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sake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Service Workshop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follow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order</a:t>
            </a:r>
            <a:r>
              <a:rPr lang="de-DE" dirty="0"/>
              <a:t>:</a:t>
            </a:r>
          </a:p>
          <a:p>
            <a:pPr marL="1200150" lvl="1" indent="-742950">
              <a:buFont typeface="+mj-lt"/>
              <a:buAutoNum type="arabicPeriod"/>
            </a:pPr>
            <a:r>
              <a:rPr lang="de-DE" dirty="0" err="1"/>
              <a:t>Install</a:t>
            </a:r>
            <a:r>
              <a:rPr lang="de-DE" dirty="0"/>
              <a:t> </a:t>
            </a:r>
            <a:r>
              <a:rPr lang="de-DE" dirty="0" err="1"/>
              <a:t>prerequisites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en-DE" dirty="0"/>
              <a:t>IIP</a:t>
            </a:r>
            <a:r>
              <a:rPr lang="de-DE" dirty="0"/>
              <a:t>-</a:t>
            </a:r>
            <a:r>
              <a:rPr lang="en-DE" dirty="0"/>
              <a:t>Ecosphere </a:t>
            </a:r>
            <a:r>
              <a:rPr lang="de-DE" dirty="0" err="1"/>
              <a:t>platform</a:t>
            </a:r>
            <a:r>
              <a:rPr lang="de-DE" dirty="0"/>
              <a:t> and IDE 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environment</a:t>
            </a:r>
            <a:r>
              <a:rPr lang="de-DE" dirty="0"/>
              <a:t>.</a:t>
            </a:r>
          </a:p>
          <a:p>
            <a:pPr marL="1200150" lvl="1" indent="-742950">
              <a:buFont typeface="+mj-lt"/>
              <a:buAutoNum type="arabicPeriod"/>
            </a:pPr>
            <a:r>
              <a:rPr lang="de-DE" dirty="0"/>
              <a:t>Download </a:t>
            </a:r>
            <a:r>
              <a:rPr lang="de-DE" dirty="0" err="1"/>
              <a:t>the</a:t>
            </a:r>
            <a:r>
              <a:rPr lang="de-DE" dirty="0"/>
              <a:t> IDE </a:t>
            </a:r>
            <a:r>
              <a:rPr lang="de-DE" dirty="0" err="1"/>
              <a:t>Eclipse</a:t>
            </a:r>
            <a:r>
              <a:rPr lang="de-DE" dirty="0"/>
              <a:t> + </a:t>
            </a:r>
            <a:r>
              <a:rPr lang="en-DE" dirty="0"/>
              <a:t>Workspace for the Workshop</a:t>
            </a:r>
            <a:r>
              <a:rPr lang="de-DE" dirty="0"/>
              <a:t>.</a:t>
            </a:r>
          </a:p>
          <a:p>
            <a:pPr marL="1200150" lvl="1" indent="-742950">
              <a:buFont typeface="+mj-lt"/>
              <a:buAutoNum type="arabicPeriod"/>
            </a:pPr>
            <a:r>
              <a:rPr lang="de-DE" dirty="0" err="1"/>
              <a:t>Install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en-DE" dirty="0"/>
              <a:t>IIP</a:t>
            </a:r>
            <a:r>
              <a:rPr lang="de-DE" dirty="0"/>
              <a:t>-</a:t>
            </a:r>
            <a:r>
              <a:rPr lang="en-DE" dirty="0"/>
              <a:t>Ecosphere 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App </a:t>
            </a:r>
            <a:r>
              <a:rPr lang="de-DE" dirty="0" err="1"/>
              <a:t>developed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Workshop.</a:t>
            </a:r>
          </a:p>
          <a:p>
            <a:pPr marL="1200150" lvl="1" indent="-742950">
              <a:buFont typeface="+mj-lt"/>
              <a:buAutoNum type="arabicPeriod"/>
            </a:pPr>
            <a:r>
              <a:rPr lang="de-DE" dirty="0"/>
              <a:t>Start and </a:t>
            </a:r>
            <a:r>
              <a:rPr lang="de-DE" dirty="0" err="1"/>
              <a:t>Stop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en-DE" dirty="0"/>
              <a:t>IIP</a:t>
            </a:r>
            <a:r>
              <a:rPr lang="de-DE" dirty="0"/>
              <a:t>-</a:t>
            </a:r>
            <a:r>
              <a:rPr lang="en-DE" dirty="0"/>
              <a:t>Ecosphere 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validate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installation</a:t>
            </a:r>
            <a:r>
              <a:rPr lang="de-DE" dirty="0"/>
              <a:t>, and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Workshop (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details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Workshop).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Introduction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8318132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625600"/>
            <a:ext cx="10942320" cy="4571217"/>
          </a:xfrm>
        </p:spPr>
        <p:txBody>
          <a:bodyPr/>
          <a:lstStyle/>
          <a:p>
            <a:r>
              <a:rPr lang="en-GB" dirty="0"/>
              <a:t>To join the device as resources in the platform run the following scripts, each one in separate terminal 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ecs.sh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serviceMgr.sh</a:t>
            </a:r>
          </a:p>
          <a:p>
            <a:r>
              <a:rPr lang="en-GB" dirty="0"/>
              <a:t>Or just run the following script in separate terminal (share the same memory)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ecsServiceMgr.sh</a:t>
            </a:r>
          </a:p>
          <a:p>
            <a:pPr marL="457200" lvl="1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r>
              <a:rPr lang="en-DE" dirty="0"/>
              <a:t>If everything worked</a:t>
            </a:r>
            <a:r>
              <a:rPr lang="de-DE" dirty="0"/>
              <a:t> </a:t>
            </a:r>
            <a:r>
              <a:rPr lang="de-DE" dirty="0" err="1"/>
              <a:t>fine</a:t>
            </a:r>
            <a:r>
              <a:rPr lang="de-DE" dirty="0"/>
              <a:t>, </a:t>
            </a:r>
            <a:r>
              <a:rPr lang="de-DE" dirty="0" err="1"/>
              <a:t>then</a:t>
            </a:r>
            <a:r>
              <a:rPr lang="en-DE" dirty="0"/>
              <a:t> PC</a:t>
            </a:r>
            <a:r>
              <a:rPr lang="de-DE" dirty="0"/>
              <a:t>/</a:t>
            </a:r>
            <a:r>
              <a:rPr lang="en-DE" dirty="0"/>
              <a:t>device should be listed as a platform resource</a:t>
            </a:r>
            <a:r>
              <a:rPr lang="de-DE" dirty="0"/>
              <a:t>.</a:t>
            </a:r>
            <a:r>
              <a:rPr lang="en-DE" dirty="0"/>
              <a:t>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Start The Platform </a:t>
            </a:r>
            <a:r>
              <a:rPr lang="de-DE" dirty="0"/>
              <a:t>Distributed - </a:t>
            </a:r>
            <a:r>
              <a:rPr lang="de-DE" dirty="0" err="1"/>
              <a:t>Step</a:t>
            </a:r>
            <a:r>
              <a:rPr lang="de-DE" dirty="0"/>
              <a:t> (2)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9421454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dirty="0"/>
              <a:t>The difference between a device and an Edge devices is (in case that Edge device only supports Java 8)</a:t>
            </a:r>
          </a:p>
          <a:p>
            <a:pPr marL="457200" lvl="1" indent="0">
              <a:buNone/>
            </a:pPr>
            <a:r>
              <a:rPr lang="en-GB" dirty="0"/>
              <a:t>- Copy the following files </a:t>
            </a:r>
            <a:r>
              <a:rPr lang="en-GB" dirty="0">
                <a:solidFill>
                  <a:srgbClr val="FF0000"/>
                </a:solidFill>
              </a:rPr>
              <a:t>(not the files from slide </a:t>
            </a:r>
            <a:r>
              <a:rPr lang="en-DE" dirty="0">
                <a:solidFill>
                  <a:srgbClr val="FF0000"/>
                </a:solidFill>
              </a:rPr>
              <a:t>2</a:t>
            </a:r>
            <a:r>
              <a:rPr lang="de-DE" dirty="0">
                <a:solidFill>
                  <a:srgbClr val="FF0000"/>
                </a:solidFill>
              </a:rPr>
              <a:t>6</a:t>
            </a:r>
            <a:r>
              <a:rPr lang="en-GB" dirty="0">
                <a:solidFill>
                  <a:srgbClr val="FF0000"/>
                </a:solidFill>
              </a:rPr>
              <a:t>) </a:t>
            </a:r>
            <a:r>
              <a:rPr lang="en-GB" dirty="0"/>
              <a:t>from the platform server to the Edge device and run it.</a:t>
            </a:r>
          </a:p>
          <a:p>
            <a:pPr lvl="2"/>
            <a:r>
              <a:rPr lang="de-DE" dirty="0"/>
              <a:t>gen\ecs8.sh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gen\ecs.sh </a:t>
            </a:r>
          </a:p>
          <a:p>
            <a:pPr lvl="2"/>
            <a:r>
              <a:rPr lang="de-DE" dirty="0"/>
              <a:t>gen\</a:t>
            </a:r>
            <a:r>
              <a:rPr lang="en-GB" dirty="0"/>
              <a:t>serviceMgr8.sh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gen\</a:t>
            </a:r>
            <a:r>
              <a:rPr lang="en-GB" dirty="0" err="1"/>
              <a:t>serviceMgr</a:t>
            </a:r>
            <a:r>
              <a:rPr lang="de-DE" dirty="0"/>
              <a:t>.sh </a:t>
            </a:r>
          </a:p>
          <a:p>
            <a:pPr lvl="2"/>
            <a:r>
              <a:rPr lang="de-DE" dirty="0"/>
              <a:t>gen\ecsServiceMgr8.sh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gen\ ecsServiceMgr.sh </a:t>
            </a:r>
            <a:endParaRPr lang="en-DE" dirty="0"/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Add a Linux Edge device to the platform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1876666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914400"/>
            <a:ext cx="10942320" cy="5282417"/>
          </a:xfrm>
        </p:spPr>
        <p:txBody>
          <a:bodyPr anchor="ctr"/>
          <a:lstStyle/>
          <a:p>
            <a:pPr marL="0" indent="0" algn="ctr">
              <a:buNone/>
            </a:pPr>
            <a:r>
              <a:rPr lang="de-DE" sz="4800" dirty="0" err="1"/>
              <a:t>Stop</a:t>
            </a:r>
            <a:r>
              <a:rPr lang="en-GB" sz="4800" dirty="0"/>
              <a:t> The Platform </a:t>
            </a:r>
          </a:p>
        </p:txBody>
      </p:sp>
    </p:spTree>
    <p:extLst>
      <p:ext uri="{BB962C8B-B14F-4D97-AF65-F5344CB8AC3E}">
        <p14:creationId xmlns:p14="http://schemas.microsoft.com/office/powerpoint/2010/main" val="12912236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ebene 1…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dirty="0"/>
              <a:t>Stopping the platform:</a:t>
            </a:r>
          </a:p>
          <a:p>
            <a:endParaRPr lang="en-GB" dirty="0"/>
          </a:p>
          <a:p>
            <a:r>
              <a:rPr lang="en-DE" dirty="0"/>
              <a:t>T</a:t>
            </a:r>
            <a:r>
              <a:rPr lang="de-DE" dirty="0"/>
              <a:t>y</a:t>
            </a:r>
            <a:r>
              <a:rPr lang="en-DE" dirty="0"/>
              <a:t>pe </a:t>
            </a:r>
            <a:r>
              <a:rPr lang="en-GB" dirty="0" err="1"/>
              <a:t>Crtl</a:t>
            </a:r>
            <a:r>
              <a:rPr lang="en-GB" dirty="0"/>
              <a:t>-</a:t>
            </a:r>
            <a:r>
              <a:rPr lang="en-DE" dirty="0"/>
              <a:t>C</a:t>
            </a:r>
            <a:r>
              <a:rPr lang="en-GB" dirty="0"/>
              <a:t> on all the open </a:t>
            </a:r>
            <a:r>
              <a:rPr lang="en-GB" dirty="0" err="1"/>
              <a:t>Termials</a:t>
            </a:r>
            <a:r>
              <a:rPr lang="en-GB" dirty="0"/>
              <a:t> to stop them and clean the resources in the reverse order we opened (started) them</a:t>
            </a:r>
            <a:r>
              <a:rPr lang="en-DE" dirty="0"/>
              <a:t>.</a:t>
            </a:r>
          </a:p>
          <a:p>
            <a:pPr marL="0" indent="0">
              <a:buNone/>
            </a:pPr>
            <a:endParaRPr lang="en-DE" dirty="0"/>
          </a:p>
          <a:p>
            <a:r>
              <a:rPr lang="en-DE" dirty="0"/>
              <a:t>If asked to quit (Y/N), type Y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331915"/>
            <a:ext cx="9600565" cy="628955"/>
          </a:xfrm>
        </p:spPr>
        <p:txBody>
          <a:bodyPr/>
          <a:lstStyle/>
          <a:p>
            <a:r>
              <a:rPr lang="en-GB" sz="3200" dirty="0"/>
              <a:t>Stop The Platform</a:t>
            </a:r>
            <a:endParaRPr lang="en-DE" sz="3200" dirty="0"/>
          </a:p>
        </p:txBody>
      </p:sp>
    </p:spTree>
    <p:extLst>
      <p:ext uri="{BB962C8B-B14F-4D97-AF65-F5344CB8AC3E}">
        <p14:creationId xmlns:p14="http://schemas.microsoft.com/office/powerpoint/2010/main" val="13302133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 bwMode="auto">
          <a:xfrm>
            <a:off x="3769580" y="2697001"/>
            <a:ext cx="2862168" cy="394210"/>
          </a:xfrm>
        </p:spPr>
        <p:txBody>
          <a:bodyPr/>
          <a:lstStyle/>
          <a:p>
            <a:pPr>
              <a:defRPr/>
            </a:pPr>
            <a:r>
              <a:rPr lang="de-DE" dirty="0"/>
              <a:t>Ahmad Alamoush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 bwMode="auto">
          <a:xfrm>
            <a:off x="3769580" y="3519716"/>
            <a:ext cx="4558668" cy="369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dirty="0"/>
              <a:t>alamoush@sse.uni-hildesheim.de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914400"/>
            <a:ext cx="10942320" cy="5282417"/>
          </a:xfrm>
        </p:spPr>
        <p:txBody>
          <a:bodyPr anchor="ctr"/>
          <a:lstStyle/>
          <a:p>
            <a:pPr marL="457200" lvl="1" indent="0" algn="ctr">
              <a:buNone/>
            </a:pPr>
            <a:r>
              <a:rPr lang="de-DE" sz="4800" dirty="0" err="1"/>
              <a:t>Install</a:t>
            </a:r>
            <a:r>
              <a:rPr lang="de-DE" sz="4800" dirty="0"/>
              <a:t> </a:t>
            </a:r>
            <a:r>
              <a:rPr lang="de-DE" sz="4800" dirty="0" err="1"/>
              <a:t>the</a:t>
            </a:r>
            <a:r>
              <a:rPr lang="de-DE" sz="4800" dirty="0"/>
              <a:t> </a:t>
            </a:r>
            <a:r>
              <a:rPr lang="de-DE" sz="4800" dirty="0" err="1"/>
              <a:t>required</a:t>
            </a:r>
            <a:r>
              <a:rPr lang="de-DE" sz="4800" dirty="0"/>
              <a:t> </a:t>
            </a:r>
            <a:r>
              <a:rPr lang="de-DE" sz="4800" dirty="0" err="1"/>
              <a:t>setup</a:t>
            </a:r>
            <a:r>
              <a:rPr lang="de-DE" sz="4800" dirty="0"/>
              <a:t> (</a:t>
            </a:r>
            <a:r>
              <a:rPr lang="de-DE" sz="4800" dirty="0" err="1"/>
              <a:t>Prerequisites</a:t>
            </a:r>
            <a:r>
              <a:rPr lang="de-DE" sz="4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99619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de-DE" dirty="0" err="1"/>
              <a:t>Required</a:t>
            </a:r>
            <a:r>
              <a:rPr lang="de-DE" dirty="0"/>
              <a:t> Setup</a:t>
            </a:r>
            <a:endParaRPr lang="en-DE" dirty="0"/>
          </a:p>
        </p:txBody>
      </p:sp>
      <p:sp>
        <p:nvSpPr>
          <p:cNvPr id="7" name="Textebene 1…">
            <a:extLst>
              <a:ext uri="{FF2B5EF4-FFF2-40B4-BE49-F238E27FC236}">
                <a16:creationId xmlns:a16="http://schemas.microsoft.com/office/drawing/2014/main" id="{3333C7DB-10F4-451C-992A-6870D727D749}"/>
              </a:ext>
            </a:extLst>
          </p:cNvPr>
          <p:cNvSpPr txBox="1">
            <a:spLocks/>
          </p:cNvSpPr>
          <p:nvPr/>
        </p:nvSpPr>
        <p:spPr bwMode="auto">
          <a:xfrm>
            <a:off x="754513" y="1601537"/>
            <a:ext cx="10942320" cy="4571217"/>
          </a:xfrm>
          <a:prstGeom prst="rect">
            <a:avLst/>
          </a:prstGeom>
        </p:spPr>
        <p:txBody>
          <a:bodyPr/>
          <a:lstStyle>
            <a:lvl1pPr marL="206828" marR="0" indent="-206828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8BB3"/>
              </a:buClr>
              <a:buSzPct val="100000"/>
              <a:buFont typeface="Arial"/>
              <a:buChar char="•"/>
              <a:defRPr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600" marR="0" indent="-1524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8BB3"/>
              </a:buClr>
              <a:buSzPct val="100000"/>
              <a:buFont typeface="Courier New"/>
              <a:buChar char="•"/>
              <a:defRPr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97280" marR="0" indent="-18288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8BB3"/>
              </a:buClr>
              <a:buSzPct val="100000"/>
              <a:buFont typeface="Courier New"/>
              <a:buChar char="•"/>
              <a:defRPr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74800" marR="0" indent="-2032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8BB3"/>
              </a:buClr>
              <a:buSzPct val="100000"/>
              <a:buFont typeface="Courier New"/>
              <a:buChar char="•"/>
              <a:defRPr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32000" marR="0" indent="-2032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8BB3"/>
              </a:buClr>
              <a:buSzPct val="100000"/>
              <a:buFont typeface="Courier New"/>
              <a:buChar char="•"/>
              <a:defRPr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marR="0" indent="22860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600" b="0" i="0" u="none" strike="noStrike" cap="none" spc="0">
                <a:solidFill>
                  <a:srgbClr val="9D9D9C"/>
                </a:solidFill>
                <a:latin typeface="+mn-lt"/>
                <a:ea typeface="+mn-ea"/>
                <a:cs typeface="+mn-cs"/>
              </a:defRPr>
            </a:lvl6pPr>
            <a:lvl7pPr marL="0" marR="0" indent="27432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600" b="0" i="0" u="none" strike="noStrike" cap="none" spc="0">
                <a:solidFill>
                  <a:srgbClr val="9D9D9C"/>
                </a:solidFill>
                <a:latin typeface="+mn-lt"/>
                <a:ea typeface="+mn-ea"/>
                <a:cs typeface="+mn-cs"/>
              </a:defRPr>
            </a:lvl7pPr>
            <a:lvl8pPr marL="0" marR="0" indent="32004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600" b="0" i="0" u="none" strike="noStrike" cap="none" spc="0">
                <a:solidFill>
                  <a:srgbClr val="9D9D9C"/>
                </a:solidFill>
                <a:latin typeface="+mn-lt"/>
                <a:ea typeface="+mn-ea"/>
                <a:cs typeface="+mn-cs"/>
              </a:defRPr>
            </a:lvl8pPr>
            <a:lvl9pPr marL="0" marR="0" indent="36576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600" b="0" i="0" u="none" strike="noStrike" cap="none" spc="0">
                <a:solidFill>
                  <a:srgbClr val="9D9D9C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Notes:</a:t>
            </a:r>
          </a:p>
          <a:p>
            <a:pPr lvl="1"/>
            <a:r>
              <a:rPr lang="en-DE" dirty="0"/>
              <a:t>Please ensure that you use the exact version numbers given for ever</a:t>
            </a:r>
            <a:r>
              <a:rPr lang="de-DE" dirty="0"/>
              <a:t>y</a:t>
            </a:r>
            <a:r>
              <a:rPr lang="en-DE" dirty="0"/>
              <a:t> software in this guide.</a:t>
            </a:r>
          </a:p>
          <a:p>
            <a:pPr lvl="1"/>
            <a:endParaRPr lang="en-DE" dirty="0"/>
          </a:p>
          <a:p>
            <a:pPr lvl="1"/>
            <a:r>
              <a:rPr lang="en-DE" dirty="0"/>
              <a:t>Please do not use ”the latest” version of a given software, as these later versions maybe incompatible with the current IIP/Ecosphere platform build.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0266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481216"/>
            <a:ext cx="10942320" cy="4871458"/>
          </a:xfrm>
        </p:spPr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Please note that you should run the commands in root.</a:t>
            </a:r>
          </a:p>
          <a:p>
            <a:r>
              <a:rPr lang="en-GB" dirty="0"/>
              <a:t>Update all of your packages for Linux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</a:t>
            </a:r>
            <a:r>
              <a:rPr lang="en-GB" dirty="0" err="1">
                <a:latin typeface="Consolas" panose="020B0609020204030204" pitchFamily="49" charset="0"/>
              </a:rPr>
              <a:t>sudo</a:t>
            </a:r>
            <a:r>
              <a:rPr lang="en-GB" dirty="0">
                <a:latin typeface="Consolas" panose="020B0609020204030204" pitchFamily="49" charset="0"/>
              </a:rPr>
              <a:t> apt-get update</a:t>
            </a:r>
          </a:p>
          <a:p>
            <a:r>
              <a:rPr lang="en-GB" dirty="0"/>
              <a:t>Install </a:t>
            </a:r>
            <a:r>
              <a:rPr lang="es-ES" dirty="0" err="1"/>
              <a:t>unzip</a:t>
            </a:r>
            <a:r>
              <a:rPr lang="en-GB" dirty="0"/>
              <a:t> </a:t>
            </a:r>
          </a:p>
          <a:p>
            <a:pPr lvl="1">
              <a:buFontTx/>
              <a:buChar char="-"/>
            </a:pPr>
            <a:r>
              <a:rPr lang="es-ES" dirty="0">
                <a:latin typeface="Consolas" panose="020B0609020204030204" pitchFamily="49" charset="0"/>
              </a:rPr>
              <a:t>sudo </a:t>
            </a:r>
            <a:r>
              <a:rPr lang="es-ES" dirty="0" err="1">
                <a:latin typeface="Consolas" panose="020B0609020204030204" pitchFamily="49" charset="0"/>
              </a:rPr>
              <a:t>apt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install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unzip</a:t>
            </a:r>
            <a:r>
              <a:rPr lang="es-ES" dirty="0">
                <a:latin typeface="Consolas" panose="020B0609020204030204" pitchFamily="49" charset="0"/>
              </a:rPr>
              <a:t> –y</a:t>
            </a:r>
          </a:p>
          <a:p>
            <a:r>
              <a:rPr lang="de-DE" dirty="0" err="1"/>
              <a:t>Please</a:t>
            </a:r>
            <a:r>
              <a:rPr lang="de-DE" dirty="0"/>
              <a:t> </a:t>
            </a:r>
            <a:r>
              <a:rPr lang="de-DE" dirty="0" err="1"/>
              <a:t>note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en-DE" dirty="0"/>
              <a:t>current IIP</a:t>
            </a:r>
            <a:r>
              <a:rPr lang="de-DE" dirty="0"/>
              <a:t>-</a:t>
            </a:r>
            <a:r>
              <a:rPr lang="en-DE" dirty="0"/>
              <a:t>Ecosphere 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required</a:t>
            </a:r>
            <a:r>
              <a:rPr lang="de-DE" dirty="0"/>
              <a:t> Java </a:t>
            </a:r>
            <a:r>
              <a:rPr lang="de-DE" b="1" dirty="0"/>
              <a:t>JDK </a:t>
            </a:r>
            <a:r>
              <a:rPr lang="en-US" b="1" dirty="0"/>
              <a:t>8, 11 or 13</a:t>
            </a:r>
            <a:r>
              <a:rPr lang="en-US" dirty="0"/>
              <a:t>, no other. In this guide we are installing </a:t>
            </a:r>
            <a:r>
              <a:rPr lang="en-GB" b="1" dirty="0"/>
              <a:t>JDK 13</a:t>
            </a:r>
            <a:r>
              <a:rPr lang="en-GB" dirty="0"/>
              <a:t>.</a:t>
            </a:r>
          </a:p>
          <a:p>
            <a:r>
              <a:rPr lang="en-GB" dirty="0"/>
              <a:t>If Java</a:t>
            </a:r>
            <a:r>
              <a:rPr lang="en-GB" b="1" dirty="0"/>
              <a:t> JDK 13 </a:t>
            </a:r>
            <a:r>
              <a:rPr lang="en-GB" dirty="0"/>
              <a:t>is not installed, then install Java</a:t>
            </a:r>
            <a:r>
              <a:rPr lang="en-GB" b="1" dirty="0"/>
              <a:t> JDK 13 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</a:t>
            </a:r>
            <a:r>
              <a:rPr lang="en-GB" dirty="0" err="1">
                <a:latin typeface="Consolas" panose="020B0609020204030204" pitchFamily="49" charset="0"/>
              </a:rPr>
              <a:t>sudo</a:t>
            </a:r>
            <a:r>
              <a:rPr lang="en-GB" dirty="0">
                <a:latin typeface="Consolas" panose="020B0609020204030204" pitchFamily="49" charset="0"/>
              </a:rPr>
              <a:t> apt install openjdk-13-jdk-headless -y</a:t>
            </a:r>
          </a:p>
          <a:p>
            <a:r>
              <a:rPr lang="en-GB" dirty="0"/>
              <a:t>If </a:t>
            </a:r>
            <a:r>
              <a:rPr lang="en-GB" b="1" dirty="0"/>
              <a:t>Maven 3.6.3</a:t>
            </a:r>
            <a:r>
              <a:rPr lang="en-GB" dirty="0"/>
              <a:t> is not installed, then install </a:t>
            </a:r>
            <a:r>
              <a:rPr lang="en-GB" b="1" dirty="0"/>
              <a:t>Maven 3.6.3 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</a:t>
            </a:r>
            <a:r>
              <a:rPr lang="es-ES" dirty="0">
                <a:latin typeface="Consolas" panose="020B0609020204030204" pitchFamily="49" charset="0"/>
              </a:rPr>
              <a:t>sudo </a:t>
            </a:r>
            <a:r>
              <a:rPr lang="es-ES" dirty="0" err="1">
                <a:latin typeface="Consolas" panose="020B0609020204030204" pitchFamily="49" charset="0"/>
              </a:rPr>
              <a:t>apt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install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maven</a:t>
            </a:r>
            <a:r>
              <a:rPr lang="es-ES" dirty="0">
                <a:latin typeface="Consolas" panose="020B0609020204030204" pitchFamily="49" charset="0"/>
              </a:rPr>
              <a:t> -y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de-DE" dirty="0" err="1"/>
              <a:t>Required</a:t>
            </a:r>
            <a:r>
              <a:rPr lang="de-DE" dirty="0"/>
              <a:t> Setup - </a:t>
            </a:r>
            <a:r>
              <a:rPr lang="en-GB" dirty="0"/>
              <a:t>step (1)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053066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dirty="0"/>
              <a:t>If </a:t>
            </a:r>
            <a:r>
              <a:rPr lang="en-GB" b="1" dirty="0"/>
              <a:t>Python v</a:t>
            </a:r>
            <a:r>
              <a:rPr lang="en-DE" b="1" dirty="0"/>
              <a:t>3.9</a:t>
            </a:r>
            <a:r>
              <a:rPr lang="en-GB" b="1" dirty="0"/>
              <a:t> </a:t>
            </a:r>
            <a:r>
              <a:rPr lang="en-GB" dirty="0"/>
              <a:t>is not installed, then Install </a:t>
            </a:r>
            <a:r>
              <a:rPr lang="en-GB" b="1" dirty="0"/>
              <a:t>Python v</a:t>
            </a:r>
            <a:r>
              <a:rPr lang="en-DE" b="1" dirty="0"/>
              <a:t>3.9</a:t>
            </a:r>
            <a:r>
              <a:rPr lang="en-GB" b="1" dirty="0"/>
              <a:t> </a:t>
            </a:r>
            <a:endParaRPr lang="en-GB" dirty="0"/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</a:t>
            </a:r>
            <a:r>
              <a:rPr lang="en-GB" dirty="0" err="1">
                <a:latin typeface="Consolas" panose="020B0609020204030204" pitchFamily="49" charset="0"/>
              </a:rPr>
              <a:t>sudo</a:t>
            </a:r>
            <a:r>
              <a:rPr lang="en-GB" dirty="0">
                <a:latin typeface="Consolas" panose="020B0609020204030204" pitchFamily="49" charset="0"/>
              </a:rPr>
              <a:t> apt update -y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</a:t>
            </a:r>
            <a:r>
              <a:rPr lang="en-GB" dirty="0" err="1">
                <a:latin typeface="Consolas" panose="020B0609020204030204" pitchFamily="49" charset="0"/>
              </a:rPr>
              <a:t>sudo</a:t>
            </a:r>
            <a:r>
              <a:rPr lang="en-GB" dirty="0">
                <a:latin typeface="Consolas" panose="020B0609020204030204" pitchFamily="49" charset="0"/>
              </a:rPr>
              <a:t> apt install software-properties-common -y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</a:t>
            </a:r>
            <a:r>
              <a:rPr lang="en-GB" dirty="0" err="1">
                <a:latin typeface="Consolas" panose="020B0609020204030204" pitchFamily="49" charset="0"/>
              </a:rPr>
              <a:t>sudo</a:t>
            </a:r>
            <a:r>
              <a:rPr lang="en-GB" dirty="0">
                <a:latin typeface="Consolas" panose="020B0609020204030204" pitchFamily="49" charset="0"/>
              </a:rPr>
              <a:t> echo | add-apt-repository </a:t>
            </a:r>
            <a:r>
              <a:rPr lang="en-GB" dirty="0" err="1">
                <a:latin typeface="Consolas" panose="020B0609020204030204" pitchFamily="49" charset="0"/>
              </a:rPr>
              <a:t>ppa:deadsnakes</a:t>
            </a:r>
            <a:r>
              <a:rPr lang="en-GB" dirty="0">
                <a:latin typeface="Consolas" panose="020B0609020204030204" pitchFamily="49" charset="0"/>
              </a:rPr>
              <a:t>/</a:t>
            </a:r>
            <a:r>
              <a:rPr lang="en-GB" dirty="0" err="1">
                <a:latin typeface="Consolas" panose="020B0609020204030204" pitchFamily="49" charset="0"/>
              </a:rPr>
              <a:t>ppa</a:t>
            </a:r>
            <a:r>
              <a:rPr lang="en-GB" dirty="0"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</a:t>
            </a:r>
            <a:r>
              <a:rPr lang="en-GB" dirty="0" err="1">
                <a:latin typeface="Consolas" panose="020B0609020204030204" pitchFamily="49" charset="0"/>
              </a:rPr>
              <a:t>sudo</a:t>
            </a:r>
            <a:r>
              <a:rPr lang="en-GB" dirty="0">
                <a:latin typeface="Consolas" panose="020B0609020204030204" pitchFamily="49" charset="0"/>
              </a:rPr>
              <a:t> apt update -y</a:t>
            </a:r>
          </a:p>
          <a:p>
            <a:pPr lvl="1">
              <a:buFontTx/>
              <a:buChar char="-"/>
            </a:pP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sudo</a:t>
            </a:r>
            <a:r>
              <a:rPr lang="en-GB" dirty="0">
                <a:latin typeface="Consolas" panose="020B0609020204030204" pitchFamily="49" charset="0"/>
              </a:rPr>
              <a:t> apt install python3.9 -y</a:t>
            </a:r>
          </a:p>
          <a:p>
            <a:pPr lvl="1">
              <a:buFontTx/>
              <a:buChar char="-"/>
            </a:pPr>
            <a:endParaRPr lang="en-GB" dirty="0">
              <a:latin typeface="Consolas" panose="020B0609020204030204" pitchFamily="49" charset="0"/>
            </a:endParaRPr>
          </a:p>
          <a:p>
            <a:r>
              <a:rPr lang="en-GB" dirty="0"/>
              <a:t>If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en-DE" dirty="0"/>
              <a:t>a </a:t>
            </a:r>
            <a:r>
              <a:rPr lang="de-DE" dirty="0"/>
              <a:t>UI (User Interface),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en-DE" dirty="0"/>
              <a:t>several </a:t>
            </a:r>
            <a:r>
              <a:rPr lang="de-DE" dirty="0" err="1"/>
              <a:t>applications</a:t>
            </a:r>
            <a:r>
              <a:rPr lang="de-DE" dirty="0"/>
              <a:t> like Angular, JavaScript… etc. </a:t>
            </a:r>
            <a:r>
              <a:rPr lang="de-DE" dirty="0" err="1"/>
              <a:t>Please</a:t>
            </a:r>
            <a:r>
              <a:rPr lang="de-DE" dirty="0"/>
              <a:t> check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handbook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.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de-DE" dirty="0" err="1"/>
              <a:t>Required</a:t>
            </a:r>
            <a:r>
              <a:rPr lang="de-DE" dirty="0"/>
              <a:t> Setup - </a:t>
            </a:r>
            <a:r>
              <a:rPr lang="en-GB" dirty="0"/>
              <a:t>step (2)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759905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dirty="0"/>
              <a:t>If </a:t>
            </a:r>
            <a:r>
              <a:rPr lang="en-GB" b="1" dirty="0"/>
              <a:t>Python v</a:t>
            </a:r>
            <a:r>
              <a:rPr lang="en-DE" b="1" dirty="0"/>
              <a:t>3.9</a:t>
            </a:r>
            <a:r>
              <a:rPr lang="en-GB" b="1" dirty="0"/>
              <a:t> </a:t>
            </a:r>
            <a:r>
              <a:rPr lang="en-GB" dirty="0"/>
              <a:t>is</a:t>
            </a:r>
            <a:r>
              <a:rPr lang="de-DE" dirty="0"/>
              <a:t> </a:t>
            </a:r>
            <a:r>
              <a:rPr lang="en-GB" dirty="0"/>
              <a:t>installed add the requirements by running</a:t>
            </a:r>
            <a:r>
              <a:rPr lang="de-DE" dirty="0"/>
              <a:t>:</a:t>
            </a:r>
          </a:p>
          <a:p>
            <a:pPr lvl="1">
              <a:buFontTx/>
              <a:buChar char="-"/>
            </a:pPr>
            <a:r>
              <a:rPr lang="en-GB" dirty="0">
                <a:latin typeface="Consolas" panose="020B0609020204030204" pitchFamily="49" charset="0"/>
              </a:rPr>
              <a:t>python3 –m pip install </a:t>
            </a:r>
            <a:r>
              <a:rPr lang="en-GB" dirty="0" err="1">
                <a:latin typeface="Consolas" panose="020B0609020204030204" pitchFamily="49" charset="0"/>
              </a:rPr>
              <a:t>scikit</a:t>
            </a:r>
            <a:r>
              <a:rPr lang="en-GB" dirty="0">
                <a:latin typeface="Consolas" panose="020B0609020204030204" pitchFamily="49" charset="0"/>
              </a:rPr>
              <a:t>-learn==0.23.2</a:t>
            </a:r>
          </a:p>
          <a:p>
            <a:pPr lvl="1">
              <a:buFontTx/>
              <a:buChar char="-"/>
            </a:pPr>
            <a:r>
              <a:rPr lang="en-GB" dirty="0">
                <a:latin typeface="Consolas" panose="020B0609020204030204" pitchFamily="49" charset="0"/>
              </a:rPr>
              <a:t>python3 –m pip install </a:t>
            </a:r>
            <a:r>
              <a:rPr lang="en-GB" dirty="0" err="1">
                <a:latin typeface="Consolas" panose="020B0609020204030204" pitchFamily="49" charset="0"/>
              </a:rPr>
              <a:t>numpy</a:t>
            </a:r>
            <a:r>
              <a:rPr lang="en-GB" dirty="0">
                <a:latin typeface="Consolas" panose="020B0609020204030204" pitchFamily="49" charset="0"/>
              </a:rPr>
              <a:t>==1.20.1</a:t>
            </a:r>
          </a:p>
          <a:p>
            <a:pPr lvl="1">
              <a:buFontTx/>
              <a:buChar char="-"/>
            </a:pPr>
            <a:r>
              <a:rPr lang="en-GB" dirty="0">
                <a:latin typeface="Consolas" panose="020B0609020204030204" pitchFamily="49" charset="0"/>
              </a:rPr>
              <a:t>python3 –m pip install pickle==4.0</a:t>
            </a:r>
          </a:p>
          <a:p>
            <a:pPr lvl="1">
              <a:buFontTx/>
              <a:buChar char="-"/>
            </a:pPr>
            <a:endParaRPr lang="en-GB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de-DE" dirty="0" err="1"/>
              <a:t>Required</a:t>
            </a:r>
            <a:r>
              <a:rPr lang="de-DE" dirty="0"/>
              <a:t> Setup -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en-GB" dirty="0"/>
              <a:t>(</a:t>
            </a:r>
            <a:r>
              <a:rPr lang="de-DE" dirty="0"/>
              <a:t>3</a:t>
            </a:r>
            <a:r>
              <a:rPr lang="en-GB"/>
              <a:t>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740226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914400"/>
            <a:ext cx="10942320" cy="5282417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GB" sz="4800" dirty="0"/>
              <a:t>Setup the IDE Eclipse environment</a:t>
            </a:r>
            <a:endParaRPr lang="en-DE" sz="4800" dirty="0"/>
          </a:p>
        </p:txBody>
      </p:sp>
    </p:spTree>
    <p:extLst>
      <p:ext uri="{BB962C8B-B14F-4D97-AF65-F5344CB8AC3E}">
        <p14:creationId xmlns:p14="http://schemas.microsoft.com/office/powerpoint/2010/main" val="3210107499"/>
      </p:ext>
    </p:extLst>
  </p:cSld>
  <p:clrMapOvr>
    <a:masterClrMapping/>
  </p:clrMapOvr>
</p:sld>
</file>

<file path=ppt/theme/theme1.xml><?xml version="1.0" encoding="utf-8"?>
<a:theme xmlns:a="http://schemas.openxmlformats.org/drawingml/2006/main" name="IIP_Mrz20">
  <a:themeElements>
    <a:clrScheme name="IIP">
      <a:dk1>
        <a:srgbClr val="FFFFFF"/>
      </a:dk1>
      <a:lt1>
        <a:srgbClr val="9D9D9C"/>
      </a:lt1>
      <a:dk2>
        <a:srgbClr val="A7A7A7"/>
      </a:dk2>
      <a:lt2>
        <a:srgbClr val="535353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0000FF"/>
      </a:hlink>
      <a:folHlink>
        <a:srgbClr val="FF00FF"/>
      </a:folHlink>
    </a:clrScheme>
    <a:fontScheme name="Larissa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Larissa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>
        <a:prstGeom prst="rect">
          <a:avLst/>
        </a:prstGeom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/>
      <a:lstStyle/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spDef>
    <a:lnDef>
      <a:spPr bwMode="auto">
        <a:prstGeom prst="rect">
          <a:avLst/>
        </a:prstGeom>
        <a:noFill/>
        <a:ln w="12700" cap="flat">
          <a:solidFill>
            <a:schemeClr val="accent1"/>
          </a:solidFill>
          <a:prstDash val="solid"/>
          <a:miter lim="800000"/>
        </a:ln>
      </a:spPr>
      <a:bodyPr/>
      <a:lstStyle/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lnDef>
    <a:txDef>
      <a:spPr bwMode="auto">
        <a:prstGeom prst="rect">
          <a:avLst/>
        </a:prstGeom>
        <a:noFill/>
        <a:ln w="12700" cap="flat">
          <a:noFill/>
          <a:miter lim="400000"/>
        </a:ln>
      </a:spPr>
      <a:bodyPr/>
      <a:lstStyle/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0000FF"/>
      </a:hlink>
      <a:folHlink>
        <a:srgbClr val="FF00FF"/>
      </a:folHlink>
    </a:clrScheme>
    <a:fontScheme name="Larissa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Larissa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>
        <a:prstGeom prst="rect">
          <a:avLst/>
        </a:prstGeom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/>
      <a:lstStyle/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spDef>
    <a:lnDef>
      <a:spPr bwMode="auto">
        <a:prstGeom prst="rect">
          <a:avLst/>
        </a:prstGeom>
        <a:noFill/>
        <a:ln w="12700" cap="flat">
          <a:solidFill>
            <a:schemeClr val="accent1"/>
          </a:solidFill>
          <a:prstDash val="solid"/>
          <a:miter lim="800000"/>
        </a:ln>
      </a:spPr>
      <a:bodyPr/>
      <a:lstStyle/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lnDef>
    <a:txDef>
      <a:spPr bwMode="auto">
        <a:prstGeom prst="rect">
          <a:avLst/>
        </a:prstGeom>
        <a:noFill/>
        <a:ln w="12700" cap="flat">
          <a:noFill/>
          <a:miter lim="400000"/>
        </a:ln>
      </a:spPr>
      <a:bodyPr/>
      <a:lstStyle/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1693</Words>
  <Application>Microsoft Office PowerPoint</Application>
  <DocSecurity>0</DocSecurity>
  <PresentationFormat>Widescreen</PresentationFormat>
  <Paragraphs>175</Paragraphs>
  <Slides>34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Consolas</vt:lpstr>
      <vt:lpstr>Courier New</vt:lpstr>
      <vt:lpstr>Gill Sans SemiBold</vt:lpstr>
      <vt:lpstr>IIP_Mrz20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Holger Eichelberger</dc:creator>
  <cp:keywords/>
  <dc:description/>
  <cp:lastModifiedBy>Ahmad Alamoush</cp:lastModifiedBy>
  <cp:revision>959</cp:revision>
  <dcterms:modified xsi:type="dcterms:W3CDTF">2022-11-01T10:41:38Z</dcterms:modified>
  <cp:category/>
  <dc:identifier/>
  <cp:contentStatus/>
  <dc:language/>
  <cp:version/>
</cp:coreProperties>
</file>