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1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5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76E4-C551-451C-AD38-2C60F957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783A9-5010-487C-BA7F-25233D136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4FF13-3D8A-423D-9802-A1974748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0D7-6C93-4CAA-B1E7-8D7546EF7E28}" type="datetimeFigureOut">
              <a:rPr lang="en-DE" smtClean="0"/>
              <a:t>20/12/2023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C6FF1-6DCE-4354-9D56-02782EAC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1A91A-B09E-42ED-B1E5-7EBC288F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01C-1753-4D28-81A1-A5DE9A5D7A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49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CC21-6CCF-4B82-A5C2-12206C86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2589A-271C-4C86-ABB8-74571C14F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127B-C811-4263-8E64-E01BBD45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0D7-6C93-4CAA-B1E7-8D7546EF7E28}" type="datetimeFigureOut">
              <a:rPr lang="en-DE" smtClean="0"/>
              <a:t>20/12/2023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5025B-4766-476B-A291-DB2F5F47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5D71A-E449-4E43-A2DF-6616BEA7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01C-1753-4D28-81A1-A5DE9A5D7A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242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2F9D7-C0A8-49B4-98BF-FEC270D25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15B32-D9B2-4312-BD7C-0CAAB88F9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162EA-2307-4335-9044-5D58A816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0D7-6C93-4CAA-B1E7-8D7546EF7E28}" type="datetimeFigureOut">
              <a:rPr lang="en-DE" smtClean="0"/>
              <a:t>20/12/2023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B4D31-EA31-4299-AA3F-419B9650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26461-6A51-4319-9FF3-36A0A501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01C-1753-4D28-81A1-A5DE9A5D7A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277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3DE6-CEF7-4831-A5E1-51D9CF25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5C19B-70DD-457D-952D-878E064D9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A0613-91D9-4682-A978-70B7EFBE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0D7-6C93-4CAA-B1E7-8D7546EF7E28}" type="datetimeFigureOut">
              <a:rPr lang="en-DE" smtClean="0"/>
              <a:t>20/12/2023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E376-459E-454B-B17B-7C751766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CA62-CF8E-4828-8283-339BD7A6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01C-1753-4D28-81A1-A5DE9A5D7A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80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4408-86F8-4B09-BFC1-55E84006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FA581-29F3-4434-B0CF-ECDCE7655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0D317-023F-4177-BE90-7FC70E49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0D7-6C93-4CAA-B1E7-8D7546EF7E28}" type="datetimeFigureOut">
              <a:rPr lang="en-DE" smtClean="0"/>
              <a:t>20/12/2023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2CE72-BFB9-49B1-B70B-B68FAF33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29856-6063-44D9-A496-6B66786D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01C-1753-4D28-81A1-A5DE9A5D7A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760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A1A4-2656-44CB-9135-85317B44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45F2-937A-439D-96E6-A76D6D5EC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DAC22-4A4D-4C20-8012-7D500BAF1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562EE-1205-42CC-BC23-3DE3E0D0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0D7-6C93-4CAA-B1E7-8D7546EF7E28}" type="datetimeFigureOut">
              <a:rPr lang="en-DE" smtClean="0"/>
              <a:t>20/12/2023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F414F-5540-4C41-8679-C47F5EC2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69192-A44E-4AAD-BC51-AA2AF6A8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01C-1753-4D28-81A1-A5DE9A5D7A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879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3E51-F6BD-4539-95F8-68C57D61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9CC1-3DF0-4033-AAD1-03BD67DC8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B6452-0345-42F6-8943-E6851B27E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0FB9A-7DC8-498B-90C1-34F1C0FBD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42CE1-8AEA-41D3-9BC8-5E7FAC071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FE260-349E-4C84-8E27-C85B32DC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0D7-6C93-4CAA-B1E7-8D7546EF7E28}" type="datetimeFigureOut">
              <a:rPr lang="en-DE" smtClean="0"/>
              <a:t>20/12/2023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99052-6876-486D-A17F-83E5B696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188C5-E40A-4CF8-8260-F5D8FBBC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01C-1753-4D28-81A1-A5DE9A5D7A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52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125A-8444-4897-9BAC-0FEFC965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85F98-8C06-4F4B-92E9-CCACC49E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0D7-6C93-4CAA-B1E7-8D7546EF7E28}" type="datetimeFigureOut">
              <a:rPr lang="en-DE" smtClean="0"/>
              <a:t>20/12/2023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0B049-970D-463F-9F41-8FEA59C4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BFF79-07F1-45D2-9C16-9A8B2AFD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01C-1753-4D28-81A1-A5DE9A5D7A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213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EFCAD-02C7-4B11-8827-DEC233A5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0D7-6C93-4CAA-B1E7-8D7546EF7E28}" type="datetimeFigureOut">
              <a:rPr lang="en-DE" smtClean="0"/>
              <a:t>20/12/2023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F45EC-ED0C-4D48-A7AD-47AF3384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E1152-2304-4A6A-A905-C61DC176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01C-1753-4D28-81A1-A5DE9A5D7A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700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5D8C-7D06-4427-88FD-210622BD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0268-D05B-4203-BBC5-6244F202C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4747B-5950-4114-8702-79F8E8BE9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44F26-A898-4F66-85A2-4CB63238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0D7-6C93-4CAA-B1E7-8D7546EF7E28}" type="datetimeFigureOut">
              <a:rPr lang="en-DE" smtClean="0"/>
              <a:t>20/12/2023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5D60A-9B67-4CA6-B90D-65EED5DF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D5113-80E1-4152-B103-21CB20BD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01C-1753-4D28-81A1-A5DE9A5D7A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709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834F-63A3-4C87-B236-414F5CD8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80313-E416-4F57-9F27-F3824BC83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7E8BA-31A2-4B26-AE35-C32F1C234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1114F-1C06-4261-AE42-C6E5CB3F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10D7-6C93-4CAA-B1E7-8D7546EF7E28}" type="datetimeFigureOut">
              <a:rPr lang="en-DE" smtClean="0"/>
              <a:t>20/12/2023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EB841-86BB-417D-A77D-F2D27AEE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11346-102D-43C6-A33A-C8B60D12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701C-1753-4D28-81A1-A5DE9A5D7A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733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C36A1-AAA8-481D-A080-1CE28BF6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49FFC-7C95-4846-BC11-23F600C33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FB953-0008-4276-9DEB-E554153C9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D10D7-6C93-4CAA-B1E7-8D7546EF7E28}" type="datetimeFigureOut">
              <a:rPr lang="en-DE" smtClean="0"/>
              <a:t>20/12/2023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C55A6-816D-4AAE-A2C7-319D900EC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79B47-2EAA-4110-A199-4801724BF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701C-1753-4D28-81A1-A5DE9A5D7A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639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rawpixel.com/image/1231122/hand-drawn-santa-claus" TargetMode="External"/><Relationship Id="rId7" Type="http://schemas.openxmlformats.org/officeDocument/2006/relationships/hyperlink" Target="https://freepngimg.com/png/17822-reindeer-transparent" TargetMode="External"/><Relationship Id="rId2" Type="http://schemas.openxmlformats.org/officeDocument/2006/relationships/image" Target="../media/image1.1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www.pngall.com/santa-sleigh-png/download/51088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www.pngall.com/sleigh-pn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awpixel.com/image/1231122/hand-drawn-santa-clau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freepngimg.com/png/17822-reindeer-transparent" TargetMode="External"/><Relationship Id="rId7" Type="http://schemas.openxmlformats.org/officeDocument/2006/relationships/image" Target="../media/image1.1"/><Relationship Id="rId12" Type="http://schemas.openxmlformats.org/officeDocument/2006/relationships/hyperlink" Target="https://www.freepngimg.com/png/73191-vector-material-claus-christmas-santa-download-free-imag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ngall.com/sleigh-png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hyperlink" Target="https://www.pngall.com/santa-sleigh-png/" TargetMode="External"/><Relationship Id="rId4" Type="http://schemas.openxmlformats.org/officeDocument/2006/relationships/hyperlink" Target="https://creativecommons.org/licenses/by-nc/3.0/" TargetMode="External"/><Relationship Id="rId9" Type="http://schemas.openxmlformats.org/officeDocument/2006/relationships/image" Target="../media/image2.png"/><Relationship Id="rId14" Type="http://schemas.openxmlformats.org/officeDocument/2006/relationships/hyperlink" Target="https://www.pngall.com/reindeer-p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5884A9-1657-406D-A9FF-2316B06E2D94}"/>
              </a:ext>
            </a:extLst>
          </p:cNvPr>
          <p:cNvSpPr txBox="1"/>
          <p:nvPr/>
        </p:nvSpPr>
        <p:spPr>
          <a:xfrm>
            <a:off x="2131109" y="1282185"/>
            <a:ext cx="1471842" cy="64633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«</a:t>
            </a:r>
            <a:r>
              <a:rPr lang="de-DE" dirty="0" err="1"/>
              <a:t>Submodel</a:t>
            </a:r>
            <a:r>
              <a:rPr lang="de-DE" dirty="0"/>
              <a:t>»</a:t>
            </a:r>
          </a:p>
          <a:p>
            <a:pPr algn="ctr"/>
            <a:r>
              <a:rPr lang="de-DE" u="sng" dirty="0"/>
              <a:t>BOM: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DA165-6C33-421F-863A-F12610CAEBC0}"/>
              </a:ext>
            </a:extLst>
          </p:cNvPr>
          <p:cNvSpPr txBox="1"/>
          <p:nvPr/>
        </p:nvSpPr>
        <p:spPr>
          <a:xfrm>
            <a:off x="3166124" y="2149763"/>
            <a:ext cx="2620140" cy="64633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DE"/>
            </a:defPPr>
            <a:lvl1pPr algn="ctr"/>
          </a:lstStyle>
          <a:p>
            <a:r>
              <a:rPr lang="de-DE" dirty="0"/>
              <a:t>«Entity»</a:t>
            </a:r>
          </a:p>
          <a:p>
            <a:r>
              <a:rPr lang="de-DE" u="sng" dirty="0" err="1"/>
              <a:t>SantaSleigh_EntryNode</a:t>
            </a:r>
            <a:r>
              <a:rPr lang="de-DE" u="sng" dirty="0"/>
              <a:t>:</a:t>
            </a:r>
            <a:endParaRPr lang="en-DE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19D31-45DC-4521-8A57-7FE1814A8A9E}"/>
              </a:ext>
            </a:extLst>
          </p:cNvPr>
          <p:cNvSpPr txBox="1"/>
          <p:nvPr/>
        </p:nvSpPr>
        <p:spPr>
          <a:xfrm>
            <a:off x="4135128" y="2935398"/>
            <a:ext cx="1867103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>
              <a:defRPr lang="en-DE"/>
            </a:defPPr>
            <a:lvl1pPr algn="ctr"/>
          </a:lstStyle>
          <a:p>
            <a:r>
              <a:rPr lang="de-DE" dirty="0"/>
              <a:t>«Entity»</a:t>
            </a:r>
          </a:p>
          <a:p>
            <a:r>
              <a:rPr lang="de-DE" u="sng" dirty="0" err="1"/>
              <a:t>node_Blitzen</a:t>
            </a:r>
            <a:r>
              <a:rPr lang="de-DE" u="sng" dirty="0"/>
              <a:t>:</a:t>
            </a:r>
            <a:endParaRPr lang="en-DE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85E5A-D3D3-4107-B4E7-A2F46AE7F7EC}"/>
              </a:ext>
            </a:extLst>
          </p:cNvPr>
          <p:cNvSpPr txBox="1"/>
          <p:nvPr/>
        </p:nvSpPr>
        <p:spPr>
          <a:xfrm>
            <a:off x="4135128" y="3703918"/>
            <a:ext cx="1867103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>
              <a:defRPr lang="en-DE"/>
            </a:defPPr>
            <a:lvl1pPr algn="ctr"/>
          </a:lstStyle>
          <a:p>
            <a:r>
              <a:rPr lang="de-DE" dirty="0"/>
              <a:t>«Entity»</a:t>
            </a:r>
          </a:p>
          <a:p>
            <a:r>
              <a:rPr lang="de-DE" u="sng" dirty="0" err="1"/>
              <a:t>node_santa</a:t>
            </a:r>
            <a:r>
              <a:rPr lang="de-DE" u="sng" dirty="0"/>
              <a:t>:</a:t>
            </a:r>
            <a:endParaRPr lang="en-DE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2DFF0-0992-4463-9131-703A176B4E7A}"/>
              </a:ext>
            </a:extLst>
          </p:cNvPr>
          <p:cNvSpPr txBox="1"/>
          <p:nvPr/>
        </p:nvSpPr>
        <p:spPr>
          <a:xfrm>
            <a:off x="4135128" y="4472438"/>
            <a:ext cx="1867103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>
              <a:defRPr lang="en-DE"/>
            </a:defPPr>
            <a:lvl1pPr algn="ctr"/>
          </a:lstStyle>
          <a:p>
            <a:r>
              <a:rPr lang="de-DE" dirty="0"/>
              <a:t>«Entity»</a:t>
            </a:r>
          </a:p>
          <a:p>
            <a:r>
              <a:rPr lang="de-DE" u="sng" dirty="0" err="1"/>
              <a:t>node_Sleigh</a:t>
            </a:r>
            <a:r>
              <a:rPr lang="de-DE" u="sng" dirty="0"/>
              <a:t>:</a:t>
            </a:r>
            <a:endParaRPr lang="en-DE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173D6-EF52-4A58-BF8E-11A1B8850A9F}"/>
              </a:ext>
            </a:extLst>
          </p:cNvPr>
          <p:cNvSpPr txBox="1"/>
          <p:nvPr/>
        </p:nvSpPr>
        <p:spPr>
          <a:xfrm>
            <a:off x="4135128" y="5710385"/>
            <a:ext cx="1867103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«</a:t>
            </a:r>
            <a:r>
              <a:rPr lang="de-DE" dirty="0" err="1"/>
              <a:t>Rel</a:t>
            </a:r>
            <a:r>
              <a:rPr lang="de-DE" dirty="0"/>
              <a:t>»</a:t>
            </a:r>
          </a:p>
          <a:p>
            <a:pPr algn="ctr"/>
            <a:r>
              <a:rPr lang="de-DE" u="sng" dirty="0"/>
              <a:t>hasPart_01:</a:t>
            </a:r>
            <a:endParaRPr lang="en-DE" u="sng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F30BE7C-E763-4DE5-9146-3B0BDC7F7380}"/>
              </a:ext>
            </a:extLst>
          </p:cNvPr>
          <p:cNvCxnSpPr>
            <a:cxnSpLocks/>
            <a:stCxn id="43" idx="3"/>
            <a:endCxn id="5" idx="3"/>
          </p:cNvCxnSpPr>
          <p:nvPr/>
        </p:nvCxnSpPr>
        <p:spPr>
          <a:xfrm flipH="1" flipV="1">
            <a:off x="5786264" y="2472929"/>
            <a:ext cx="229030" cy="3745478"/>
          </a:xfrm>
          <a:prstGeom prst="bentConnector3">
            <a:avLst>
              <a:gd name="adj1" fmla="val -1500986"/>
            </a:avLst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E0E89C-42D6-4C5B-9489-85E328F713A8}"/>
              </a:ext>
            </a:extLst>
          </p:cNvPr>
          <p:cNvSpPr txBox="1"/>
          <p:nvPr/>
        </p:nvSpPr>
        <p:spPr>
          <a:xfrm>
            <a:off x="7376160" y="2766681"/>
            <a:ext cx="1867103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DE"/>
            </a:defPPr>
            <a:lvl1pPr algn="ctr"/>
          </a:lstStyle>
          <a:p>
            <a:r>
              <a:rPr lang="de-DE" dirty="0"/>
              <a:t>«AAS»</a:t>
            </a:r>
          </a:p>
          <a:p>
            <a:r>
              <a:rPr lang="de-DE" u="sng" dirty="0"/>
              <a:t>Blitzen:</a:t>
            </a:r>
            <a:endParaRPr lang="en-DE" u="sn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8DECFA-350B-4A54-B4D0-7618DC27FCDE}"/>
              </a:ext>
            </a:extLst>
          </p:cNvPr>
          <p:cNvSpPr/>
          <p:nvPr/>
        </p:nvSpPr>
        <p:spPr>
          <a:xfrm>
            <a:off x="3426918" y="2525521"/>
            <a:ext cx="352068" cy="2780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3D4D8A1-7357-469E-93C4-6C11A7D0122C}"/>
              </a:ext>
            </a:extLst>
          </p:cNvPr>
          <p:cNvCxnSpPr>
            <a:cxnSpLocks/>
            <a:stCxn id="13" idx="2"/>
            <a:endCxn id="6" idx="1"/>
          </p:cNvCxnSpPr>
          <p:nvPr/>
        </p:nvCxnSpPr>
        <p:spPr>
          <a:xfrm rot="16200000" flipH="1">
            <a:off x="3641529" y="2764965"/>
            <a:ext cx="455022" cy="532176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6A577EB-28A0-42F5-9701-FFC2DC82F48B}"/>
              </a:ext>
            </a:extLst>
          </p:cNvPr>
          <p:cNvCxnSpPr>
            <a:cxnSpLocks/>
            <a:stCxn id="13" idx="2"/>
            <a:endCxn id="7" idx="1"/>
          </p:cNvCxnSpPr>
          <p:nvPr/>
        </p:nvCxnSpPr>
        <p:spPr>
          <a:xfrm rot="16200000" flipH="1">
            <a:off x="3257269" y="3149225"/>
            <a:ext cx="1223542" cy="532176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87C2B57-059E-4A99-BF6A-01A8A010A96A}"/>
              </a:ext>
            </a:extLst>
          </p:cNvPr>
          <p:cNvCxnSpPr>
            <a:cxnSpLocks/>
            <a:stCxn id="13" idx="2"/>
            <a:endCxn id="8" idx="1"/>
          </p:cNvCxnSpPr>
          <p:nvPr/>
        </p:nvCxnSpPr>
        <p:spPr>
          <a:xfrm rot="16200000" flipH="1">
            <a:off x="2873009" y="3533485"/>
            <a:ext cx="1992062" cy="532176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6FA1C11-E133-4D5A-97F7-79B4624FEA38}"/>
              </a:ext>
            </a:extLst>
          </p:cNvPr>
          <p:cNvCxnSpPr>
            <a:cxnSpLocks/>
            <a:stCxn id="13" idx="2"/>
            <a:endCxn id="9" idx="1"/>
          </p:cNvCxnSpPr>
          <p:nvPr/>
        </p:nvCxnSpPr>
        <p:spPr>
          <a:xfrm rot="16200000" flipH="1">
            <a:off x="2254036" y="4152458"/>
            <a:ext cx="3230009" cy="532176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E0E167-4AEF-4CE3-9D34-A27C76DD5804}"/>
              </a:ext>
            </a:extLst>
          </p:cNvPr>
          <p:cNvSpPr txBox="1"/>
          <p:nvPr/>
        </p:nvSpPr>
        <p:spPr>
          <a:xfrm>
            <a:off x="3025433" y="3238588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Node</a:t>
            </a:r>
            <a:endParaRPr lang="en-DE" sz="16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150829D-2ADB-4EB2-BE95-125E36BE227B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2744371" y="2051175"/>
            <a:ext cx="544413" cy="299094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F00A9D7-F466-4F36-BB45-C33B522F7BAC}"/>
              </a:ext>
            </a:extLst>
          </p:cNvPr>
          <p:cNvSpPr txBox="1"/>
          <p:nvPr/>
        </p:nvSpPr>
        <p:spPr>
          <a:xfrm>
            <a:off x="2087879" y="2431290"/>
            <a:ext cx="1078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EntryNode</a:t>
            </a:r>
            <a:endParaRPr lang="en-DE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54BBEE-B007-45BA-8D21-C3804A14BAD4}"/>
              </a:ext>
            </a:extLst>
          </p:cNvPr>
          <p:cNvSpPr txBox="1"/>
          <p:nvPr/>
        </p:nvSpPr>
        <p:spPr>
          <a:xfrm>
            <a:off x="754619" y="490275"/>
            <a:ext cx="1721224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«AAS»</a:t>
            </a:r>
          </a:p>
          <a:p>
            <a:pPr algn="ctr"/>
            <a:r>
              <a:rPr lang="de-DE" u="sng" dirty="0" err="1"/>
              <a:t>Santa_s_Sleigh</a:t>
            </a:r>
            <a:r>
              <a:rPr lang="de-DE" u="sng" dirty="0"/>
              <a:t>:</a:t>
            </a:r>
            <a:endParaRPr lang="en-DE" u="sng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4B55045-1B91-4F50-8767-7E9A36F281B3}"/>
              </a:ext>
            </a:extLst>
          </p:cNvPr>
          <p:cNvCxnSpPr>
            <a:cxnSpLocks/>
            <a:stCxn id="32" idx="2"/>
            <a:endCxn id="4" idx="1"/>
          </p:cNvCxnSpPr>
          <p:nvPr/>
        </p:nvCxnSpPr>
        <p:spPr>
          <a:xfrm rot="16200000" flipH="1">
            <a:off x="1638798" y="1113039"/>
            <a:ext cx="468745" cy="515878"/>
          </a:xfrm>
          <a:prstGeom prst="bentConnector2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991816-8442-40FC-8D95-A4FBBD64E3C6}"/>
              </a:ext>
            </a:extLst>
          </p:cNvPr>
          <p:cNvSpPr txBox="1"/>
          <p:nvPr/>
        </p:nvSpPr>
        <p:spPr>
          <a:xfrm>
            <a:off x="4847415" y="52409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257AF4-1A1B-4CF3-90BD-09F58E879FF4}"/>
              </a:ext>
            </a:extLst>
          </p:cNvPr>
          <p:cNvSpPr txBox="1"/>
          <p:nvPr/>
        </p:nvSpPr>
        <p:spPr>
          <a:xfrm>
            <a:off x="4931357" y="63581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DE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B8DF459-430A-4EAD-A83F-79CF2D216DDB}"/>
              </a:ext>
            </a:extLst>
          </p:cNvPr>
          <p:cNvSpPr/>
          <p:nvPr/>
        </p:nvSpPr>
        <p:spPr>
          <a:xfrm>
            <a:off x="5650164" y="5778102"/>
            <a:ext cx="352068" cy="2780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52EAC60-7D9A-4631-A579-6740A3684AB6}"/>
              </a:ext>
            </a:extLst>
          </p:cNvPr>
          <p:cNvSpPr/>
          <p:nvPr/>
        </p:nvSpPr>
        <p:spPr>
          <a:xfrm>
            <a:off x="5650164" y="6016251"/>
            <a:ext cx="352068" cy="2780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A8093AB-3A65-4F45-A8D3-DEEBBEB20D59}"/>
              </a:ext>
            </a:extLst>
          </p:cNvPr>
          <p:cNvCxnSpPr>
            <a:cxnSpLocks/>
            <a:stCxn id="34" idx="3"/>
            <a:endCxn id="12" idx="1"/>
          </p:cNvCxnSpPr>
          <p:nvPr/>
        </p:nvCxnSpPr>
        <p:spPr>
          <a:xfrm flipV="1">
            <a:off x="6015294" y="3089847"/>
            <a:ext cx="1360866" cy="2055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1805914-C0C4-4E6D-9796-648A70B70FCA}"/>
              </a:ext>
            </a:extLst>
          </p:cNvPr>
          <p:cNvSpPr txBox="1"/>
          <p:nvPr/>
        </p:nvSpPr>
        <p:spPr>
          <a:xfrm>
            <a:off x="6189611" y="4485877"/>
            <a:ext cx="509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first</a:t>
            </a:r>
            <a:endParaRPr lang="en-DE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478E8E-0AAE-42F0-8F72-51E71A548F8F}"/>
              </a:ext>
            </a:extLst>
          </p:cNvPr>
          <p:cNvSpPr txBox="1"/>
          <p:nvPr/>
        </p:nvSpPr>
        <p:spPr>
          <a:xfrm>
            <a:off x="6939992" y="5917112"/>
            <a:ext cx="807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second</a:t>
            </a:r>
            <a:endParaRPr lang="en-D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F3A2A6-88EA-4BFA-A76F-4EC3A0FD1A21}"/>
              </a:ext>
            </a:extLst>
          </p:cNvPr>
          <p:cNvSpPr txBox="1"/>
          <p:nvPr/>
        </p:nvSpPr>
        <p:spPr>
          <a:xfrm>
            <a:off x="7376160" y="3644398"/>
            <a:ext cx="1867103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DE"/>
            </a:defPPr>
            <a:lvl1pPr algn="ctr"/>
          </a:lstStyle>
          <a:p>
            <a:r>
              <a:rPr lang="de-DE" dirty="0"/>
              <a:t>«AAS»</a:t>
            </a:r>
          </a:p>
          <a:p>
            <a:r>
              <a:rPr lang="de-DE" u="sng" dirty="0" err="1"/>
              <a:t>santa</a:t>
            </a:r>
            <a:r>
              <a:rPr lang="de-DE" u="sng" dirty="0"/>
              <a:t>:</a:t>
            </a:r>
            <a:endParaRPr lang="en-DE" u="sn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00F536-FA65-4A40-BA01-BF4403052733}"/>
              </a:ext>
            </a:extLst>
          </p:cNvPr>
          <p:cNvSpPr txBox="1"/>
          <p:nvPr/>
        </p:nvSpPr>
        <p:spPr>
          <a:xfrm>
            <a:off x="7376160" y="4418826"/>
            <a:ext cx="1867103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DE"/>
            </a:defPPr>
            <a:lvl1pPr algn="ctr"/>
          </a:lstStyle>
          <a:p>
            <a:r>
              <a:rPr lang="de-DE" dirty="0"/>
              <a:t>«AAS»</a:t>
            </a:r>
          </a:p>
          <a:p>
            <a:r>
              <a:rPr lang="de-DE" u="sng" dirty="0" err="1"/>
              <a:t>Sleigh</a:t>
            </a:r>
            <a:r>
              <a:rPr lang="de-DE" u="sng" dirty="0"/>
              <a:t>:</a:t>
            </a:r>
            <a:endParaRPr lang="en-DE" u="sn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D4A290-CE36-4C87-A42F-17726090D954}"/>
              </a:ext>
            </a:extLst>
          </p:cNvPr>
          <p:cNvSpPr txBox="1"/>
          <p:nvPr/>
        </p:nvSpPr>
        <p:spPr>
          <a:xfrm>
            <a:off x="8138029" y="50079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D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CFAB6D-93CC-4104-A7E1-F8CB50B69B1C}"/>
              </a:ext>
            </a:extLst>
          </p:cNvPr>
          <p:cNvSpPr txBox="1"/>
          <p:nvPr/>
        </p:nvSpPr>
        <p:spPr>
          <a:xfrm>
            <a:off x="536986" y="1282185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Submodel</a:t>
            </a:r>
            <a:endParaRPr lang="en-DE" sz="16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9C6616E-4CC7-4E14-8EA6-EECB4E2251F9}"/>
              </a:ext>
            </a:extLst>
          </p:cNvPr>
          <p:cNvSpPr/>
          <p:nvPr/>
        </p:nvSpPr>
        <p:spPr>
          <a:xfrm>
            <a:off x="5663226" y="2952891"/>
            <a:ext cx="352068" cy="2780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3792AB7-8500-4104-A181-BE12F75DC2D3}"/>
              </a:ext>
            </a:extLst>
          </p:cNvPr>
          <p:cNvSpPr/>
          <p:nvPr/>
        </p:nvSpPr>
        <p:spPr>
          <a:xfrm>
            <a:off x="5434196" y="2481787"/>
            <a:ext cx="352068" cy="2780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BA7EC06-2F07-4553-87EF-7B33DEA03BD1}"/>
              </a:ext>
            </a:extLst>
          </p:cNvPr>
          <p:cNvCxnSpPr>
            <a:cxnSpLocks/>
            <a:stCxn id="39" idx="3"/>
            <a:endCxn id="6" idx="3"/>
          </p:cNvCxnSpPr>
          <p:nvPr/>
        </p:nvCxnSpPr>
        <p:spPr>
          <a:xfrm flipH="1" flipV="1">
            <a:off x="6002231" y="3258564"/>
            <a:ext cx="1" cy="2658549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4724060-32C6-4F3E-A822-E2337B5C9CD8}"/>
              </a:ext>
            </a:extLst>
          </p:cNvPr>
          <p:cNvSpPr/>
          <p:nvPr/>
        </p:nvSpPr>
        <p:spPr>
          <a:xfrm>
            <a:off x="5663226" y="6079396"/>
            <a:ext cx="352068" cy="2780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86E1DE7-D2AE-46D4-AE56-1EB082986BAD}"/>
              </a:ext>
            </a:extLst>
          </p:cNvPr>
          <p:cNvSpPr/>
          <p:nvPr/>
        </p:nvSpPr>
        <p:spPr>
          <a:xfrm>
            <a:off x="5663226" y="5769802"/>
            <a:ext cx="352068" cy="2780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55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hteck: abgerundete Ecken 156">
            <a:extLst>
              <a:ext uri="{FF2B5EF4-FFF2-40B4-BE49-F238E27FC236}">
                <a16:creationId xmlns:a16="http://schemas.microsoft.com/office/drawing/2014/main" id="{C53F6A86-64C8-9AB6-DD8B-4194FED4CFD9}"/>
              </a:ext>
            </a:extLst>
          </p:cNvPr>
          <p:cNvSpPr/>
          <p:nvPr/>
        </p:nvSpPr>
        <p:spPr>
          <a:xfrm>
            <a:off x="169588" y="535402"/>
            <a:ext cx="4530244" cy="42525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hteck: abgerundete Ecken 155">
            <a:extLst>
              <a:ext uri="{FF2B5EF4-FFF2-40B4-BE49-F238E27FC236}">
                <a16:creationId xmlns:a16="http://schemas.microsoft.com/office/drawing/2014/main" id="{67AFBBBE-C5FE-5861-B920-36E38ACF93E1}"/>
              </a:ext>
            </a:extLst>
          </p:cNvPr>
          <p:cNvSpPr/>
          <p:nvPr/>
        </p:nvSpPr>
        <p:spPr>
          <a:xfrm>
            <a:off x="4945919" y="543140"/>
            <a:ext cx="5227456" cy="42525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9D26824-3244-10CF-08C5-2CDEB0DA023E}"/>
              </a:ext>
            </a:extLst>
          </p:cNvPr>
          <p:cNvSpPr txBox="1"/>
          <p:nvPr/>
        </p:nvSpPr>
        <p:spPr>
          <a:xfrm>
            <a:off x="532872" y="784535"/>
            <a:ext cx="118167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de-DE" dirty="0"/>
              <a:t>AAS World</a:t>
            </a:r>
            <a:endParaRPr lang="en-US" dirty="0"/>
          </a:p>
        </p:txBody>
      </p:sp>
      <p:pic>
        <p:nvPicPr>
          <p:cNvPr id="31" name="Grafik 30" descr="Ein Bild, das Clipart, Lächeln, Darstellung, Zeichnung enthält.&#10;&#10;Automatisch generierte Beschreibung">
            <a:extLst>
              <a:ext uri="{FF2B5EF4-FFF2-40B4-BE49-F238E27FC236}">
                <a16:creationId xmlns:a16="http://schemas.microsoft.com/office/drawing/2014/main" id="{D13FB717-3900-7639-E21D-03A0C3062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02647" y="2009978"/>
            <a:ext cx="416983" cy="41698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6AA872D-04C9-C08C-8E5E-FCB6225954F2}"/>
              </a:ext>
            </a:extLst>
          </p:cNvPr>
          <p:cNvSpPr txBox="1"/>
          <p:nvPr/>
        </p:nvSpPr>
        <p:spPr>
          <a:xfrm>
            <a:off x="3122328" y="674158"/>
            <a:ext cx="120969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de-DE" dirty="0"/>
              <a:t>Real World</a:t>
            </a:r>
            <a:endParaRPr lang="en-US" dirty="0"/>
          </a:p>
        </p:txBody>
      </p:sp>
      <p:pic>
        <p:nvPicPr>
          <p:cNvPr id="12" name="Grafik 11" descr="Ein Bild, das Pferd enthält.&#10;&#10;Automatisch generierte Beschreibung">
            <a:extLst>
              <a:ext uri="{FF2B5EF4-FFF2-40B4-BE49-F238E27FC236}">
                <a16:creationId xmlns:a16="http://schemas.microsoft.com/office/drawing/2014/main" id="{ECF05CEA-551B-F6A7-FAB6-9F96E4B40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2408151" y="1229358"/>
            <a:ext cx="1796019" cy="1005771"/>
          </a:xfrm>
          <a:prstGeom prst="rect">
            <a:avLst/>
          </a:prstGeom>
        </p:spPr>
      </p:pic>
      <p:pic>
        <p:nvPicPr>
          <p:cNvPr id="33" name="Grafik 32" descr="Ein Bild, das Clipart, Cartoon, Kunst enthält.&#10;&#10;Automatisch generierte Beschreibung">
            <a:extLst>
              <a:ext uri="{FF2B5EF4-FFF2-40B4-BE49-F238E27FC236}">
                <a16:creationId xmlns:a16="http://schemas.microsoft.com/office/drawing/2014/main" id="{9B6F2B13-0590-4271-4B94-1C9BC0DB4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407616" y="3419078"/>
            <a:ext cx="482730" cy="48273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26BCE902-E83B-39F2-F844-90BD735DC3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839673" y="2864914"/>
            <a:ext cx="453545" cy="244914"/>
          </a:xfrm>
          <a:prstGeom prst="rect">
            <a:avLst/>
          </a:prstGeom>
        </p:spPr>
      </p:pic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7D00144-9335-0EFD-B63B-BB352126CF6F}"/>
              </a:ext>
            </a:extLst>
          </p:cNvPr>
          <p:cNvCxnSpPr>
            <a:cxnSpLocks/>
            <a:stCxn id="12" idx="2"/>
            <a:endCxn id="31" idx="3"/>
          </p:cNvCxnSpPr>
          <p:nvPr/>
        </p:nvCxnSpPr>
        <p:spPr>
          <a:xfrm flipH="1" flipV="1">
            <a:off x="2719630" y="2218470"/>
            <a:ext cx="586530" cy="1665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CF110E7-29E1-B869-C77A-BC5F88B5348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306160" y="2235129"/>
            <a:ext cx="334288" cy="112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6096D372-968A-8FD6-4C6A-11D97E5959B3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113317" y="2235129"/>
            <a:ext cx="192843" cy="63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455478E-5B78-9146-3E42-AA4A85296B8D}"/>
              </a:ext>
            </a:extLst>
          </p:cNvPr>
          <p:cNvCxnSpPr>
            <a:cxnSpLocks/>
          </p:cNvCxnSpPr>
          <p:nvPr/>
        </p:nvCxnSpPr>
        <p:spPr>
          <a:xfrm flipH="1" flipV="1">
            <a:off x="1390808" y="1898362"/>
            <a:ext cx="746161" cy="28773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30EA8EC0-6539-8677-17F6-63E54E15309C}"/>
              </a:ext>
            </a:extLst>
          </p:cNvPr>
          <p:cNvCxnSpPr>
            <a:cxnSpLocks/>
          </p:cNvCxnSpPr>
          <p:nvPr/>
        </p:nvCxnSpPr>
        <p:spPr>
          <a:xfrm>
            <a:off x="1951460" y="731052"/>
            <a:ext cx="0" cy="327718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14AEEA2-688A-87C9-0053-2580EFC27BCE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1446152" y="2991710"/>
            <a:ext cx="1961464" cy="66873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EBB5349-A8F6-FA91-8E55-D6C3D77FF4D6}"/>
              </a:ext>
            </a:extLst>
          </p:cNvPr>
          <p:cNvCxnSpPr>
            <a:cxnSpLocks/>
            <a:stCxn id="34" idx="1"/>
            <a:endCxn id="29" idx="3"/>
          </p:cNvCxnSpPr>
          <p:nvPr/>
        </p:nvCxnSpPr>
        <p:spPr>
          <a:xfrm flipH="1" flipV="1">
            <a:off x="1403908" y="2374173"/>
            <a:ext cx="1435765" cy="6131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66DBF28-B183-7995-178C-E54A9E6BA345}"/>
              </a:ext>
            </a:extLst>
          </p:cNvPr>
          <p:cNvSpPr txBox="1"/>
          <p:nvPr/>
        </p:nvSpPr>
        <p:spPr>
          <a:xfrm>
            <a:off x="5225876" y="1108897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BOM AAS</a:t>
            </a:r>
            <a:endParaRPr lang="en-US" sz="1600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4658D03-E262-290D-3C9C-6C20150C2B07}"/>
              </a:ext>
            </a:extLst>
          </p:cNvPr>
          <p:cNvSpPr txBox="1"/>
          <p:nvPr/>
        </p:nvSpPr>
        <p:spPr>
          <a:xfrm>
            <a:off x="5430974" y="1749946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Entity</a:t>
            </a:r>
            <a:endParaRPr lang="en-US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FDE4DBD7-5C6B-BE3B-B8D0-337B999B8C02}"/>
              </a:ext>
            </a:extLst>
          </p:cNvPr>
          <p:cNvSpPr txBox="1"/>
          <p:nvPr/>
        </p:nvSpPr>
        <p:spPr>
          <a:xfrm>
            <a:off x="5430975" y="2066799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Entity</a:t>
            </a:r>
            <a:endParaRPr lang="en-US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BAC1261B-54A7-160C-7F30-BBCA276A316A}"/>
              </a:ext>
            </a:extLst>
          </p:cNvPr>
          <p:cNvSpPr txBox="1"/>
          <p:nvPr/>
        </p:nvSpPr>
        <p:spPr>
          <a:xfrm>
            <a:off x="5430976" y="2367752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Entity</a:t>
            </a:r>
            <a:endParaRPr lang="en-US" dirty="0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23B2FBB-62F3-CAC1-3A5F-E09EEBACDF5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6158545" y="1300907"/>
            <a:ext cx="473578" cy="63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27D895E-1B46-2260-4A61-9A7C6D0D86A0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6158546" y="1918534"/>
            <a:ext cx="469755" cy="33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A9B4643-388D-292C-7CA6-346EEB29C4BC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6158547" y="2504062"/>
            <a:ext cx="436904" cy="4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A8405523-1713-AF44-6DC9-A4B62075072C}"/>
              </a:ext>
            </a:extLst>
          </p:cNvPr>
          <p:cNvSpPr txBox="1"/>
          <p:nvPr/>
        </p:nvSpPr>
        <p:spPr>
          <a:xfrm>
            <a:off x="5449851" y="2701609"/>
            <a:ext cx="47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Rel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A4A11A1E-D94E-3A94-E197-79EAE480DC19}"/>
              </a:ext>
            </a:extLst>
          </p:cNvPr>
          <p:cNvSpPr txBox="1"/>
          <p:nvPr/>
        </p:nvSpPr>
        <p:spPr>
          <a:xfrm>
            <a:off x="5449851" y="3006196"/>
            <a:ext cx="47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Rel</a:t>
            </a:r>
            <a:endParaRPr lang="en-US" dirty="0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D760C773-7CE5-5351-724F-032657E08C75}"/>
              </a:ext>
            </a:extLst>
          </p:cNvPr>
          <p:cNvSpPr txBox="1"/>
          <p:nvPr/>
        </p:nvSpPr>
        <p:spPr>
          <a:xfrm>
            <a:off x="5449851" y="3275485"/>
            <a:ext cx="47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Rel</a:t>
            </a:r>
            <a:endParaRPr lang="en-US" dirty="0"/>
          </a:p>
        </p:txBody>
      </p:sp>
      <p:pic>
        <p:nvPicPr>
          <p:cNvPr id="98" name="Grafik 97" descr="Ein Bild, das Clipart, Lächeln, Darstellung, Zeichnung enthält.&#10;&#10;Automatisch generierte Beschreibung">
            <a:extLst>
              <a:ext uri="{FF2B5EF4-FFF2-40B4-BE49-F238E27FC236}">
                <a16:creationId xmlns:a16="http://schemas.microsoft.com/office/drawing/2014/main" id="{E40FFACC-5D6E-9C5F-2086-A418EE5D2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87380" y="2905143"/>
            <a:ext cx="416983" cy="416983"/>
          </a:xfrm>
          <a:prstGeom prst="rect">
            <a:avLst/>
          </a:prstGeom>
        </p:spPr>
      </p:pic>
      <p:sp>
        <p:nvSpPr>
          <p:cNvPr id="100" name="Textfeld 99">
            <a:extLst>
              <a:ext uri="{FF2B5EF4-FFF2-40B4-BE49-F238E27FC236}">
                <a16:creationId xmlns:a16="http://schemas.microsoft.com/office/drawing/2014/main" id="{D87A89D7-0B52-3D25-E5CB-610BB0EA8C28}"/>
              </a:ext>
            </a:extLst>
          </p:cNvPr>
          <p:cNvSpPr txBox="1"/>
          <p:nvPr/>
        </p:nvSpPr>
        <p:spPr>
          <a:xfrm>
            <a:off x="8410580" y="586875"/>
            <a:ext cx="120969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Real World</a:t>
            </a:r>
            <a:endParaRPr lang="en-US" dirty="0"/>
          </a:p>
        </p:txBody>
      </p:sp>
      <p:pic>
        <p:nvPicPr>
          <p:cNvPr id="101" name="Grafik 100" descr="Ein Bild, das Pferd enthält.&#10;&#10;Automatisch generierte Beschreibung">
            <a:extLst>
              <a:ext uri="{FF2B5EF4-FFF2-40B4-BE49-F238E27FC236}">
                <a16:creationId xmlns:a16="http://schemas.microsoft.com/office/drawing/2014/main" id="{1BC1647E-87A5-A0B0-EBED-8B472FD4A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7992622" y="1675012"/>
            <a:ext cx="1796019" cy="1005771"/>
          </a:xfrm>
          <a:prstGeom prst="rect">
            <a:avLst/>
          </a:prstGeom>
        </p:spPr>
      </p:pic>
      <p:pic>
        <p:nvPicPr>
          <p:cNvPr id="102" name="Grafik 101" descr="Ein Bild, das Clipart, Cartoon, Kunst enthält.&#10;&#10;Automatisch generierte Beschreibung">
            <a:extLst>
              <a:ext uri="{FF2B5EF4-FFF2-40B4-BE49-F238E27FC236}">
                <a16:creationId xmlns:a16="http://schemas.microsoft.com/office/drawing/2014/main" id="{F1AC4725-280A-20D7-77D5-1C664694D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930899" y="4328002"/>
            <a:ext cx="482730" cy="482730"/>
          </a:xfrm>
          <a:prstGeom prst="rect">
            <a:avLst/>
          </a:prstGeom>
        </p:spPr>
      </p:pic>
      <p:pic>
        <p:nvPicPr>
          <p:cNvPr id="103" name="Grafik 102">
            <a:extLst>
              <a:ext uri="{FF2B5EF4-FFF2-40B4-BE49-F238E27FC236}">
                <a16:creationId xmlns:a16="http://schemas.microsoft.com/office/drawing/2014/main" id="{B070535A-544C-1003-F9DD-32598FACFE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542338" y="3679988"/>
            <a:ext cx="453545" cy="244914"/>
          </a:xfrm>
          <a:prstGeom prst="rect">
            <a:avLst/>
          </a:prstGeom>
        </p:spPr>
      </p:pic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0BEDB846-5989-95C7-645E-B4DDD6F84639}"/>
              </a:ext>
            </a:extLst>
          </p:cNvPr>
          <p:cNvCxnSpPr>
            <a:cxnSpLocks/>
            <a:stCxn id="101" idx="2"/>
            <a:endCxn id="98" idx="3"/>
          </p:cNvCxnSpPr>
          <p:nvPr/>
        </p:nvCxnSpPr>
        <p:spPr>
          <a:xfrm flipH="1">
            <a:off x="8604363" y="2680783"/>
            <a:ext cx="286268" cy="4328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61279188-CD0E-9A5C-BA85-FD73B05AD629}"/>
              </a:ext>
            </a:extLst>
          </p:cNvPr>
          <p:cNvCxnSpPr>
            <a:cxnSpLocks/>
            <a:stCxn id="101" idx="2"/>
            <a:endCxn id="102" idx="0"/>
          </p:cNvCxnSpPr>
          <p:nvPr/>
        </p:nvCxnSpPr>
        <p:spPr>
          <a:xfrm>
            <a:off x="8890631" y="2680783"/>
            <a:ext cx="281633" cy="164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DD2AA252-F97E-C449-CC2B-85B7E5119390}"/>
              </a:ext>
            </a:extLst>
          </p:cNvPr>
          <p:cNvCxnSpPr>
            <a:stCxn id="101" idx="2"/>
            <a:endCxn id="103" idx="0"/>
          </p:cNvCxnSpPr>
          <p:nvPr/>
        </p:nvCxnSpPr>
        <p:spPr>
          <a:xfrm flipH="1">
            <a:off x="8769111" y="2680783"/>
            <a:ext cx="121520" cy="99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96C649A-EE2E-422C-DEF4-D33014268282}"/>
              </a:ext>
            </a:extLst>
          </p:cNvPr>
          <p:cNvCxnSpPr>
            <a:cxnSpLocks/>
          </p:cNvCxnSpPr>
          <p:nvPr/>
        </p:nvCxnSpPr>
        <p:spPr>
          <a:xfrm flipH="1" flipV="1">
            <a:off x="6015869" y="3561393"/>
            <a:ext cx="3015578" cy="55485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2CADF441-3153-5FB1-FE85-509831C6C414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5923827" y="3190862"/>
            <a:ext cx="2845283" cy="18466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8C46C80A-F7A6-D644-BF2C-EC7FD08F81E6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5923827" y="2773771"/>
            <a:ext cx="2823670" cy="11250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C5A09AD1-DC06-77DF-EFF9-594A34FC7C8B}"/>
              </a:ext>
            </a:extLst>
          </p:cNvPr>
          <p:cNvCxnSpPr>
            <a:cxnSpLocks/>
          </p:cNvCxnSpPr>
          <p:nvPr/>
        </p:nvCxnSpPr>
        <p:spPr>
          <a:xfrm>
            <a:off x="7548045" y="784535"/>
            <a:ext cx="0" cy="357913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>
            <a:extLst>
              <a:ext uri="{FF2B5EF4-FFF2-40B4-BE49-F238E27FC236}">
                <a16:creationId xmlns:a16="http://schemas.microsoft.com/office/drawing/2014/main" id="{6A8BBB89-663C-54B9-4E37-FBB8430DC3F3}"/>
              </a:ext>
            </a:extLst>
          </p:cNvPr>
          <p:cNvSpPr txBox="1"/>
          <p:nvPr/>
        </p:nvSpPr>
        <p:spPr>
          <a:xfrm>
            <a:off x="5309977" y="644150"/>
            <a:ext cx="1181670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AAS World</a:t>
            </a:r>
            <a:endParaRPr lang="en-US" dirty="0"/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F3C5D77F-A000-5045-46C0-A2F1156D8678}"/>
              </a:ext>
            </a:extLst>
          </p:cNvPr>
          <p:cNvSpPr/>
          <p:nvPr/>
        </p:nvSpPr>
        <p:spPr>
          <a:xfrm>
            <a:off x="4544293" y="2282915"/>
            <a:ext cx="483220" cy="5855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" name="Grafik 162" descr="Ein Bild, das Logo, Symbol, Schrift, Electric Blue (Farbe) enthält.">
            <a:extLst>
              <a:ext uri="{FF2B5EF4-FFF2-40B4-BE49-F238E27FC236}">
                <a16:creationId xmlns:a16="http://schemas.microsoft.com/office/drawing/2014/main" id="{3137061E-5D3B-4206-2956-7A6A1121C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13751" y="2280687"/>
            <a:ext cx="2731628" cy="986167"/>
          </a:xfrm>
          <a:prstGeom prst="rect">
            <a:avLst/>
          </a:prstGeom>
        </p:spPr>
      </p:pic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BB4A68C6-B1E8-9EAD-48FB-1627B8C4CE6D}"/>
              </a:ext>
            </a:extLst>
          </p:cNvPr>
          <p:cNvGrpSpPr/>
          <p:nvPr/>
        </p:nvGrpSpPr>
        <p:grpSpPr>
          <a:xfrm>
            <a:off x="616218" y="1447083"/>
            <a:ext cx="817168" cy="1826867"/>
            <a:chOff x="616218" y="1447083"/>
            <a:chExt cx="817168" cy="1826867"/>
          </a:xfrm>
        </p:grpSpPr>
        <p:pic>
          <p:nvPicPr>
            <p:cNvPr id="24" name="Grafik 23" descr="Ein Bild, das Clipart, Lächeln, Darstellung, Zeichnung enthält.&#10;&#10;Automatisch generierte Beschreibung">
              <a:extLst>
                <a:ext uri="{FF2B5EF4-FFF2-40B4-BE49-F238E27FC236}">
                  <a16:creationId xmlns:a16="http://schemas.microsoft.com/office/drawing/2014/main" id="{BE87CB65-530C-3F8E-EC6D-BCF1B6F74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73174" y="1570232"/>
              <a:ext cx="416983" cy="416983"/>
            </a:xfrm>
            <a:prstGeom prst="rect">
              <a:avLst/>
            </a:prstGeom>
          </p:spPr>
        </p:pic>
        <p:pic>
          <p:nvPicPr>
            <p:cNvPr id="26" name="Grafik 25" descr="Ein Bild, das Clipart, Cartoon, Kunst enthält.&#10;&#10;Automatisch generierte Beschreibung">
              <a:extLst>
                <a:ext uri="{FF2B5EF4-FFF2-40B4-BE49-F238E27FC236}">
                  <a16:creationId xmlns:a16="http://schemas.microsoft.com/office/drawing/2014/main" id="{76B29F16-93F3-3BFB-17B2-B3672C494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50656" y="2741211"/>
              <a:ext cx="482730" cy="48273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D2F4D158-88DD-27D2-9716-EF5475533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950363" y="2251716"/>
              <a:ext cx="453545" cy="244914"/>
            </a:xfrm>
            <a:prstGeom prst="rect">
              <a:avLst/>
            </a:prstGeom>
          </p:spPr>
        </p:pic>
        <p:pic>
          <p:nvPicPr>
            <p:cNvPr id="162" name="Grafik 161" descr="Ein Bild, das Logo, Symbol, Schrift, Electric Blue (Farbe) enthält.">
              <a:extLst>
                <a:ext uri="{FF2B5EF4-FFF2-40B4-BE49-F238E27FC236}">
                  <a16:creationId xmlns:a16="http://schemas.microsoft.com/office/drawing/2014/main" id="{0109D4D7-8F59-BDD1-D3C1-33E74B51F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50469" y="1528392"/>
              <a:ext cx="586887" cy="424269"/>
            </a:xfrm>
            <a:prstGeom prst="rect">
              <a:avLst/>
            </a:prstGeom>
          </p:spPr>
        </p:pic>
        <p:pic>
          <p:nvPicPr>
            <p:cNvPr id="164" name="Grafik 163" descr="Ein Bild, das Logo, Symbol, Schrift, Electric Blue (Farbe) enthält.">
              <a:extLst>
                <a:ext uri="{FF2B5EF4-FFF2-40B4-BE49-F238E27FC236}">
                  <a16:creationId xmlns:a16="http://schemas.microsoft.com/office/drawing/2014/main" id="{BD350E83-DA5A-F88C-907E-5A3BA7FF0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2243" y="2176073"/>
              <a:ext cx="571060" cy="412828"/>
            </a:xfrm>
            <a:prstGeom prst="rect">
              <a:avLst/>
            </a:prstGeom>
          </p:spPr>
        </p:pic>
        <p:pic>
          <p:nvPicPr>
            <p:cNvPr id="165" name="Grafik 164" descr="Ein Bild, das Logo, Symbol, Schrift, Electric Blue (Farbe) enthält.">
              <a:extLst>
                <a:ext uri="{FF2B5EF4-FFF2-40B4-BE49-F238E27FC236}">
                  <a16:creationId xmlns:a16="http://schemas.microsoft.com/office/drawing/2014/main" id="{D428A503-510D-0100-6CF6-7D7E3723B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7102" y="2782006"/>
              <a:ext cx="571060" cy="412828"/>
            </a:xfrm>
            <a:prstGeom prst="rect">
              <a:avLst/>
            </a:prstGeom>
          </p:spPr>
        </p:pic>
      </p:grpSp>
      <p:sp>
        <p:nvSpPr>
          <p:cNvPr id="186" name="Textfeld 185">
            <a:extLst>
              <a:ext uri="{FF2B5EF4-FFF2-40B4-BE49-F238E27FC236}">
                <a16:creationId xmlns:a16="http://schemas.microsoft.com/office/drawing/2014/main" id="{23161E1C-0131-4E80-6C59-C02BAC99E41F}"/>
              </a:ext>
            </a:extLst>
          </p:cNvPr>
          <p:cNvSpPr txBox="1"/>
          <p:nvPr/>
        </p:nvSpPr>
        <p:spPr>
          <a:xfrm>
            <a:off x="2903956" y="38830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US" dirty="0"/>
          </a:p>
        </p:txBody>
      </p: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307DAF2E-09A7-C994-264C-0E1B896E6A75}"/>
              </a:ext>
            </a:extLst>
          </p:cNvPr>
          <p:cNvGrpSpPr/>
          <p:nvPr/>
        </p:nvGrpSpPr>
        <p:grpSpPr>
          <a:xfrm>
            <a:off x="6601067" y="1003156"/>
            <a:ext cx="817168" cy="1826867"/>
            <a:chOff x="616218" y="1447083"/>
            <a:chExt cx="817168" cy="1826867"/>
          </a:xfrm>
        </p:grpSpPr>
        <p:pic>
          <p:nvPicPr>
            <p:cNvPr id="203" name="Grafik 202" descr="Ein Bild, das Clipart, Lächeln, Darstellung, Zeichnung enthält.&#10;&#10;Automatisch generierte Beschreibung">
              <a:extLst>
                <a:ext uri="{FF2B5EF4-FFF2-40B4-BE49-F238E27FC236}">
                  <a16:creationId xmlns:a16="http://schemas.microsoft.com/office/drawing/2014/main" id="{B26ACE6F-007E-FC99-3F86-8409EF222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73174" y="1570232"/>
              <a:ext cx="416983" cy="416983"/>
            </a:xfrm>
            <a:prstGeom prst="rect">
              <a:avLst/>
            </a:prstGeom>
          </p:spPr>
        </p:pic>
        <p:pic>
          <p:nvPicPr>
            <p:cNvPr id="204" name="Grafik 203" descr="Ein Bild, das Clipart, Cartoon, Kunst enthält.&#10;&#10;Automatisch generierte Beschreibung">
              <a:extLst>
                <a:ext uri="{FF2B5EF4-FFF2-40B4-BE49-F238E27FC236}">
                  <a16:creationId xmlns:a16="http://schemas.microsoft.com/office/drawing/2014/main" id="{DA2F77B2-3614-0AB8-47B2-902434A0E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50656" y="2741211"/>
              <a:ext cx="482730" cy="482730"/>
            </a:xfrm>
            <a:prstGeom prst="rect">
              <a:avLst/>
            </a:prstGeom>
          </p:spPr>
        </p:pic>
        <p:pic>
          <p:nvPicPr>
            <p:cNvPr id="205" name="Grafik 204">
              <a:extLst>
                <a:ext uri="{FF2B5EF4-FFF2-40B4-BE49-F238E27FC236}">
                  <a16:creationId xmlns:a16="http://schemas.microsoft.com/office/drawing/2014/main" id="{B111EA5B-CF3D-D96F-02CA-AB9DE46BA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950363" y="2251716"/>
              <a:ext cx="453545" cy="244914"/>
            </a:xfrm>
            <a:prstGeom prst="rect">
              <a:avLst/>
            </a:prstGeom>
          </p:spPr>
        </p:pic>
        <p:pic>
          <p:nvPicPr>
            <p:cNvPr id="206" name="Grafik 205" descr="Ein Bild, das Logo, Symbol, Schrift, Electric Blue (Farbe) enthält.">
              <a:extLst>
                <a:ext uri="{FF2B5EF4-FFF2-40B4-BE49-F238E27FC236}">
                  <a16:creationId xmlns:a16="http://schemas.microsoft.com/office/drawing/2014/main" id="{B56F59D6-0D0A-B6FB-EA29-765C14AA0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50469" y="1528392"/>
              <a:ext cx="586887" cy="424269"/>
            </a:xfrm>
            <a:prstGeom prst="rect">
              <a:avLst/>
            </a:prstGeom>
          </p:spPr>
        </p:pic>
        <p:pic>
          <p:nvPicPr>
            <p:cNvPr id="207" name="Grafik 206" descr="Ein Bild, das Logo, Symbol, Schrift, Electric Blue (Farbe) enthält.">
              <a:extLst>
                <a:ext uri="{FF2B5EF4-FFF2-40B4-BE49-F238E27FC236}">
                  <a16:creationId xmlns:a16="http://schemas.microsoft.com/office/drawing/2014/main" id="{9ABAB7AC-DD23-DABC-1A41-D5C9A041A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2243" y="2176073"/>
              <a:ext cx="571060" cy="412828"/>
            </a:xfrm>
            <a:prstGeom prst="rect">
              <a:avLst/>
            </a:prstGeom>
          </p:spPr>
        </p:pic>
        <p:pic>
          <p:nvPicPr>
            <p:cNvPr id="208" name="Grafik 207" descr="Ein Bild, das Logo, Symbol, Schrift, Electric Blue (Farbe) enthält.">
              <a:extLst>
                <a:ext uri="{FF2B5EF4-FFF2-40B4-BE49-F238E27FC236}">
                  <a16:creationId xmlns:a16="http://schemas.microsoft.com/office/drawing/2014/main" id="{B72779E9-CF28-3C4F-8BBD-747452367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7102" y="2782006"/>
              <a:ext cx="571060" cy="412828"/>
            </a:xfrm>
            <a:prstGeom prst="rect">
              <a:avLst/>
            </a:prstGeom>
          </p:spPr>
        </p:pic>
      </p:grpSp>
      <p:pic>
        <p:nvPicPr>
          <p:cNvPr id="209" name="Grafik 208" descr="Ein Bild, das Clipart, Cartoon, Kunst enthält.&#10;&#10;Automatisch generierte Beschreibung">
            <a:extLst>
              <a:ext uri="{FF2B5EF4-FFF2-40B4-BE49-F238E27FC236}">
                <a16:creationId xmlns:a16="http://schemas.microsoft.com/office/drawing/2014/main" id="{AEB5734F-5121-40E4-17C6-570AEEDDD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390540" y="3839855"/>
            <a:ext cx="482730" cy="48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3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Clipart, Cartoon, Kunst enthält.&#10;&#10;Automatisch generierte Beschreibung">
            <a:extLst>
              <a:ext uri="{FF2B5EF4-FFF2-40B4-BE49-F238E27FC236}">
                <a16:creationId xmlns:a16="http://schemas.microsoft.com/office/drawing/2014/main" id="{1DE10287-6844-95F1-D296-C99C36DA1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1371" y="355600"/>
            <a:ext cx="3363686" cy="336368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DB31752-3845-98C8-EBCC-F951DD3A3AD3}"/>
              </a:ext>
            </a:extLst>
          </p:cNvPr>
          <p:cNvSpPr txBox="1"/>
          <p:nvPr/>
        </p:nvSpPr>
        <p:spPr>
          <a:xfrm>
            <a:off x="631371" y="3790906"/>
            <a:ext cx="239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"</a:t>
            </a:r>
            <a:r>
              <a:rPr lang="en-US" sz="900">
                <a:hlinkClick r:id="rId3" tooltip="https://freepngimg.com/png/17822-reindeer-transparent"/>
              </a:rPr>
              <a:t>Dieses Foto</a:t>
            </a:r>
            <a:r>
              <a:rPr lang="en-US" sz="900"/>
              <a:t>" von Unbekannter Autor ist lizenziert gemäß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AA5A99-FB36-64F5-956E-5892C2633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21704" y="558364"/>
            <a:ext cx="3786868" cy="204490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A591394-D557-38E4-3300-F622837E84FA}"/>
              </a:ext>
            </a:extLst>
          </p:cNvPr>
          <p:cNvSpPr txBox="1"/>
          <p:nvPr/>
        </p:nvSpPr>
        <p:spPr>
          <a:xfrm>
            <a:off x="4921704" y="2757297"/>
            <a:ext cx="3786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"</a:t>
            </a:r>
            <a:r>
              <a:rPr lang="en-US" sz="900">
                <a:hlinkClick r:id="rId6" tooltip="https://www.pngall.com/sleigh-png/"/>
              </a:rPr>
              <a:t>Dieses Foto</a:t>
            </a:r>
            <a:r>
              <a:rPr lang="en-US" sz="900"/>
              <a:t>" von Unbekannter Autor ist lizenziert gemäß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7" name="Grafik 6" descr="Ein Bild, das Clipart, Lächeln, Darstellung, Zeichnung enthält.&#10;&#10;Automatisch generierte Beschreibung">
            <a:extLst>
              <a:ext uri="{FF2B5EF4-FFF2-40B4-BE49-F238E27FC236}">
                <a16:creationId xmlns:a16="http://schemas.microsoft.com/office/drawing/2014/main" id="{21F66FA2-55C6-7C46-3D7D-B6609B0BD1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72972" y="4928929"/>
            <a:ext cx="1088640" cy="1088640"/>
          </a:xfrm>
          <a:prstGeom prst="rect">
            <a:avLst/>
          </a:prstGeom>
        </p:spPr>
      </p:pic>
      <p:pic>
        <p:nvPicPr>
          <p:cNvPr id="9" name="Grafik 8" descr="Ein Bild, das Pferd enthält.&#10;&#10;Automatisch generierte Beschreibung">
            <a:extLst>
              <a:ext uri="{FF2B5EF4-FFF2-40B4-BE49-F238E27FC236}">
                <a16:creationId xmlns:a16="http://schemas.microsoft.com/office/drawing/2014/main" id="{DC9DB77C-3B5C-2A1E-9497-9567AEA0CE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242626" y="3142153"/>
            <a:ext cx="3363686" cy="188366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498DE39-E5BC-2168-7D10-006DC31850BD}"/>
              </a:ext>
            </a:extLst>
          </p:cNvPr>
          <p:cNvSpPr txBox="1"/>
          <p:nvPr/>
        </p:nvSpPr>
        <p:spPr>
          <a:xfrm>
            <a:off x="7242626" y="4919158"/>
            <a:ext cx="3363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>
                <a:hlinkClick r:id="rId10" tooltip="https://www.pngall.com/santa-sleigh-png/"/>
              </a:rPr>
              <a:t>Dieses </a:t>
            </a:r>
            <a:r>
              <a:rPr lang="en-US" sz="900" dirty="0" err="1">
                <a:hlinkClick r:id="rId10" tooltip="https://www.pngall.com/santa-sleigh-png/"/>
              </a:rPr>
              <a:t>Foto</a:t>
            </a:r>
            <a:r>
              <a:rPr lang="en-US" sz="900" dirty="0"/>
              <a:t>" von </a:t>
            </a:r>
            <a:r>
              <a:rPr lang="en-US" sz="900" dirty="0" err="1"/>
              <a:t>Unbekannter</a:t>
            </a:r>
            <a:r>
              <a:rPr lang="en-US" sz="900" dirty="0"/>
              <a:t> Autor </a:t>
            </a:r>
            <a:r>
              <a:rPr lang="en-US" sz="900" dirty="0" err="1"/>
              <a:t>ist</a:t>
            </a:r>
            <a:r>
              <a:rPr lang="en-US" sz="900" dirty="0"/>
              <a:t> </a:t>
            </a:r>
            <a:r>
              <a:rPr lang="en-US" sz="900" dirty="0" err="1"/>
              <a:t>lizenziert</a:t>
            </a:r>
            <a:r>
              <a:rPr lang="en-US" sz="900" dirty="0"/>
              <a:t> </a:t>
            </a:r>
            <a:r>
              <a:rPr lang="en-US" sz="900" dirty="0" err="1"/>
              <a:t>gemäß</a:t>
            </a:r>
            <a:r>
              <a:rPr lang="en-US" sz="900" dirty="0"/>
              <a:t> </a:t>
            </a:r>
            <a:r>
              <a:rPr lang="en-US" sz="900" dirty="0">
                <a:hlinkClick r:id="rId4" tooltip="https://creativecommons.org/licenses/by-nc/3.0/"/>
              </a:rPr>
              <a:t>CC BY-NC</a:t>
            </a:r>
            <a:endParaRPr lang="en-US" sz="900" dirty="0"/>
          </a:p>
        </p:txBody>
      </p:sp>
      <p:pic>
        <p:nvPicPr>
          <p:cNvPr id="2" name="Grafik 1" descr="Ein Bild, das Spielzeug, Clipart, Cartoon enthält.&#10;&#10;Automatisch generierte Beschreibung">
            <a:extLst>
              <a:ext uri="{FF2B5EF4-FFF2-40B4-BE49-F238E27FC236}">
                <a16:creationId xmlns:a16="http://schemas.microsoft.com/office/drawing/2014/main" id="{730CF32C-B5F0-3D28-BFAD-582FEEC56B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026228" y="3429000"/>
            <a:ext cx="2293725" cy="237137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9D12DCB-B55C-08EA-8A3C-3336CECBA516}"/>
              </a:ext>
            </a:extLst>
          </p:cNvPr>
          <p:cNvSpPr txBox="1"/>
          <p:nvPr/>
        </p:nvSpPr>
        <p:spPr>
          <a:xfrm>
            <a:off x="3026229" y="6044350"/>
            <a:ext cx="217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"</a:t>
            </a:r>
            <a:r>
              <a:rPr lang="en-US" sz="900">
                <a:hlinkClick r:id="rId12" tooltip="https://www.freepngimg.com/png/73191-vector-material-claus-christmas-santa-download-free-image"/>
              </a:rPr>
              <a:t>Dieses Foto</a:t>
            </a:r>
            <a:r>
              <a:rPr lang="en-US" sz="900"/>
              <a:t>" von Unbekannter Autor ist lizenziert gemäß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16" name="Grafik 15" descr="Ein Bild, das Spielzeug, Cartoon enthält.&#10;&#10;Automatisch generierte Beschreibung">
            <a:extLst>
              <a:ext uri="{FF2B5EF4-FFF2-40B4-BE49-F238E27FC236}">
                <a16:creationId xmlns:a16="http://schemas.microsoft.com/office/drawing/2014/main" id="{73F34000-0ED9-3657-3484-78A517772F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622882" y="3625929"/>
            <a:ext cx="1316815" cy="188366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00EBFF5-20B6-39B3-4B8D-98FCE5215595}"/>
              </a:ext>
            </a:extLst>
          </p:cNvPr>
          <p:cNvSpPr txBox="1"/>
          <p:nvPr/>
        </p:nvSpPr>
        <p:spPr>
          <a:xfrm>
            <a:off x="5622882" y="5795653"/>
            <a:ext cx="986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"</a:t>
            </a:r>
            <a:r>
              <a:rPr lang="en-US" sz="900">
                <a:hlinkClick r:id="rId14" tooltip="https://www.pngall.com/reindeer-png/"/>
              </a:rPr>
              <a:t>Dieses Foto</a:t>
            </a:r>
            <a:r>
              <a:rPr lang="en-US" sz="900"/>
              <a:t>" von Unbekannter Autor ist lizenziert gemäß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1741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Holger Eichelberger</dc:creator>
  <cp:lastModifiedBy>Holger Eichelberger</cp:lastModifiedBy>
  <cp:revision>14</cp:revision>
  <dcterms:created xsi:type="dcterms:W3CDTF">2023-12-19T10:58:19Z</dcterms:created>
  <dcterms:modified xsi:type="dcterms:W3CDTF">2023-12-20T19:45:16Z</dcterms:modified>
</cp:coreProperties>
</file>