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generation and use of a Python-based AI service as part of a service chain within a platform application. 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is processed by the Python </a:t>
            </a:r>
            <a:r>
              <a:rPr lang="en-GB" sz="2000" b="1" dirty="0"/>
              <a:t>AI 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processed data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4830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751524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64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9594283" y="3213189"/>
            <a:ext cx="5719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710363" y="3213189"/>
            <a:ext cx="21654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68845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842811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82</cp:revision>
  <dcterms:created xsi:type="dcterms:W3CDTF">2022-07-02T06:48:52Z</dcterms:created>
  <dcterms:modified xsi:type="dcterms:W3CDTF">2022-12-05T11:42:17Z</dcterms:modified>
</cp:coreProperties>
</file>