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0" r:id="rId2"/>
    <p:sldId id="409" r:id="rId3"/>
    <p:sldId id="439" r:id="rId4"/>
    <p:sldId id="442" r:id="rId5"/>
    <p:sldId id="405" r:id="rId6"/>
    <p:sldId id="406" r:id="rId7"/>
    <p:sldId id="407" r:id="rId8"/>
    <p:sldId id="443" r:id="rId9"/>
    <p:sldId id="444" r:id="rId10"/>
    <p:sldId id="445" r:id="rId11"/>
    <p:sldId id="446" r:id="rId12"/>
    <p:sldId id="448" r:id="rId13"/>
    <p:sldId id="447" r:id="rId14"/>
    <p:sldId id="420" r:id="rId15"/>
    <p:sldId id="381" r:id="rId16"/>
    <p:sldId id="424" r:id="rId17"/>
    <p:sldId id="408" r:id="rId18"/>
    <p:sldId id="440" r:id="rId19"/>
    <p:sldId id="418" r:id="rId20"/>
    <p:sldId id="428" r:id="rId21"/>
    <p:sldId id="410" r:id="rId22"/>
    <p:sldId id="413" r:id="rId23"/>
    <p:sldId id="414" r:id="rId24"/>
    <p:sldId id="415" r:id="rId25"/>
    <p:sldId id="416" r:id="rId26"/>
    <p:sldId id="417" r:id="rId27"/>
    <p:sldId id="419" r:id="rId28"/>
    <p:sldId id="426" r:id="rId29"/>
    <p:sldId id="386" r:id="rId30"/>
    <p:sldId id="422" r:id="rId31"/>
    <p:sldId id="421" r:id="rId32"/>
    <p:sldId id="388" r:id="rId33"/>
    <p:sldId id="423" r:id="rId34"/>
    <p:sldId id="389" r:id="rId35"/>
    <p:sldId id="400" r:id="rId36"/>
    <p:sldId id="403" r:id="rId37"/>
    <p:sldId id="404" r:id="rId38"/>
    <p:sldId id="427" r:id="rId39"/>
    <p:sldId id="425" r:id="rId40"/>
    <p:sldId id="263" r:id="rId41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9861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570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4994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788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0208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6591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2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45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9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026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704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190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13.10.2022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9INZ7eGe76wR8S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platform/tools/Install/install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 dirty="0"/>
              <a:t>Linux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D822C-DDF6-44E3-ACB6-5A471BAC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1" y="1638102"/>
            <a:ext cx="10854777" cy="4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endParaRPr lang="de-DE" sz="4800" dirty="0"/>
          </a:p>
          <a:p>
            <a:pPr marL="457200" lvl="1" indent="0" algn="ctr">
              <a:buNone/>
            </a:pPr>
            <a:br>
              <a:rPr lang="de-DE" sz="4800" dirty="0"/>
            </a:b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pre-defined</a:t>
            </a:r>
            <a:r>
              <a:rPr lang="de-DE" sz="4000" dirty="0"/>
              <a:t> </a:t>
            </a:r>
            <a:r>
              <a:rPr lang="de-DE" sz="4000" dirty="0" err="1"/>
              <a:t>development</a:t>
            </a:r>
            <a:r>
              <a:rPr lang="de-DE" sz="4000" dirty="0"/>
              <a:t> </a:t>
            </a:r>
            <a:r>
              <a:rPr lang="de-DE" sz="4000" dirty="0" err="1"/>
              <a:t>environment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2714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438316"/>
          </a:xfrm>
        </p:spPr>
        <p:txBody>
          <a:bodyPr/>
          <a:lstStyle/>
          <a:p>
            <a:r>
              <a:rPr lang="en-GB" dirty="0"/>
              <a:t>To access the pre-defined working environment use any browser with the URL: </a:t>
            </a:r>
            <a:r>
              <a:rPr lang="de-DE" b="1" dirty="0"/>
              <a:t>localhost:6080 </a:t>
            </a:r>
            <a:r>
              <a:rPr lang="de-DE" dirty="0"/>
              <a:t>OR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localhost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IP </a:t>
            </a:r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GB" dirty="0"/>
              <a:t>You have IDE Eclipse environment install and ready to use with a workspace (</a:t>
            </a:r>
            <a:r>
              <a:rPr lang="en-GB" b="1" dirty="0"/>
              <a:t>eclipse-workspace</a:t>
            </a:r>
            <a:r>
              <a:rPr lang="en-GB" dirty="0"/>
              <a:t>) that has </a:t>
            </a:r>
            <a:r>
              <a:rPr lang="en-GB" dirty="0" err="1"/>
              <a:t>Impl.model</a:t>
            </a:r>
            <a:r>
              <a:rPr lang="en-GB" dirty="0"/>
              <a:t> project.</a:t>
            </a:r>
          </a:p>
          <a:p>
            <a:endParaRPr lang="en-GB" dirty="0"/>
          </a:p>
          <a:p>
            <a:r>
              <a:rPr lang="en-GB" dirty="0"/>
              <a:t>You have the platform install and running (the logs are in </a:t>
            </a:r>
            <a:r>
              <a:rPr lang="de-DE" dirty="0"/>
              <a:t>/root/</a:t>
            </a:r>
            <a:r>
              <a:rPr lang="de-DE" dirty="0" err="1"/>
              <a:t>platform</a:t>
            </a:r>
            <a:r>
              <a:rPr lang="de-DE" dirty="0"/>
              <a:t>/logs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You should have the following screen.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49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8800-904C-498B-BB6C-F64B2B7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3" y="1488105"/>
            <a:ext cx="9324474" cy="4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Full</a:t>
            </a:r>
            <a:r>
              <a:rPr lang="de-DE" sz="4800" dirty="0"/>
              <a:t> </a:t>
            </a:r>
            <a:r>
              <a:rPr lang="de-DE" sz="4800" dirty="0" err="1"/>
              <a:t>manual</a:t>
            </a:r>
            <a:r>
              <a:rPr lang="de-DE" sz="4800" dirty="0"/>
              <a:t> Installation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  <a:p>
            <a:pPr marL="457200" lvl="1" indent="0" algn="ctr">
              <a:buNone/>
            </a:pP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r>
              <a:rPr lang="de-DE" sz="4000" dirty="0"/>
              <a:t> </a:t>
            </a:r>
            <a:r>
              <a:rPr lang="de-DE" sz="4000" dirty="0" err="1"/>
              <a:t>setup</a:t>
            </a:r>
            <a:r>
              <a:rPr lang="de-DE" sz="4000" dirty="0"/>
              <a:t> (</a:t>
            </a:r>
            <a:r>
              <a:rPr lang="de-DE" sz="4000" dirty="0" err="1"/>
              <a:t>Prerequisites</a:t>
            </a:r>
            <a:r>
              <a:rPr lang="de-D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61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IIP/Ecosphere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81216"/>
            <a:ext cx="10942320" cy="4871458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run the commands in root.</a:t>
            </a:r>
          </a:p>
          <a:p>
            <a:r>
              <a:rPr lang="en-GB" dirty="0"/>
              <a:t>Update all of your packages for Linux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</a:t>
            </a:r>
          </a:p>
          <a:p>
            <a:r>
              <a:rPr lang="en-GB" dirty="0"/>
              <a:t>Install </a:t>
            </a:r>
            <a:r>
              <a:rPr lang="es-ES" dirty="0" err="1"/>
              <a:t>unzip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unzip</a:t>
            </a:r>
            <a:r>
              <a:rPr lang="es-ES" dirty="0">
                <a:latin typeface="Consolas" panose="020B0609020204030204" pitchFamily="49" charset="0"/>
              </a:rPr>
              <a:t> –y</a:t>
            </a:r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</a:p>
          <a:p>
            <a:r>
              <a:rPr lang="en-GB" dirty="0"/>
              <a:t>If Java</a:t>
            </a:r>
            <a:r>
              <a:rPr lang="en-GB" b="1" dirty="0"/>
              <a:t> JDK 13 </a:t>
            </a:r>
            <a:r>
              <a:rPr lang="en-GB" dirty="0"/>
              <a:t>is not installed, then install Java</a:t>
            </a:r>
            <a:r>
              <a:rPr lang="en-GB" b="1" dirty="0"/>
              <a:t> JDK 13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openjdk-13-jdk-headless -y</a:t>
            </a:r>
          </a:p>
          <a:p>
            <a:r>
              <a:rPr lang="en-GB" dirty="0"/>
              <a:t>If </a:t>
            </a:r>
            <a:r>
              <a:rPr lang="en-GB" b="1" dirty="0"/>
              <a:t>Maven 3.6.3</a:t>
            </a:r>
            <a:r>
              <a:rPr lang="en-GB" dirty="0"/>
              <a:t> is not installed, then install </a:t>
            </a:r>
            <a:r>
              <a:rPr lang="en-GB" b="1" dirty="0"/>
              <a:t>Maven 3.6.3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maven</a:t>
            </a:r>
            <a:r>
              <a:rPr lang="es-ES" dirty="0">
                <a:latin typeface="Consolas" panose="020B0609020204030204" pitchFamily="49" charset="0"/>
              </a:rPr>
              <a:t>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306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software-properties-common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echo | add-apt-repository </a:t>
            </a:r>
            <a:r>
              <a:rPr lang="en-GB" dirty="0" err="1">
                <a:latin typeface="Consolas" panose="020B0609020204030204" pitchFamily="49" charset="0"/>
              </a:rPr>
              <a:t>ppa:deadsnakes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ppa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python3.9 -y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90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pickle==4.0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pyflakes</a:t>
            </a:r>
            <a:endParaRPr lang="en-GB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32101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Docker.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Running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container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manual</a:t>
            </a:r>
            <a:r>
              <a:rPr lang="de-DE" sz="2000" dirty="0"/>
              <a:t> Installation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(</a:t>
            </a:r>
            <a:r>
              <a:rPr lang="de-DE" sz="2000" dirty="0" err="1"/>
              <a:t>Prerequisites</a:t>
            </a:r>
            <a:r>
              <a:rPr lang="de-DE" sz="2000" dirty="0"/>
              <a:t>).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IDE </a:t>
            </a:r>
            <a:r>
              <a:rPr lang="de-DE" sz="2000" dirty="0" err="1"/>
              <a:t>Eclipse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DE" sz="2000" dirty="0"/>
              <a:t>IIP</a:t>
            </a:r>
            <a:r>
              <a:rPr lang="de-DE" sz="2000" dirty="0"/>
              <a:t>-</a:t>
            </a:r>
            <a:r>
              <a:rPr lang="en-DE" sz="2000" dirty="0"/>
              <a:t>Ecosphere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Start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Stop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14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523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LinuxInstallationIDE.tar.gz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https://sync.academiccloud.de/index.php/s/9INZ7eGe76wR8S2</a:t>
            </a:r>
            <a:endParaRPr lang="en-GB" dirty="0"/>
          </a:p>
          <a:p>
            <a:r>
              <a:rPr lang="en-GB" dirty="0"/>
              <a:t>Extract the tar file.</a:t>
            </a:r>
            <a:endParaRPr lang="en-GB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CB77F-AEB2-43F8-8DB7-840DBF20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79" y="960870"/>
            <a:ext cx="6561221" cy="50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78832-5577-4F0B-B896-750902FE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26" y="960870"/>
            <a:ext cx="653567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CEE75-FEEB-4849-8E3A-C0ECE436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78" y="960870"/>
            <a:ext cx="6576822" cy="49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74231-A211-4A33-AC9A-F2E6DF16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600"/>
            <a:ext cx="6096000" cy="46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284086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F20BC-E860-40BF-AF87-CF20B05F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98" y="1625600"/>
            <a:ext cx="7946502" cy="43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83C5A-85D5-4552-B410-F2EDA1A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1625600"/>
            <a:ext cx="6368716" cy="48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BA8CE-0951-4470-866D-76F0CAB2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74" y="1625600"/>
            <a:ext cx="7668126" cy="42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it (for example “Install”)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Install-Package and unpack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wget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https://jenkins-2.sse.uni-hildesheim.de/view/IIP-Ecosphere/job/IIP_Install/lastSuccessfulBuild/artifact/platform/tools/Install/install.tar.gz</a:t>
            </a: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1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Docker </a:t>
            </a:r>
            <a:r>
              <a:rPr lang="de-DE" dirty="0" err="1"/>
              <a:t>image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or use the following two commands to do so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export 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=$(hostname -I | cut -d ' ' -f1)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</a:rPr>
              <a:t> -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's/147.172.178.145/'$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'/g'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/main/easy/</a:t>
            </a:r>
            <a:r>
              <a:rPr lang="en-GB" dirty="0" err="1">
                <a:latin typeface="Consolas" panose="020B0609020204030204" pitchFamily="49" charset="0"/>
              </a:rPr>
              <a:t>InstallTest.ivml</a:t>
            </a:r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Instantiate platform: Execute in “install folder”</a:t>
            </a:r>
          </a:p>
          <a:p>
            <a:pPr lvl="1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mvn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 and ready to start.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179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broker scripts and files in “Install/gen/broker” folder, run the following script in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broker.sh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GB" dirty="0"/>
              <a:t>The platform scripts and files in “Install/gen” folder, run the following script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platform.sh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9920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make the platform machine working as resources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r>
              <a:rPr lang="en-GB" dirty="0"/>
              <a:t>To start the command line interface for the platform run the following script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cli.sh</a:t>
            </a:r>
            <a:endParaRPr lang="en-GB" dirty="0"/>
          </a:p>
          <a:p>
            <a:endParaRPr lang="en-GB" sz="1000" dirty="0"/>
          </a:p>
          <a:p>
            <a:r>
              <a:rPr lang="en-GB" dirty="0"/>
              <a:t>The above scripts are exists in 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6664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1478546"/>
          </a:xfrm>
        </p:spPr>
        <p:txBody>
          <a:bodyPr/>
          <a:lstStyle/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that should be added to the platform</a:t>
            </a:r>
            <a:r>
              <a:rPr lang="en-DE" dirty="0"/>
              <a:t> as a resource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553D6C5-C363-4519-914D-FAB4F5EADF85}"/>
              </a:ext>
            </a:extLst>
          </p:cNvPr>
          <p:cNvSpPr txBox="1">
            <a:spLocks/>
          </p:cNvSpPr>
          <p:nvPr/>
        </p:nvSpPr>
        <p:spPr bwMode="auto">
          <a:xfrm>
            <a:off x="599440" y="3104147"/>
            <a:ext cx="10942320" cy="1952111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38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add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as resource in the platform run the following scripts on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</a:t>
            </a:r>
            <a:r>
              <a:rPr lang="de-DE" dirty="0"/>
              <a:t>,</a:t>
            </a:r>
            <a:r>
              <a:rPr lang="en-GB" dirty="0"/>
              <a:t>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</a:t>
            </a:r>
            <a:r>
              <a:rPr lang="de-DE" dirty="0"/>
              <a:t>.</a:t>
            </a:r>
            <a:r>
              <a:rPr lang="en-DE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2145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en-DE" dirty="0">
                <a:solidFill>
                  <a:srgbClr val="FF0000"/>
                </a:solidFill>
              </a:rPr>
              <a:t>2</a:t>
            </a:r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it.</a:t>
            </a:r>
          </a:p>
          <a:p>
            <a:pPr lvl="2"/>
            <a:r>
              <a:rPr lang="de-DE" dirty="0"/>
              <a:t>gen\ecs8.sh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gen\ecs.sh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.sh </a:t>
            </a:r>
          </a:p>
          <a:p>
            <a:pPr lvl="2"/>
            <a:r>
              <a:rPr lang="de-DE" dirty="0"/>
              <a:t>gen\ecsServiceMgr8.sh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ecsServiceMgr.sh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Add a Linux Edge device to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</a:t>
            </a:r>
            <a:r>
              <a:rPr lang="en-GB" dirty="0" err="1"/>
              <a:t>Termials</a:t>
            </a:r>
            <a:r>
              <a:rPr lang="en-GB" dirty="0"/>
              <a:t>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28226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install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ca-certificates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curl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gnupg</a:t>
            </a:r>
            <a:r>
              <a:rPr lang="en-GB" sz="2000" dirty="0">
                <a:latin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lsb</a:t>
            </a:r>
            <a:r>
              <a:rPr lang="en-GB" sz="2000" dirty="0">
                <a:latin typeface="Consolas" panose="020B0609020204030204" pitchFamily="49" charset="0"/>
              </a:rPr>
              <a:t>-release -y</a:t>
            </a:r>
          </a:p>
          <a:p>
            <a:pPr marL="457200" lvl="1" indent="0">
              <a:buNone/>
            </a:pP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657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 -p /etc/apt/keyrings</a:t>
            </a:r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 curl -</a:t>
            </a:r>
            <a:r>
              <a:rPr lang="en-GB" sz="2000" dirty="0" err="1">
                <a:latin typeface="Consolas" panose="020B0609020204030204" pitchFamily="49" charset="0"/>
              </a:rPr>
              <a:t>fsSL</a:t>
            </a:r>
            <a:r>
              <a:rPr lang="en-GB" sz="2000" dirty="0">
                <a:latin typeface="Consolas" panose="020B0609020204030204" pitchFamily="49" charset="0"/>
              </a:rPr>
              <a:t> https://download.docker.com/linux/ubuntu/gpg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gpg</a:t>
            </a:r>
            <a:r>
              <a:rPr lang="en-GB" sz="2000" dirty="0">
                <a:latin typeface="Consolas" panose="020B0609020204030204" pitchFamily="49" charset="0"/>
              </a:rPr>
              <a:t> --</a:t>
            </a:r>
            <a:r>
              <a:rPr lang="en-GB" sz="2000" dirty="0" err="1">
                <a:latin typeface="Consolas" panose="020B0609020204030204" pitchFamily="49" charset="0"/>
              </a:rPr>
              <a:t>dearmor</a:t>
            </a:r>
            <a:r>
              <a:rPr lang="en-GB" sz="2000" dirty="0">
                <a:latin typeface="Consolas" panose="020B0609020204030204" pitchFamily="49" charset="0"/>
              </a:rPr>
              <a:t> -o 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endParaRPr lang="en-GB" sz="20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echo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"deb [arch=$(</a:t>
            </a:r>
            <a:r>
              <a:rPr lang="en-GB" sz="2000" dirty="0" err="1">
                <a:latin typeface="Consolas" panose="020B0609020204030204" pitchFamily="49" charset="0"/>
              </a:rPr>
              <a:t>dpkg</a:t>
            </a:r>
            <a:r>
              <a:rPr lang="en-GB" sz="2000" dirty="0">
                <a:latin typeface="Consolas" panose="020B0609020204030204" pitchFamily="49" charset="0"/>
              </a:rPr>
              <a:t> --print-architecture) signed-by=/etc/apt/keyrings/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r>
              <a:rPr lang="en-GB" sz="2000" dirty="0">
                <a:latin typeface="Consolas" panose="020B0609020204030204" pitchFamily="49" charset="0"/>
              </a:rPr>
              <a:t>] https://download.docker.com/linux/ubuntu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$(</a:t>
            </a:r>
            <a:r>
              <a:rPr lang="en-GB" sz="2000" dirty="0" err="1">
                <a:latin typeface="Consolas" panose="020B0609020204030204" pitchFamily="49" charset="0"/>
              </a:rPr>
              <a:t>lsb_release</a:t>
            </a:r>
            <a:r>
              <a:rPr lang="en-GB" sz="2000" dirty="0">
                <a:latin typeface="Consolas" panose="020B0609020204030204" pitchFamily="49" charset="0"/>
              </a:rPr>
              <a:t> -cs) stable"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tee /etc/apt/</a:t>
            </a:r>
            <a:r>
              <a:rPr lang="en-GB" sz="2000" dirty="0" err="1">
                <a:latin typeface="Consolas" panose="020B0609020204030204" pitchFamily="49" charset="0"/>
              </a:rPr>
              <a:t>sources.list.d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docker.list</a:t>
            </a:r>
            <a:r>
              <a:rPr lang="en-GB" sz="2000" dirty="0">
                <a:latin typeface="Consolas" panose="020B0609020204030204" pitchFamily="49" charset="0"/>
              </a:rPr>
              <a:t> &gt; /dev/null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805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install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=5:20.10.7~3-0~ubuntu-focal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-cli=5:20.10.7~3-0~ubuntu-focal containerd.io docker-compose-plugin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842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/>
              <a:t>Running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container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0458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368884"/>
          </a:xfrm>
        </p:spPr>
        <p:txBody>
          <a:bodyPr/>
          <a:lstStyle/>
          <a:p>
            <a:r>
              <a:rPr lang="en-GB" dirty="0"/>
              <a:t>Use the following command to pull the image and run it on your machine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-p 6080:80 -v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:/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 </a:t>
            </a:r>
            <a:r>
              <a:rPr lang="de-DE" dirty="0" err="1"/>
              <a:t>iipecosphere</a:t>
            </a:r>
            <a:r>
              <a:rPr lang="de-DE" dirty="0"/>
              <a:t>/dev-container:0.1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GB" dirty="0"/>
              <a:t> You should have the following screen.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5280157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1810</Words>
  <Application>Microsoft Office PowerPoint</Application>
  <DocSecurity>0</DocSecurity>
  <PresentationFormat>Widescreen</PresentationFormat>
  <Paragraphs>195</Paragraphs>
  <Slides>40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Installation Guide for Linux</dc:title>
  <dc:subject/>
  <dc:creator>Holger Eichelberger</dc:creator>
  <cp:keywords/>
  <dc:description/>
  <cp:lastModifiedBy>Ahmad Alamoush</cp:lastModifiedBy>
  <cp:revision>980</cp:revision>
  <dcterms:modified xsi:type="dcterms:W3CDTF">2024-01-31T10:46:53Z</dcterms:modified>
  <cp:category/>
  <dc:identifier/>
  <cp:contentStatus/>
  <dc:language/>
  <cp:version/>
</cp:coreProperties>
</file>