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9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21/11/2022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21/11/2022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21/11/2022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21/11/2022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21/11/2022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21/11/2022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21/11/2022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21/11/2022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21/11/2022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21/11/2022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21/11/2022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21/11/2022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993135" y="2468173"/>
            <a:ext cx="874105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Examples</a:t>
            </a:r>
            <a:r>
              <a:rPr lang="en-GB" err="1"/>
              <a:t>.</a:t>
            </a:r>
            <a:r>
              <a:rPr lang="en-GB"/>
              <a:t>pythonSync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993135" y="4521200"/>
            <a:ext cx="10380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This </a:t>
            </a:r>
            <a:r>
              <a:rPr lang="en-US" dirty="0" smtClean="0"/>
              <a:t>example </a:t>
            </a:r>
            <a:r>
              <a:rPr lang="en-US" dirty="0"/>
              <a:t>follows the same setup as </a:t>
            </a:r>
            <a:r>
              <a:rPr lang="en-US" dirty="0" err="1"/>
              <a:t>examples.python</a:t>
            </a:r>
            <a:r>
              <a:rPr lang="en-US" dirty="0"/>
              <a:t>, but integrates </a:t>
            </a:r>
            <a:r>
              <a:rPr lang="en-US" dirty="0" smtClean="0"/>
              <a:t>the </a:t>
            </a:r>
            <a:r>
              <a:rPr lang="en-US" dirty="0"/>
              <a:t>Python service code into a synchronous service passing its data on to a synchronous sink. The remaining properties of the example are the same.</a:t>
            </a:r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3192608" y="2762614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38022" y="281258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566632" y="2888751"/>
            <a:ext cx="15733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4227328" y="2890023"/>
            <a:ext cx="1372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AI service</a:t>
            </a:r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3139948" y="3211917"/>
            <a:ext cx="1087380" cy="1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875799" y="2890024"/>
            <a:ext cx="1718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Receiver service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3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273559" y="2973672"/>
            <a:ext cx="1280562" cy="476488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Console </a:t>
            </a:r>
            <a:endParaRPr lang="de-DE" dirty="0"/>
          </a:p>
        </p:txBody>
      </p:sp>
      <p:cxnSp>
        <p:nvCxnSpPr>
          <p:cNvPr id="64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41" idx="3"/>
            <a:endCxn id="53" idx="3"/>
          </p:cNvCxnSpPr>
          <p:nvPr/>
        </p:nvCxnSpPr>
        <p:spPr>
          <a:xfrm flipV="1">
            <a:off x="9594283" y="3211916"/>
            <a:ext cx="679276" cy="1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753273" y="2759370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Evaluated Test Data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5599755" y="3213189"/>
            <a:ext cx="22760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148" idx="0"/>
          </p:cNvCxnSpPr>
          <p:nvPr/>
        </p:nvCxnSpPr>
        <p:spPr>
          <a:xfrm>
            <a:off x="8735041" y="3536355"/>
            <a:ext cx="0" cy="3562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7875799" y="3892603"/>
            <a:ext cx="171848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SimpleReceiverImpl</a:t>
            </a:r>
            <a:endParaRPr lang="en-DE" sz="1500" dirty="0"/>
          </a:p>
        </p:txBody>
      </p:sp>
      <p:cxnSp>
        <p:nvCxnSpPr>
          <p:cNvPr id="14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150" idx="0"/>
          </p:cNvCxnSpPr>
          <p:nvPr/>
        </p:nvCxnSpPr>
        <p:spPr>
          <a:xfrm flipH="1">
            <a:off x="4913541" y="3536354"/>
            <a:ext cx="1" cy="3562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3787507" y="3892604"/>
            <a:ext cx="225206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/>
              <a:t>ExamplePythonService.py</a:t>
            </a:r>
            <a:endParaRPr lang="en-DE" sz="1500" dirty="0"/>
          </a:p>
        </p:txBody>
      </p:sp>
      <p:cxnSp>
        <p:nvCxnSpPr>
          <p:cNvPr id="151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4" idx="2"/>
            <a:endCxn id="152" idx="0"/>
          </p:cNvCxnSpPr>
          <p:nvPr/>
        </p:nvCxnSpPr>
        <p:spPr>
          <a:xfrm>
            <a:off x="2353290" y="3535082"/>
            <a:ext cx="0" cy="3575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1530752" y="3892604"/>
            <a:ext cx="1645076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SimpleSourceImpl</a:t>
            </a:r>
            <a:endParaRPr lang="en-DE" sz="1500" dirty="0"/>
          </a:p>
        </p:txBody>
      </p:sp>
    </p:spTree>
    <p:extLst>
      <p:ext uri="{BB962C8B-B14F-4D97-AF65-F5344CB8AC3E}">
        <p14:creationId xmlns:p14="http://schemas.microsoft.com/office/powerpoint/2010/main" val="12699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Examples.pythonSync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Christian Sauer</cp:lastModifiedBy>
  <cp:revision>86</cp:revision>
  <dcterms:created xsi:type="dcterms:W3CDTF">2022-07-02T06:48:52Z</dcterms:created>
  <dcterms:modified xsi:type="dcterms:W3CDTF">2022-11-21T11:27:07Z</dcterms:modified>
</cp:coreProperties>
</file>