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301" r:id="rId2"/>
    <p:sldId id="284" r:id="rId3"/>
    <p:sldId id="257" r:id="rId4"/>
    <p:sldId id="256" r:id="rId5"/>
    <p:sldId id="295" r:id="rId6"/>
    <p:sldId id="259" r:id="rId7"/>
    <p:sldId id="260" r:id="rId8"/>
    <p:sldId id="261" r:id="rId9"/>
    <p:sldId id="267" r:id="rId10"/>
    <p:sldId id="268" r:id="rId11"/>
    <p:sldId id="291" r:id="rId12"/>
    <p:sldId id="292" r:id="rId13"/>
    <p:sldId id="298" r:id="rId14"/>
    <p:sldId id="299" r:id="rId15"/>
    <p:sldId id="300" r:id="rId16"/>
    <p:sldId id="269" r:id="rId17"/>
    <p:sldId id="274" r:id="rId18"/>
    <p:sldId id="271" r:id="rId19"/>
    <p:sldId id="280" r:id="rId20"/>
    <p:sldId id="281" r:id="rId21"/>
    <p:sldId id="283" r:id="rId22"/>
    <p:sldId id="272" r:id="rId23"/>
    <p:sldId id="262" r:id="rId24"/>
    <p:sldId id="275" r:id="rId25"/>
    <p:sldId id="278" r:id="rId26"/>
    <p:sldId id="286" r:id="rId27"/>
    <p:sldId id="285" r:id="rId28"/>
    <p:sldId id="287" r:id="rId29"/>
    <p:sldId id="290" r:id="rId30"/>
    <p:sldId id="264" r:id="rId31"/>
    <p:sldId id="282" r:id="rId32"/>
    <p:sldId id="302" r:id="rId33"/>
    <p:sldId id="273" r:id="rId34"/>
    <p:sldId id="289" r:id="rId35"/>
    <p:sldId id="266" r:id="rId36"/>
    <p:sldId id="276" r:id="rId37"/>
    <p:sldId id="277" r:id="rId38"/>
    <p:sldId id="279" r:id="rId39"/>
    <p:sldId id="293" r:id="rId40"/>
    <p:sldId id="294" r:id="rId41"/>
    <p:sldId id="296" r:id="rId4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A3E8F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71574" autoAdjust="0"/>
  </p:normalViewPr>
  <p:slideViewPr>
    <p:cSldViewPr snapToGrid="0">
      <p:cViewPr>
        <p:scale>
          <a:sx n="75" d="100"/>
          <a:sy n="75" d="100"/>
        </p:scale>
        <p:origin x="3456" y="82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presProps" Target="pres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tableStyles" Target="tableStyles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37498325-8750-4867-9A3E-688D19785A34}" type="doc">
      <dgm:prSet loTypeId="urn:microsoft.com/office/officeart/2005/8/layout/process5" loCatId="process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DE"/>
        </a:p>
      </dgm:t>
    </dgm:pt>
    <dgm:pt modelId="{94AF7F80-3F63-47D0-BC50-F3F87D22F6F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the prerequisites </a:t>
          </a:r>
          <a:endParaRPr lang="en-DE" sz="2000" dirty="0"/>
        </a:p>
      </dgm:t>
    </dgm:pt>
    <dgm:pt modelId="{068197D8-72C6-45D6-9004-129920F39C36}" type="parTrans" cxnId="{9C871E53-EE71-4A27-BEA5-770ADD980DA5}">
      <dgm:prSet/>
      <dgm:spPr/>
      <dgm:t>
        <a:bodyPr/>
        <a:lstStyle/>
        <a:p>
          <a:endParaRPr lang="en-DE"/>
        </a:p>
      </dgm:t>
    </dgm:pt>
    <dgm:pt modelId="{F35CE125-F7B1-4A6E-945E-79FF60C21BF4}" type="sibTrans" cxnId="{9C871E53-EE71-4A27-BEA5-770ADD980DA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0FBF3DBE-8E13-4859-98C6-62B22CA4B6B3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a private Docker registry</a:t>
          </a:r>
          <a:endParaRPr lang="en-DE" sz="2000" dirty="0"/>
        </a:p>
      </dgm:t>
    </dgm:pt>
    <dgm:pt modelId="{C8AE8EF5-7906-4E65-9704-E03EB667924F}" type="parTrans" cxnId="{ED8EAC02-69BE-4FF6-B489-CBD35CA84FD5}">
      <dgm:prSet/>
      <dgm:spPr/>
      <dgm:t>
        <a:bodyPr/>
        <a:lstStyle/>
        <a:p>
          <a:endParaRPr lang="en-DE"/>
        </a:p>
      </dgm:t>
    </dgm:pt>
    <dgm:pt modelId="{DDE90F19-40EE-4952-8544-FC8ECF3BEF85}" type="sibTrans" cxnId="{ED8EAC02-69BE-4FF6-B489-CBD35CA84FD5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FA53CC6C-E160-4232-89DB-EBECA1135A9B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Install and Instantiate the platform</a:t>
          </a:r>
          <a:endParaRPr lang="en-DE" sz="2000" dirty="0"/>
        </a:p>
      </dgm:t>
    </dgm:pt>
    <dgm:pt modelId="{6B935ECF-9AD1-4D02-ADFB-F0E98812FF93}" type="parTrans" cxnId="{6872A696-B7D6-44B4-AA61-02FE894A40E8}">
      <dgm:prSet/>
      <dgm:spPr/>
      <dgm:t>
        <a:bodyPr/>
        <a:lstStyle/>
        <a:p>
          <a:endParaRPr lang="en-DE"/>
        </a:p>
      </dgm:t>
    </dgm:pt>
    <dgm:pt modelId="{75E3AF53-1F0D-4A7E-9822-4F33CD158FC2}" type="sibTrans" cxnId="{6872A696-B7D6-44B4-AA61-02FE894A40E8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16666C5D-EF7B-4C16-845A-0DE619610FC6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dirty="0" err="1"/>
            <a:t>Onboard</a:t>
          </a:r>
          <a:r>
            <a:rPr lang="de-DE" sz="2000" dirty="0"/>
            <a:t> </a:t>
          </a:r>
          <a:r>
            <a:rPr lang="de-DE" sz="2000" dirty="0" err="1"/>
            <a:t>devices</a:t>
          </a:r>
          <a:endParaRPr lang="en-DE" sz="2000" dirty="0"/>
        </a:p>
      </dgm:t>
    </dgm:pt>
    <dgm:pt modelId="{17A55B3A-212B-4EF6-A80E-524340B23A0F}" type="parTrans" cxnId="{9C6D27D6-8DBD-47E2-BD96-08AD33D66E0E}">
      <dgm:prSet/>
      <dgm:spPr/>
      <dgm:t>
        <a:bodyPr/>
        <a:lstStyle/>
        <a:p>
          <a:endParaRPr lang="en-DE"/>
        </a:p>
      </dgm:t>
    </dgm:pt>
    <dgm:pt modelId="{D9476EBE-F673-47E2-B6B8-011B7BBA853D}" type="sibTrans" cxnId="{9C6D27D6-8DBD-47E2-BD96-08AD33D66E0E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8C022DAA-3638-4D51-8065-3C48AAA010E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/>
            <a:t>Start service managers</a:t>
          </a:r>
          <a:endParaRPr lang="en-DE" sz="2000" dirty="0"/>
        </a:p>
      </dgm:t>
    </dgm:pt>
    <dgm:pt modelId="{187AFB9C-D26D-47F6-AD52-DAEBE5CC6A8C}" type="parTrans" cxnId="{8310137F-72C0-4C76-87B7-8D291DA703F3}">
      <dgm:prSet/>
      <dgm:spPr/>
      <dgm:t>
        <a:bodyPr/>
        <a:lstStyle/>
        <a:p>
          <a:endParaRPr lang="en-DE"/>
        </a:p>
      </dgm:t>
    </dgm:pt>
    <dgm:pt modelId="{9A8CF0E4-6590-4B13-B28F-4AD26823D7A9}" type="sibTrans" cxnId="{8310137F-72C0-4C76-87B7-8D291DA703F3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C3D309AD-5190-4178-9762-FE97D62C3A52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gm:t>
    </dgm:pt>
    <dgm:pt modelId="{D217F041-8F5D-406D-B390-7BF3DB08E2EC}" type="parTrans" cxnId="{6A666C5C-7517-4240-9137-907920134A39}">
      <dgm:prSet/>
      <dgm:spPr/>
      <dgm:t>
        <a:bodyPr/>
        <a:lstStyle/>
        <a:p>
          <a:endParaRPr lang="en-DE"/>
        </a:p>
      </dgm:t>
    </dgm:pt>
    <dgm:pt modelId="{A812A868-8DD2-404F-8192-A0135EE1D63E}" type="sibTrans" cxnId="{6A666C5C-7517-4240-9137-907920134A39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B77356BF-AEAF-4FE9-B9B3-5DBF0844C811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gm:t>
    </dgm:pt>
    <dgm:pt modelId="{E52B1922-5ABD-4965-9187-88842E5FCE2F}" type="parTrans" cxnId="{B9B08F8E-67EA-425D-B501-E722C6AA0F7D}">
      <dgm:prSet/>
      <dgm:spPr/>
      <dgm:t>
        <a:bodyPr/>
        <a:lstStyle/>
        <a:p>
          <a:endParaRPr lang="en-DE"/>
        </a:p>
      </dgm:t>
    </dgm:pt>
    <dgm:pt modelId="{DD2B31D3-1343-48FC-922E-A8581CC4FE07}" type="sibTrans" cxnId="{B9B08F8E-67EA-425D-B501-E722C6AA0F7D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1EBDA55-8D73-4145-8DC8-B9E7AA30C628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 dirty="0"/>
            <a:t>Stop service managers </a:t>
          </a:r>
          <a:endParaRPr lang="en-DE" sz="2000" dirty="0"/>
        </a:p>
      </dgm:t>
    </dgm:pt>
    <dgm:pt modelId="{A880B87A-7DCC-4DAC-9E8A-29DDAB54177A}" type="parTrans" cxnId="{282416B4-2A98-4D96-9C5F-84A95864D82A}">
      <dgm:prSet/>
      <dgm:spPr/>
      <dgm:t>
        <a:bodyPr/>
        <a:lstStyle/>
        <a:p>
          <a:endParaRPr lang="en-DE"/>
        </a:p>
      </dgm:t>
    </dgm:pt>
    <dgm:pt modelId="{265DE6DB-5500-4B39-BB32-C35E6D705D87}" type="sibTrans" cxnId="{282416B4-2A98-4D96-9C5F-84A95864D82A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3D80EF52-B35E-48EA-833C-D4F8B92622B7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gm:t>
    </dgm:pt>
    <dgm:pt modelId="{CAD16836-6871-49E2-ADEF-645E17D3179E}" type="parTrans" cxnId="{BFFAC0AA-2CDF-4DF7-8C80-A66740B35EBB}">
      <dgm:prSet/>
      <dgm:spPr/>
      <dgm:t>
        <a:bodyPr/>
        <a:lstStyle/>
        <a:p>
          <a:endParaRPr lang="en-DE"/>
        </a:p>
      </dgm:t>
    </dgm:pt>
    <dgm:pt modelId="{532EA026-E0EA-4AEA-A234-0A90B5408F5F}" type="sibTrans" cxnId="{BFFAC0AA-2CDF-4DF7-8C80-A66740B35EBB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AF0321B9-CF89-46E3-8080-26F021F133A1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Stop the platform </a:t>
          </a:r>
          <a:endParaRPr lang="en-DE" sz="2000" dirty="0"/>
        </a:p>
      </dgm:t>
    </dgm:pt>
    <dgm:pt modelId="{5A10E8E2-B547-409E-BD0B-81915337C5EA}" type="parTrans" cxnId="{778922D2-662E-46DB-9320-047A67A3F377}">
      <dgm:prSet/>
      <dgm:spPr/>
      <dgm:t>
        <a:bodyPr/>
        <a:lstStyle/>
        <a:p>
          <a:endParaRPr lang="en-DE"/>
        </a:p>
      </dgm:t>
    </dgm:pt>
    <dgm:pt modelId="{CEA5C039-8E80-49DF-A67A-18D5801D33D8}" type="sibTrans" cxnId="{778922D2-662E-46DB-9320-047A67A3F377}">
      <dgm:prSet/>
      <dgm:spPr/>
      <dgm:t>
        <a:bodyPr/>
        <a:lstStyle/>
        <a:p>
          <a:endParaRPr lang="en-DE"/>
        </a:p>
      </dgm:t>
    </dgm:pt>
    <dgm:pt modelId="{ED25C587-0BCB-45A9-B3A2-6EB146264322}">
      <dgm:prSet phldrT="[Text]" custT="1"/>
      <dgm:spPr>
        <a:solidFill>
          <a:schemeClr val="accent1">
            <a:lumMod val="75000"/>
          </a:schemeClr>
        </a:solidFill>
      </dgm:spPr>
      <dgm:t>
        <a:bodyPr/>
        <a:lstStyle/>
        <a:p>
          <a:r>
            <a:rPr lang="en-GB" sz="2000"/>
            <a:t>Start the platform </a:t>
          </a:r>
          <a:endParaRPr lang="en-DE" sz="2000" dirty="0"/>
        </a:p>
      </dgm:t>
    </dgm:pt>
    <dgm:pt modelId="{E088C255-C541-4704-BEC8-61B98BB55B78}" type="parTrans" cxnId="{02623232-A8CF-4D9C-BB65-0BEEA51F8FE4}">
      <dgm:prSet/>
      <dgm:spPr/>
      <dgm:t>
        <a:bodyPr/>
        <a:lstStyle/>
        <a:p>
          <a:endParaRPr lang="en-DE"/>
        </a:p>
      </dgm:t>
    </dgm:pt>
    <dgm:pt modelId="{F49927F0-0C14-429D-A43C-2ACBA92B137F}" type="sibTrans" cxnId="{02623232-A8CF-4D9C-BB65-0BEEA51F8FE4}">
      <dgm:prSet/>
      <dgm:spPr/>
      <dgm:t>
        <a:bodyPr/>
        <a:lstStyle/>
        <a:p>
          <a:endParaRPr lang="en-DE"/>
        </a:p>
      </dgm:t>
    </dgm:pt>
    <dgm:pt modelId="{4822103F-2035-4799-9293-35EB8E5A9690}">
      <dgm:prSet phldrT="[Text]" custT="1"/>
      <dgm:spPr>
        <a:solidFill>
          <a:schemeClr val="accent1">
            <a:lumMod val="60000"/>
            <a:lumOff val="40000"/>
          </a:schemeClr>
        </a:solidFill>
      </dgm:spPr>
      <dgm:t>
        <a:bodyPr/>
        <a:lstStyle/>
        <a:p>
          <a:r>
            <a:rPr lang="en-GB" sz="2000" dirty="0"/>
            <a:t>Measurement / validations </a:t>
          </a:r>
          <a:r>
            <a:rPr lang="en-US" sz="2000" dirty="0"/>
            <a:t>ø</a:t>
          </a:r>
          <a:endParaRPr lang="en-DE" sz="2000" dirty="0"/>
        </a:p>
      </dgm:t>
    </dgm:pt>
    <dgm:pt modelId="{715EDAC8-15F0-4427-982E-6CA3A0EB5079}" type="sibTrans" cxnId="{EF367A6A-672E-4F43-BA11-270C96F9FDBC}">
      <dgm:prSet custT="1"/>
      <dgm:spPr/>
      <dgm:t>
        <a:bodyPr/>
        <a:lstStyle/>
        <a:p>
          <a:endParaRPr lang="en-DE" sz="2000">
            <a:solidFill>
              <a:schemeClr val="tx2">
                <a:lumMod val="50000"/>
              </a:schemeClr>
            </a:solidFill>
          </a:endParaRPr>
        </a:p>
      </dgm:t>
    </dgm:pt>
    <dgm:pt modelId="{5656D287-EC66-4D63-A1FC-A56A780F641A}" type="parTrans" cxnId="{EF367A6A-672E-4F43-BA11-270C96F9FDBC}">
      <dgm:prSet/>
      <dgm:spPr/>
      <dgm:t>
        <a:bodyPr/>
        <a:lstStyle/>
        <a:p>
          <a:endParaRPr lang="en-DE"/>
        </a:p>
      </dgm:t>
    </dgm:pt>
    <dgm:pt modelId="{1C087EC3-0E88-471D-AD9F-06F6AEAB1025}">
      <dgm:prSet phldrT="[Text]" custT="1"/>
      <dgm:spPr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gm:spPr>
      <dgm:t>
        <a:bodyPr spcFirstLastPara="0" vert="horz" wrap="square" lIns="76200" tIns="76200" rIns="76200" bIns="76200" numCol="1" spcCol="1270" anchor="ctr" anchorCtr="0"/>
        <a:lstStyle/>
        <a:p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gm:t>
    </dgm:pt>
    <dgm:pt modelId="{04F20A73-260B-4351-84BF-5B2CC81043F6}" type="parTrans" cxnId="{80B6F9C2-2C01-4042-AC49-D91CD374562A}">
      <dgm:prSet/>
      <dgm:spPr/>
      <dgm:t>
        <a:bodyPr/>
        <a:lstStyle/>
        <a:p>
          <a:endParaRPr lang="en-DE"/>
        </a:p>
      </dgm:t>
    </dgm:pt>
    <dgm:pt modelId="{99870CC7-5428-469C-8A90-96AB8370B8DF}" type="sibTrans" cxnId="{80B6F9C2-2C01-4042-AC49-D91CD374562A}">
      <dgm:prSet/>
      <dgm:spPr/>
      <dgm:t>
        <a:bodyPr/>
        <a:lstStyle/>
        <a:p>
          <a:endParaRPr lang="en-DE"/>
        </a:p>
      </dgm:t>
    </dgm:pt>
    <dgm:pt modelId="{6F480D62-1B06-47BF-861D-C1AF23EEB9AF}" type="pres">
      <dgm:prSet presAssocID="{37498325-8750-4867-9A3E-688D19785A34}" presName="diagram" presStyleCnt="0">
        <dgm:presLayoutVars>
          <dgm:dir/>
          <dgm:resizeHandles val="exact"/>
        </dgm:presLayoutVars>
      </dgm:prSet>
      <dgm:spPr/>
    </dgm:pt>
    <dgm:pt modelId="{C46BABB9-422C-45BE-92CF-417CFA52D5B1}" type="pres">
      <dgm:prSet presAssocID="{94AF7F80-3F63-47D0-BC50-F3F87D22F6F2}" presName="node" presStyleLbl="node1" presStyleIdx="0" presStyleCnt="13">
        <dgm:presLayoutVars>
          <dgm:bulletEnabled val="1"/>
        </dgm:presLayoutVars>
      </dgm:prSet>
      <dgm:spPr/>
    </dgm:pt>
    <dgm:pt modelId="{2EEF7490-2A3A-432A-8BA7-CBA65AD34FF4}" type="pres">
      <dgm:prSet presAssocID="{F35CE125-F7B1-4A6E-945E-79FF60C21BF4}" presName="sibTrans" presStyleLbl="sibTrans2D1" presStyleIdx="0" presStyleCnt="12"/>
      <dgm:spPr/>
    </dgm:pt>
    <dgm:pt modelId="{ABB8F581-0E74-463B-B7D9-31E2E4A54684}" type="pres">
      <dgm:prSet presAssocID="{F35CE125-F7B1-4A6E-945E-79FF60C21BF4}" presName="connectorText" presStyleLbl="sibTrans2D1" presStyleIdx="0" presStyleCnt="12"/>
      <dgm:spPr/>
    </dgm:pt>
    <dgm:pt modelId="{2E32996E-BA2B-4266-AD8C-4113CF09BD84}" type="pres">
      <dgm:prSet presAssocID="{0FBF3DBE-8E13-4859-98C6-62B22CA4B6B3}" presName="node" presStyleLbl="node1" presStyleIdx="1" presStyleCnt="13">
        <dgm:presLayoutVars>
          <dgm:bulletEnabled val="1"/>
        </dgm:presLayoutVars>
      </dgm:prSet>
      <dgm:spPr/>
    </dgm:pt>
    <dgm:pt modelId="{E8FD76BA-C09F-44FB-8FB0-77F949396D74}" type="pres">
      <dgm:prSet presAssocID="{DDE90F19-40EE-4952-8544-FC8ECF3BEF85}" presName="sibTrans" presStyleLbl="sibTrans2D1" presStyleIdx="1" presStyleCnt="12"/>
      <dgm:spPr/>
    </dgm:pt>
    <dgm:pt modelId="{85C9B240-F85C-47C0-9AA6-50718CD112E7}" type="pres">
      <dgm:prSet presAssocID="{DDE90F19-40EE-4952-8544-FC8ECF3BEF85}" presName="connectorText" presStyleLbl="sibTrans2D1" presStyleIdx="1" presStyleCnt="12"/>
      <dgm:spPr/>
    </dgm:pt>
    <dgm:pt modelId="{ED729AE4-721C-4723-A95D-7D4304C4D08A}" type="pres">
      <dgm:prSet presAssocID="{FA53CC6C-E160-4232-89DB-EBECA1135A9B}" presName="node" presStyleLbl="node1" presStyleIdx="2" presStyleCnt="13">
        <dgm:presLayoutVars>
          <dgm:bulletEnabled val="1"/>
        </dgm:presLayoutVars>
      </dgm:prSet>
      <dgm:spPr/>
    </dgm:pt>
    <dgm:pt modelId="{08765956-E261-4AC5-B42F-384C6F61384A}" type="pres">
      <dgm:prSet presAssocID="{75E3AF53-1F0D-4A7E-9822-4F33CD158FC2}" presName="sibTrans" presStyleLbl="sibTrans2D1" presStyleIdx="2" presStyleCnt="12"/>
      <dgm:spPr/>
    </dgm:pt>
    <dgm:pt modelId="{138DFA77-0423-4AC6-A742-EB378767756D}" type="pres">
      <dgm:prSet presAssocID="{75E3AF53-1F0D-4A7E-9822-4F33CD158FC2}" presName="connectorText" presStyleLbl="sibTrans2D1" presStyleIdx="2" presStyleCnt="12"/>
      <dgm:spPr/>
    </dgm:pt>
    <dgm:pt modelId="{97DFAF96-0623-4C38-BA07-60017D97E923}" type="pres">
      <dgm:prSet presAssocID="{ED25C587-0BCB-45A9-B3A2-6EB146264322}" presName="node" presStyleLbl="node1" presStyleIdx="3" presStyleCnt="13">
        <dgm:presLayoutVars>
          <dgm:bulletEnabled val="1"/>
        </dgm:presLayoutVars>
      </dgm:prSet>
      <dgm:spPr/>
    </dgm:pt>
    <dgm:pt modelId="{AAFA330F-657A-4331-9CA6-BB4F3CC33FC2}" type="pres">
      <dgm:prSet presAssocID="{F49927F0-0C14-429D-A43C-2ACBA92B137F}" presName="sibTrans" presStyleLbl="sibTrans2D1" presStyleIdx="3" presStyleCnt="12"/>
      <dgm:spPr/>
    </dgm:pt>
    <dgm:pt modelId="{6853CA9E-B9EE-434C-8B61-9EE5550A13FD}" type="pres">
      <dgm:prSet presAssocID="{F49927F0-0C14-429D-A43C-2ACBA92B137F}" presName="connectorText" presStyleLbl="sibTrans2D1" presStyleIdx="3" presStyleCnt="12"/>
      <dgm:spPr/>
    </dgm:pt>
    <dgm:pt modelId="{988768F5-B52D-406A-9EFE-056FBDF50899}" type="pres">
      <dgm:prSet presAssocID="{16666C5D-EF7B-4C16-845A-0DE619610FC6}" presName="node" presStyleLbl="node1" presStyleIdx="4" presStyleCnt="13">
        <dgm:presLayoutVars>
          <dgm:bulletEnabled val="1"/>
        </dgm:presLayoutVars>
      </dgm:prSet>
      <dgm:spPr/>
    </dgm:pt>
    <dgm:pt modelId="{9D95B105-772B-42D8-852B-9E5B33F36887}" type="pres">
      <dgm:prSet presAssocID="{D9476EBE-F673-47E2-B6B8-011B7BBA853D}" presName="sibTrans" presStyleLbl="sibTrans2D1" presStyleIdx="4" presStyleCnt="12"/>
      <dgm:spPr/>
    </dgm:pt>
    <dgm:pt modelId="{238153EC-B5E5-4652-87D2-C8E2ACCDB909}" type="pres">
      <dgm:prSet presAssocID="{D9476EBE-F673-47E2-B6B8-011B7BBA853D}" presName="connectorText" presStyleLbl="sibTrans2D1" presStyleIdx="4" presStyleCnt="12"/>
      <dgm:spPr/>
    </dgm:pt>
    <dgm:pt modelId="{3E983AF1-730A-4A97-B95E-320BF3EAF66F}" type="pres">
      <dgm:prSet presAssocID="{8C022DAA-3638-4D51-8065-3C48AAA010E8}" presName="node" presStyleLbl="node1" presStyleIdx="5" presStyleCnt="13">
        <dgm:presLayoutVars>
          <dgm:bulletEnabled val="1"/>
        </dgm:presLayoutVars>
      </dgm:prSet>
      <dgm:spPr/>
    </dgm:pt>
    <dgm:pt modelId="{8C405834-7638-4505-94EC-425312604EE2}" type="pres">
      <dgm:prSet presAssocID="{9A8CF0E4-6590-4B13-B28F-4AD26823D7A9}" presName="sibTrans" presStyleLbl="sibTrans2D1" presStyleIdx="5" presStyleCnt="12"/>
      <dgm:spPr/>
    </dgm:pt>
    <dgm:pt modelId="{EB23891D-F942-4789-BA81-C4126DCA927F}" type="pres">
      <dgm:prSet presAssocID="{9A8CF0E4-6590-4B13-B28F-4AD26823D7A9}" presName="connectorText" presStyleLbl="sibTrans2D1" presStyleIdx="5" presStyleCnt="12"/>
      <dgm:spPr/>
    </dgm:pt>
    <dgm:pt modelId="{238EC020-9F2C-4907-8FDA-B9ED63DF2B11}" type="pres">
      <dgm:prSet presAssocID="{C3D309AD-5190-4178-9762-FE97D62C3A52}" presName="node" presStyleLbl="node1" presStyleIdx="6" presStyleCnt="13">
        <dgm:presLayoutVars>
          <dgm:bulletEnabled val="1"/>
        </dgm:presLayoutVars>
      </dgm:prSet>
      <dgm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7CACDB3F-DE7A-4DC5-BE67-86B8CFA901CA}" type="pres">
      <dgm:prSet presAssocID="{A812A868-8DD2-404F-8192-A0135EE1D63E}" presName="sibTrans" presStyleLbl="sibTrans2D1" presStyleIdx="6" presStyleCnt="12"/>
      <dgm:spPr/>
    </dgm:pt>
    <dgm:pt modelId="{746CDCF7-9E41-4968-B896-2EE79CF6C668}" type="pres">
      <dgm:prSet presAssocID="{A812A868-8DD2-404F-8192-A0135EE1D63E}" presName="connectorText" presStyleLbl="sibTrans2D1" presStyleIdx="6" presStyleCnt="12"/>
      <dgm:spPr/>
    </dgm:pt>
    <dgm:pt modelId="{486B574B-52A6-4F8E-8136-DB970AC8B478}" type="pres">
      <dgm:prSet presAssocID="{4822103F-2035-4799-9293-35EB8E5A9690}" presName="node" presStyleLbl="node1" presStyleIdx="7" presStyleCnt="13">
        <dgm:presLayoutVars>
          <dgm:bulletEnabled val="1"/>
        </dgm:presLayoutVars>
      </dgm:prSet>
      <dgm:spPr/>
    </dgm:pt>
    <dgm:pt modelId="{B651CCC6-3E46-4ADF-93E3-0343E865A290}" type="pres">
      <dgm:prSet presAssocID="{715EDAC8-15F0-4427-982E-6CA3A0EB5079}" presName="sibTrans" presStyleLbl="sibTrans2D1" presStyleIdx="7" presStyleCnt="12"/>
      <dgm:spPr/>
    </dgm:pt>
    <dgm:pt modelId="{5ABBF047-6DF8-4210-B195-CD0BD7947C7C}" type="pres">
      <dgm:prSet presAssocID="{715EDAC8-15F0-4427-982E-6CA3A0EB5079}" presName="connectorText" presStyleLbl="sibTrans2D1" presStyleIdx="7" presStyleCnt="12"/>
      <dgm:spPr/>
    </dgm:pt>
    <dgm:pt modelId="{313DF7CF-B6C2-4098-A919-C77E42724447}" type="pres">
      <dgm:prSet presAssocID="{B77356BF-AEAF-4FE9-B9B3-5DBF0844C811}" presName="node" presStyleLbl="node1" presStyleIdx="8" presStyleCnt="13">
        <dgm:presLayoutVars>
          <dgm:bulletEnabled val="1"/>
        </dgm:presLayoutVars>
      </dgm:prSet>
      <dgm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</dgm:spPr>
    </dgm:pt>
    <dgm:pt modelId="{3F3532F7-5A79-4C63-B062-0B5C704367F5}" type="pres">
      <dgm:prSet presAssocID="{DD2B31D3-1343-48FC-922E-A8581CC4FE07}" presName="sibTrans" presStyleLbl="sibTrans2D1" presStyleIdx="8" presStyleCnt="12"/>
      <dgm:spPr/>
    </dgm:pt>
    <dgm:pt modelId="{4FED4960-655A-4545-B108-D11022134E4A}" type="pres">
      <dgm:prSet presAssocID="{DD2B31D3-1343-48FC-922E-A8581CC4FE07}" presName="connectorText" presStyleLbl="sibTrans2D1" presStyleIdx="8" presStyleCnt="12"/>
      <dgm:spPr/>
    </dgm:pt>
    <dgm:pt modelId="{7502E0C0-1CDC-4B8D-ADA6-D33104016BC1}" type="pres">
      <dgm:prSet presAssocID="{51EBDA55-8D73-4145-8DC8-B9E7AA30C628}" presName="node" presStyleLbl="node1" presStyleIdx="9" presStyleCnt="13">
        <dgm:presLayoutVars>
          <dgm:bulletEnabled val="1"/>
        </dgm:presLayoutVars>
      </dgm:prSet>
      <dgm:spPr/>
    </dgm:pt>
    <dgm:pt modelId="{415EE803-6FF9-4BF5-A922-8EE44979AD2A}" type="pres">
      <dgm:prSet presAssocID="{265DE6DB-5500-4B39-BB32-C35E6D705D87}" presName="sibTrans" presStyleLbl="sibTrans2D1" presStyleIdx="9" presStyleCnt="12"/>
      <dgm:spPr/>
    </dgm:pt>
    <dgm:pt modelId="{0F4C2C91-D6A6-440B-ADFE-BF2ACA8B8C4E}" type="pres">
      <dgm:prSet presAssocID="{265DE6DB-5500-4B39-BB32-C35E6D705D87}" presName="connectorText" presStyleLbl="sibTrans2D1" presStyleIdx="9" presStyleCnt="12"/>
      <dgm:spPr/>
    </dgm:pt>
    <dgm:pt modelId="{AE64AAC7-EF51-4861-AF08-5D2D2B1E5083}" type="pres">
      <dgm:prSet presAssocID="{3D80EF52-B35E-48EA-833C-D4F8B92622B7}" presName="node" presStyleLbl="node1" presStyleIdx="10" presStyleCnt="13">
        <dgm:presLayoutVars>
          <dgm:bulletEnabled val="1"/>
        </dgm:presLayoutVars>
      </dgm:prSet>
      <dgm:spPr/>
    </dgm:pt>
    <dgm:pt modelId="{5DC9723F-B6D8-45CA-9171-4777284F6A55}" type="pres">
      <dgm:prSet presAssocID="{532EA026-E0EA-4AEA-A234-0A90B5408F5F}" presName="sibTrans" presStyleLbl="sibTrans2D1" presStyleIdx="10" presStyleCnt="12"/>
      <dgm:spPr/>
    </dgm:pt>
    <dgm:pt modelId="{0E3E7251-D7B1-4214-8B14-D1842758FD45}" type="pres">
      <dgm:prSet presAssocID="{532EA026-E0EA-4AEA-A234-0A90B5408F5F}" presName="connectorText" presStyleLbl="sibTrans2D1" presStyleIdx="10" presStyleCnt="12"/>
      <dgm:spPr/>
    </dgm:pt>
    <dgm:pt modelId="{2A766B2C-AF04-4F5E-95A0-614B9BFC41F6}" type="pres">
      <dgm:prSet presAssocID="{AF0321B9-CF89-46E3-8080-26F021F133A1}" presName="node" presStyleLbl="node1" presStyleIdx="11" presStyleCnt="13">
        <dgm:presLayoutVars>
          <dgm:bulletEnabled val="1"/>
        </dgm:presLayoutVars>
      </dgm:prSet>
      <dgm:spPr/>
    </dgm:pt>
    <dgm:pt modelId="{ADD50383-2023-4C5C-9B32-CA93B441E3AF}" type="pres">
      <dgm:prSet presAssocID="{CEA5C039-8E80-49DF-A67A-18D5801D33D8}" presName="sibTrans" presStyleLbl="sibTrans2D1" presStyleIdx="11" presStyleCnt="12"/>
      <dgm:spPr/>
    </dgm:pt>
    <dgm:pt modelId="{3BC16744-C02B-444D-90BB-F602749AE3A1}" type="pres">
      <dgm:prSet presAssocID="{CEA5C039-8E80-49DF-A67A-18D5801D33D8}" presName="connectorText" presStyleLbl="sibTrans2D1" presStyleIdx="11" presStyleCnt="12"/>
      <dgm:spPr/>
    </dgm:pt>
    <dgm:pt modelId="{EF68840C-20EA-436B-A9F0-5A70BA5550A8}" type="pres">
      <dgm:prSet presAssocID="{1C087EC3-0E88-471D-AD9F-06F6AEAB1025}" presName="node" presStyleLbl="node1" presStyleIdx="12" presStyleCnt="13">
        <dgm:presLayoutVars>
          <dgm:bulletEnabled val="1"/>
        </dgm:presLayoutVars>
      </dgm:prSet>
      <dgm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</dgm:spPr>
    </dgm:pt>
  </dgm:ptLst>
  <dgm:cxnLst>
    <dgm:cxn modelId="{83BFD700-8BD9-4BD0-8E5B-76DD7466AA41}" type="presOf" srcId="{CEA5C039-8E80-49DF-A67A-18D5801D33D8}" destId="{ADD50383-2023-4C5C-9B32-CA93B441E3AF}" srcOrd="0" destOrd="0" presId="urn:microsoft.com/office/officeart/2005/8/layout/process5"/>
    <dgm:cxn modelId="{ED8EAC02-69BE-4FF6-B489-CBD35CA84FD5}" srcId="{37498325-8750-4867-9A3E-688D19785A34}" destId="{0FBF3DBE-8E13-4859-98C6-62B22CA4B6B3}" srcOrd="1" destOrd="0" parTransId="{C8AE8EF5-7906-4E65-9704-E03EB667924F}" sibTransId="{DDE90F19-40EE-4952-8544-FC8ECF3BEF85}"/>
    <dgm:cxn modelId="{88D0A00D-5CC1-4437-85EF-18D89EABC5C9}" type="presOf" srcId="{F49927F0-0C14-429D-A43C-2ACBA92B137F}" destId="{6853CA9E-B9EE-434C-8B61-9EE5550A13FD}" srcOrd="1" destOrd="0" presId="urn:microsoft.com/office/officeart/2005/8/layout/process5"/>
    <dgm:cxn modelId="{BDB9D41E-4B24-4998-A30A-A5FD577015C6}" type="presOf" srcId="{A812A868-8DD2-404F-8192-A0135EE1D63E}" destId="{746CDCF7-9E41-4968-B896-2EE79CF6C668}" srcOrd="1" destOrd="0" presId="urn:microsoft.com/office/officeart/2005/8/layout/process5"/>
    <dgm:cxn modelId="{3508C01F-9FBD-41BA-BEBC-1DAC4E83E3A8}" type="presOf" srcId="{4822103F-2035-4799-9293-35EB8E5A9690}" destId="{486B574B-52A6-4F8E-8136-DB970AC8B478}" srcOrd="0" destOrd="0" presId="urn:microsoft.com/office/officeart/2005/8/layout/process5"/>
    <dgm:cxn modelId="{837B6322-8C0B-459B-A3FD-1502DFED576D}" type="presOf" srcId="{F49927F0-0C14-429D-A43C-2ACBA92B137F}" destId="{AAFA330F-657A-4331-9CA6-BB4F3CC33FC2}" srcOrd="0" destOrd="0" presId="urn:microsoft.com/office/officeart/2005/8/layout/process5"/>
    <dgm:cxn modelId="{02623232-A8CF-4D9C-BB65-0BEEA51F8FE4}" srcId="{37498325-8750-4867-9A3E-688D19785A34}" destId="{ED25C587-0BCB-45A9-B3A2-6EB146264322}" srcOrd="3" destOrd="0" parTransId="{E088C255-C541-4704-BEC8-61B98BB55B78}" sibTransId="{F49927F0-0C14-429D-A43C-2ACBA92B137F}"/>
    <dgm:cxn modelId="{2800E833-35A9-45B8-899A-9EADA3130C4F}" type="presOf" srcId="{265DE6DB-5500-4B39-BB32-C35E6D705D87}" destId="{0F4C2C91-D6A6-440B-ADFE-BF2ACA8B8C4E}" srcOrd="1" destOrd="0" presId="urn:microsoft.com/office/officeart/2005/8/layout/process5"/>
    <dgm:cxn modelId="{07938B3A-9A3F-4C37-ADEB-3E15FF783E4C}" type="presOf" srcId="{B77356BF-AEAF-4FE9-B9B3-5DBF0844C811}" destId="{313DF7CF-B6C2-4098-A919-C77E42724447}" srcOrd="0" destOrd="0" presId="urn:microsoft.com/office/officeart/2005/8/layout/process5"/>
    <dgm:cxn modelId="{B687A33F-355B-4210-B030-05E604AB348B}" type="presOf" srcId="{C3D309AD-5190-4178-9762-FE97D62C3A52}" destId="{238EC020-9F2C-4907-8FDA-B9ED63DF2B11}" srcOrd="0" destOrd="0" presId="urn:microsoft.com/office/officeart/2005/8/layout/process5"/>
    <dgm:cxn modelId="{BA099940-3D16-4CD2-A064-B7BC37A71D46}" type="presOf" srcId="{75E3AF53-1F0D-4A7E-9822-4F33CD158FC2}" destId="{08765956-E261-4AC5-B42F-384C6F61384A}" srcOrd="0" destOrd="0" presId="urn:microsoft.com/office/officeart/2005/8/layout/process5"/>
    <dgm:cxn modelId="{9AB3A35B-9AB2-4C29-A209-828C76311C24}" type="presOf" srcId="{265DE6DB-5500-4B39-BB32-C35E6D705D87}" destId="{415EE803-6FF9-4BF5-A922-8EE44979AD2A}" srcOrd="0" destOrd="0" presId="urn:microsoft.com/office/officeart/2005/8/layout/process5"/>
    <dgm:cxn modelId="{6A666C5C-7517-4240-9137-907920134A39}" srcId="{37498325-8750-4867-9A3E-688D19785A34}" destId="{C3D309AD-5190-4178-9762-FE97D62C3A52}" srcOrd="6" destOrd="0" parTransId="{D217F041-8F5D-406D-B390-7BF3DB08E2EC}" sibTransId="{A812A868-8DD2-404F-8192-A0135EE1D63E}"/>
    <dgm:cxn modelId="{51176E43-A421-4709-9D13-915EA5F2F19F}" type="presOf" srcId="{532EA026-E0EA-4AEA-A234-0A90B5408F5F}" destId="{5DC9723F-B6D8-45CA-9171-4777284F6A55}" srcOrd="0" destOrd="0" presId="urn:microsoft.com/office/officeart/2005/8/layout/process5"/>
    <dgm:cxn modelId="{F663A843-3E8E-4A71-BB1D-92FA6E32087A}" type="presOf" srcId="{715EDAC8-15F0-4427-982E-6CA3A0EB5079}" destId="{5ABBF047-6DF8-4210-B195-CD0BD7947C7C}" srcOrd="1" destOrd="0" presId="urn:microsoft.com/office/officeart/2005/8/layout/process5"/>
    <dgm:cxn modelId="{EF367A6A-672E-4F43-BA11-270C96F9FDBC}" srcId="{37498325-8750-4867-9A3E-688D19785A34}" destId="{4822103F-2035-4799-9293-35EB8E5A9690}" srcOrd="7" destOrd="0" parTransId="{5656D287-EC66-4D63-A1FC-A56A780F641A}" sibTransId="{715EDAC8-15F0-4427-982E-6CA3A0EB5079}"/>
    <dgm:cxn modelId="{E847CE4E-80BD-4E4E-8C14-91F9279EB4CF}" type="presOf" srcId="{715EDAC8-15F0-4427-982E-6CA3A0EB5079}" destId="{B651CCC6-3E46-4ADF-93E3-0343E865A290}" srcOrd="0" destOrd="0" presId="urn:microsoft.com/office/officeart/2005/8/layout/process5"/>
    <dgm:cxn modelId="{805DE56F-896A-40A8-920A-485F214D6D3C}" type="presOf" srcId="{75E3AF53-1F0D-4A7E-9822-4F33CD158FC2}" destId="{138DFA77-0423-4AC6-A742-EB378767756D}" srcOrd="1" destOrd="0" presId="urn:microsoft.com/office/officeart/2005/8/layout/process5"/>
    <dgm:cxn modelId="{F827CF70-5CEB-4405-B083-326927FF9D94}" type="presOf" srcId="{3D80EF52-B35E-48EA-833C-D4F8B92622B7}" destId="{AE64AAC7-EF51-4861-AF08-5D2D2B1E5083}" srcOrd="0" destOrd="0" presId="urn:microsoft.com/office/officeart/2005/8/layout/process5"/>
    <dgm:cxn modelId="{9C871E53-EE71-4A27-BEA5-770ADD980DA5}" srcId="{37498325-8750-4867-9A3E-688D19785A34}" destId="{94AF7F80-3F63-47D0-BC50-F3F87D22F6F2}" srcOrd="0" destOrd="0" parTransId="{068197D8-72C6-45D6-9004-129920F39C36}" sibTransId="{F35CE125-F7B1-4A6E-945E-79FF60C21BF4}"/>
    <dgm:cxn modelId="{9DDAF073-1BA4-4646-94C5-FBB15D6A2C0C}" type="presOf" srcId="{9A8CF0E4-6590-4B13-B28F-4AD26823D7A9}" destId="{EB23891D-F942-4789-BA81-C4126DCA927F}" srcOrd="1" destOrd="0" presId="urn:microsoft.com/office/officeart/2005/8/layout/process5"/>
    <dgm:cxn modelId="{081D6375-B128-44F6-852B-D11F799F10BB}" type="presOf" srcId="{F35CE125-F7B1-4A6E-945E-79FF60C21BF4}" destId="{2EEF7490-2A3A-432A-8BA7-CBA65AD34FF4}" srcOrd="0" destOrd="0" presId="urn:microsoft.com/office/officeart/2005/8/layout/process5"/>
    <dgm:cxn modelId="{A9EAF678-3121-4BFA-BA2B-1EAEE3F98A5C}" type="presOf" srcId="{37498325-8750-4867-9A3E-688D19785A34}" destId="{6F480D62-1B06-47BF-861D-C1AF23EEB9AF}" srcOrd="0" destOrd="0" presId="urn:microsoft.com/office/officeart/2005/8/layout/process5"/>
    <dgm:cxn modelId="{A1D7757B-3C64-4E4C-ABB3-B0D5214400FB}" type="presOf" srcId="{51EBDA55-8D73-4145-8DC8-B9E7AA30C628}" destId="{7502E0C0-1CDC-4B8D-ADA6-D33104016BC1}" srcOrd="0" destOrd="0" presId="urn:microsoft.com/office/officeart/2005/8/layout/process5"/>
    <dgm:cxn modelId="{8310137F-72C0-4C76-87B7-8D291DA703F3}" srcId="{37498325-8750-4867-9A3E-688D19785A34}" destId="{8C022DAA-3638-4D51-8065-3C48AAA010E8}" srcOrd="5" destOrd="0" parTransId="{187AFB9C-D26D-47F6-AD52-DAEBE5CC6A8C}" sibTransId="{9A8CF0E4-6590-4B13-B28F-4AD26823D7A9}"/>
    <dgm:cxn modelId="{A495F57F-2330-4774-8FBE-DFC5F6693ACD}" type="presOf" srcId="{DD2B31D3-1343-48FC-922E-A8581CC4FE07}" destId="{4FED4960-655A-4545-B108-D11022134E4A}" srcOrd="1" destOrd="0" presId="urn:microsoft.com/office/officeart/2005/8/layout/process5"/>
    <dgm:cxn modelId="{4B152083-B49E-4E93-ABC7-7F913E83F091}" type="presOf" srcId="{ED25C587-0BCB-45A9-B3A2-6EB146264322}" destId="{97DFAF96-0623-4C38-BA07-60017D97E923}" srcOrd="0" destOrd="0" presId="urn:microsoft.com/office/officeart/2005/8/layout/process5"/>
    <dgm:cxn modelId="{A2B3DA85-EB35-4625-B26F-DF2EB6646FD9}" type="presOf" srcId="{AF0321B9-CF89-46E3-8080-26F021F133A1}" destId="{2A766B2C-AF04-4F5E-95A0-614B9BFC41F6}" srcOrd="0" destOrd="0" presId="urn:microsoft.com/office/officeart/2005/8/layout/process5"/>
    <dgm:cxn modelId="{B9B08F8E-67EA-425D-B501-E722C6AA0F7D}" srcId="{37498325-8750-4867-9A3E-688D19785A34}" destId="{B77356BF-AEAF-4FE9-B9B3-5DBF0844C811}" srcOrd="8" destOrd="0" parTransId="{E52B1922-5ABD-4965-9187-88842E5FCE2F}" sibTransId="{DD2B31D3-1343-48FC-922E-A8581CC4FE07}"/>
    <dgm:cxn modelId="{83C3488F-036E-42F8-8D0C-540BA6F76735}" type="presOf" srcId="{F35CE125-F7B1-4A6E-945E-79FF60C21BF4}" destId="{ABB8F581-0E74-463B-B7D9-31E2E4A54684}" srcOrd="1" destOrd="0" presId="urn:microsoft.com/office/officeart/2005/8/layout/process5"/>
    <dgm:cxn modelId="{3209A690-3D1D-4969-AACE-AA2C597B2B38}" type="presOf" srcId="{DDE90F19-40EE-4952-8544-FC8ECF3BEF85}" destId="{E8FD76BA-C09F-44FB-8FB0-77F949396D74}" srcOrd="0" destOrd="0" presId="urn:microsoft.com/office/officeart/2005/8/layout/process5"/>
    <dgm:cxn modelId="{6872A696-B7D6-44B4-AA61-02FE894A40E8}" srcId="{37498325-8750-4867-9A3E-688D19785A34}" destId="{FA53CC6C-E160-4232-89DB-EBECA1135A9B}" srcOrd="2" destOrd="0" parTransId="{6B935ECF-9AD1-4D02-ADFB-F0E98812FF93}" sibTransId="{75E3AF53-1F0D-4A7E-9822-4F33CD158FC2}"/>
    <dgm:cxn modelId="{BFFAC0AA-2CDF-4DF7-8C80-A66740B35EBB}" srcId="{37498325-8750-4867-9A3E-688D19785A34}" destId="{3D80EF52-B35E-48EA-833C-D4F8B92622B7}" srcOrd="10" destOrd="0" parTransId="{CAD16836-6871-49E2-ADEF-645E17D3179E}" sibTransId="{532EA026-E0EA-4AEA-A234-0A90B5408F5F}"/>
    <dgm:cxn modelId="{E50234AD-5CA2-4033-9972-7C520B0C1771}" type="presOf" srcId="{A812A868-8DD2-404F-8192-A0135EE1D63E}" destId="{7CACDB3F-DE7A-4DC5-BE67-86B8CFA901CA}" srcOrd="0" destOrd="0" presId="urn:microsoft.com/office/officeart/2005/8/layout/process5"/>
    <dgm:cxn modelId="{282416B4-2A98-4D96-9C5F-84A95864D82A}" srcId="{37498325-8750-4867-9A3E-688D19785A34}" destId="{51EBDA55-8D73-4145-8DC8-B9E7AA30C628}" srcOrd="9" destOrd="0" parTransId="{A880B87A-7DCC-4DAC-9E8A-29DDAB54177A}" sibTransId="{265DE6DB-5500-4B39-BB32-C35E6D705D87}"/>
    <dgm:cxn modelId="{F2DFA3BA-E94F-4475-9E95-96247BD5D56A}" type="presOf" srcId="{CEA5C039-8E80-49DF-A67A-18D5801D33D8}" destId="{3BC16744-C02B-444D-90BB-F602749AE3A1}" srcOrd="1" destOrd="0" presId="urn:microsoft.com/office/officeart/2005/8/layout/process5"/>
    <dgm:cxn modelId="{2272BABB-0B56-42D5-A801-79287E6D5E94}" type="presOf" srcId="{0FBF3DBE-8E13-4859-98C6-62B22CA4B6B3}" destId="{2E32996E-BA2B-4266-AD8C-4113CF09BD84}" srcOrd="0" destOrd="0" presId="urn:microsoft.com/office/officeart/2005/8/layout/process5"/>
    <dgm:cxn modelId="{58EEB5C2-6D02-42B8-A760-EC8AD0B13C1D}" type="presOf" srcId="{D9476EBE-F673-47E2-B6B8-011B7BBA853D}" destId="{238153EC-B5E5-4652-87D2-C8E2ACCDB909}" srcOrd="1" destOrd="0" presId="urn:microsoft.com/office/officeart/2005/8/layout/process5"/>
    <dgm:cxn modelId="{80B6F9C2-2C01-4042-AC49-D91CD374562A}" srcId="{37498325-8750-4867-9A3E-688D19785A34}" destId="{1C087EC3-0E88-471D-AD9F-06F6AEAB1025}" srcOrd="12" destOrd="0" parTransId="{04F20A73-260B-4351-84BF-5B2CC81043F6}" sibTransId="{99870CC7-5428-469C-8A90-96AB8370B8DF}"/>
    <dgm:cxn modelId="{850756C4-882B-41FF-B5C3-F852359534A5}" type="presOf" srcId="{DD2B31D3-1343-48FC-922E-A8581CC4FE07}" destId="{3F3532F7-5A79-4C63-B062-0B5C704367F5}" srcOrd="0" destOrd="0" presId="urn:microsoft.com/office/officeart/2005/8/layout/process5"/>
    <dgm:cxn modelId="{9BB574CF-E3E5-4852-9C8D-D855A69E9CC4}" type="presOf" srcId="{1C087EC3-0E88-471D-AD9F-06F6AEAB1025}" destId="{EF68840C-20EA-436B-A9F0-5A70BA5550A8}" srcOrd="0" destOrd="0" presId="urn:microsoft.com/office/officeart/2005/8/layout/process5"/>
    <dgm:cxn modelId="{2ECB28D0-FC18-4CA8-B1E1-2D92343C6366}" type="presOf" srcId="{532EA026-E0EA-4AEA-A234-0A90B5408F5F}" destId="{0E3E7251-D7B1-4214-8B14-D1842758FD45}" srcOrd="1" destOrd="0" presId="urn:microsoft.com/office/officeart/2005/8/layout/process5"/>
    <dgm:cxn modelId="{778922D2-662E-46DB-9320-047A67A3F377}" srcId="{37498325-8750-4867-9A3E-688D19785A34}" destId="{AF0321B9-CF89-46E3-8080-26F021F133A1}" srcOrd="11" destOrd="0" parTransId="{5A10E8E2-B547-409E-BD0B-81915337C5EA}" sibTransId="{CEA5C039-8E80-49DF-A67A-18D5801D33D8}"/>
    <dgm:cxn modelId="{AFB87FD2-E39E-4901-8172-372DDFC930EF}" type="presOf" srcId="{16666C5D-EF7B-4C16-845A-0DE619610FC6}" destId="{988768F5-B52D-406A-9EFE-056FBDF50899}" srcOrd="0" destOrd="0" presId="urn:microsoft.com/office/officeart/2005/8/layout/process5"/>
    <dgm:cxn modelId="{DF17E6D2-DF0F-44F3-8060-31961DC2EE4F}" type="presOf" srcId="{9A8CF0E4-6590-4B13-B28F-4AD26823D7A9}" destId="{8C405834-7638-4505-94EC-425312604EE2}" srcOrd="0" destOrd="0" presId="urn:microsoft.com/office/officeart/2005/8/layout/process5"/>
    <dgm:cxn modelId="{9C6D27D6-8DBD-47E2-BD96-08AD33D66E0E}" srcId="{37498325-8750-4867-9A3E-688D19785A34}" destId="{16666C5D-EF7B-4C16-845A-0DE619610FC6}" srcOrd="4" destOrd="0" parTransId="{17A55B3A-212B-4EF6-A80E-524340B23A0F}" sibTransId="{D9476EBE-F673-47E2-B6B8-011B7BBA853D}"/>
    <dgm:cxn modelId="{ED7D97D8-E05E-4192-AB0A-E232F5913D23}" type="presOf" srcId="{DDE90F19-40EE-4952-8544-FC8ECF3BEF85}" destId="{85C9B240-F85C-47C0-9AA6-50718CD112E7}" srcOrd="1" destOrd="0" presId="urn:microsoft.com/office/officeart/2005/8/layout/process5"/>
    <dgm:cxn modelId="{89C1AFEE-4EE1-4421-AF02-E5BC8FD83413}" type="presOf" srcId="{8C022DAA-3638-4D51-8065-3C48AAA010E8}" destId="{3E983AF1-730A-4A97-B95E-320BF3EAF66F}" srcOrd="0" destOrd="0" presId="urn:microsoft.com/office/officeart/2005/8/layout/process5"/>
    <dgm:cxn modelId="{7BC884F0-26C8-4D81-B6D1-1D759816E2BF}" type="presOf" srcId="{94AF7F80-3F63-47D0-BC50-F3F87D22F6F2}" destId="{C46BABB9-422C-45BE-92CF-417CFA52D5B1}" srcOrd="0" destOrd="0" presId="urn:microsoft.com/office/officeart/2005/8/layout/process5"/>
    <dgm:cxn modelId="{821FABF5-3D77-44BF-BBA9-1B5B9F287A51}" type="presOf" srcId="{D9476EBE-F673-47E2-B6B8-011B7BBA853D}" destId="{9D95B105-772B-42D8-852B-9E5B33F36887}" srcOrd="0" destOrd="0" presId="urn:microsoft.com/office/officeart/2005/8/layout/process5"/>
    <dgm:cxn modelId="{A23536F9-9BBE-4371-80E9-1E68512E12B2}" type="presOf" srcId="{FA53CC6C-E160-4232-89DB-EBECA1135A9B}" destId="{ED729AE4-721C-4723-A95D-7D4304C4D08A}" srcOrd="0" destOrd="0" presId="urn:microsoft.com/office/officeart/2005/8/layout/process5"/>
    <dgm:cxn modelId="{F334DC9D-9C80-4363-B792-586803C57E3D}" type="presParOf" srcId="{6F480D62-1B06-47BF-861D-C1AF23EEB9AF}" destId="{C46BABB9-422C-45BE-92CF-417CFA52D5B1}" srcOrd="0" destOrd="0" presId="urn:microsoft.com/office/officeart/2005/8/layout/process5"/>
    <dgm:cxn modelId="{2153BCE7-E764-4670-9F34-16AD903B6BBE}" type="presParOf" srcId="{6F480D62-1B06-47BF-861D-C1AF23EEB9AF}" destId="{2EEF7490-2A3A-432A-8BA7-CBA65AD34FF4}" srcOrd="1" destOrd="0" presId="urn:microsoft.com/office/officeart/2005/8/layout/process5"/>
    <dgm:cxn modelId="{B1950020-F9AC-43C0-B92F-012C6920255E}" type="presParOf" srcId="{2EEF7490-2A3A-432A-8BA7-CBA65AD34FF4}" destId="{ABB8F581-0E74-463B-B7D9-31E2E4A54684}" srcOrd="0" destOrd="0" presId="urn:microsoft.com/office/officeart/2005/8/layout/process5"/>
    <dgm:cxn modelId="{3C0B97B7-1540-4EBD-9DDC-752DABC036E8}" type="presParOf" srcId="{6F480D62-1B06-47BF-861D-C1AF23EEB9AF}" destId="{2E32996E-BA2B-4266-AD8C-4113CF09BD84}" srcOrd="2" destOrd="0" presId="urn:microsoft.com/office/officeart/2005/8/layout/process5"/>
    <dgm:cxn modelId="{5527035F-C776-45F9-BE6F-63D967D07093}" type="presParOf" srcId="{6F480D62-1B06-47BF-861D-C1AF23EEB9AF}" destId="{E8FD76BA-C09F-44FB-8FB0-77F949396D74}" srcOrd="3" destOrd="0" presId="urn:microsoft.com/office/officeart/2005/8/layout/process5"/>
    <dgm:cxn modelId="{625CB6DB-621B-4E48-A0D2-BBF6DA6F64E8}" type="presParOf" srcId="{E8FD76BA-C09F-44FB-8FB0-77F949396D74}" destId="{85C9B240-F85C-47C0-9AA6-50718CD112E7}" srcOrd="0" destOrd="0" presId="urn:microsoft.com/office/officeart/2005/8/layout/process5"/>
    <dgm:cxn modelId="{4F926EE1-40B3-4937-B07F-F4F7F5D34119}" type="presParOf" srcId="{6F480D62-1B06-47BF-861D-C1AF23EEB9AF}" destId="{ED729AE4-721C-4723-A95D-7D4304C4D08A}" srcOrd="4" destOrd="0" presId="urn:microsoft.com/office/officeart/2005/8/layout/process5"/>
    <dgm:cxn modelId="{D7F1D3E1-8E39-4262-B092-FB542FAF9D9C}" type="presParOf" srcId="{6F480D62-1B06-47BF-861D-C1AF23EEB9AF}" destId="{08765956-E261-4AC5-B42F-384C6F61384A}" srcOrd="5" destOrd="0" presId="urn:microsoft.com/office/officeart/2005/8/layout/process5"/>
    <dgm:cxn modelId="{0FCEE8B7-5119-4376-9596-3BDF27F1D48C}" type="presParOf" srcId="{08765956-E261-4AC5-B42F-384C6F61384A}" destId="{138DFA77-0423-4AC6-A742-EB378767756D}" srcOrd="0" destOrd="0" presId="urn:microsoft.com/office/officeart/2005/8/layout/process5"/>
    <dgm:cxn modelId="{EF431D8D-7CAD-48A6-87D8-D6FAD740D5C0}" type="presParOf" srcId="{6F480D62-1B06-47BF-861D-C1AF23EEB9AF}" destId="{97DFAF96-0623-4C38-BA07-60017D97E923}" srcOrd="6" destOrd="0" presId="urn:microsoft.com/office/officeart/2005/8/layout/process5"/>
    <dgm:cxn modelId="{17696EEC-5220-4D57-A524-10C027673AD0}" type="presParOf" srcId="{6F480D62-1B06-47BF-861D-C1AF23EEB9AF}" destId="{AAFA330F-657A-4331-9CA6-BB4F3CC33FC2}" srcOrd="7" destOrd="0" presId="urn:microsoft.com/office/officeart/2005/8/layout/process5"/>
    <dgm:cxn modelId="{71D71470-70D1-4C78-B87B-804989D9699C}" type="presParOf" srcId="{AAFA330F-657A-4331-9CA6-BB4F3CC33FC2}" destId="{6853CA9E-B9EE-434C-8B61-9EE5550A13FD}" srcOrd="0" destOrd="0" presId="urn:microsoft.com/office/officeart/2005/8/layout/process5"/>
    <dgm:cxn modelId="{C970D8BA-F6B3-4DF1-8049-581B4D991413}" type="presParOf" srcId="{6F480D62-1B06-47BF-861D-C1AF23EEB9AF}" destId="{988768F5-B52D-406A-9EFE-056FBDF50899}" srcOrd="8" destOrd="0" presId="urn:microsoft.com/office/officeart/2005/8/layout/process5"/>
    <dgm:cxn modelId="{9BE11472-D8F2-44BF-8A58-9D954E62C9BD}" type="presParOf" srcId="{6F480D62-1B06-47BF-861D-C1AF23EEB9AF}" destId="{9D95B105-772B-42D8-852B-9E5B33F36887}" srcOrd="9" destOrd="0" presId="urn:microsoft.com/office/officeart/2005/8/layout/process5"/>
    <dgm:cxn modelId="{6F9428EF-692B-423E-A31A-F296159AEAFF}" type="presParOf" srcId="{9D95B105-772B-42D8-852B-9E5B33F36887}" destId="{238153EC-B5E5-4652-87D2-C8E2ACCDB909}" srcOrd="0" destOrd="0" presId="urn:microsoft.com/office/officeart/2005/8/layout/process5"/>
    <dgm:cxn modelId="{C251581A-ABAA-4DBB-80BF-7719E6143AFB}" type="presParOf" srcId="{6F480D62-1B06-47BF-861D-C1AF23EEB9AF}" destId="{3E983AF1-730A-4A97-B95E-320BF3EAF66F}" srcOrd="10" destOrd="0" presId="urn:microsoft.com/office/officeart/2005/8/layout/process5"/>
    <dgm:cxn modelId="{6E3FEEE6-7661-45A7-863F-9ECBC24A39D6}" type="presParOf" srcId="{6F480D62-1B06-47BF-861D-C1AF23EEB9AF}" destId="{8C405834-7638-4505-94EC-425312604EE2}" srcOrd="11" destOrd="0" presId="urn:microsoft.com/office/officeart/2005/8/layout/process5"/>
    <dgm:cxn modelId="{7568B473-E36A-45BB-8648-3D3A48DF532A}" type="presParOf" srcId="{8C405834-7638-4505-94EC-425312604EE2}" destId="{EB23891D-F942-4789-BA81-C4126DCA927F}" srcOrd="0" destOrd="0" presId="urn:microsoft.com/office/officeart/2005/8/layout/process5"/>
    <dgm:cxn modelId="{FAF53047-7BAE-43D7-BEC4-475B62712623}" type="presParOf" srcId="{6F480D62-1B06-47BF-861D-C1AF23EEB9AF}" destId="{238EC020-9F2C-4907-8FDA-B9ED63DF2B11}" srcOrd="12" destOrd="0" presId="urn:microsoft.com/office/officeart/2005/8/layout/process5"/>
    <dgm:cxn modelId="{B4D08A30-2349-4B3D-97D5-FA2F8F75A205}" type="presParOf" srcId="{6F480D62-1B06-47BF-861D-C1AF23EEB9AF}" destId="{7CACDB3F-DE7A-4DC5-BE67-86B8CFA901CA}" srcOrd="13" destOrd="0" presId="urn:microsoft.com/office/officeart/2005/8/layout/process5"/>
    <dgm:cxn modelId="{9EAC4816-4EBC-48F1-B479-3A1F03F40B1E}" type="presParOf" srcId="{7CACDB3F-DE7A-4DC5-BE67-86B8CFA901CA}" destId="{746CDCF7-9E41-4968-B896-2EE79CF6C668}" srcOrd="0" destOrd="0" presId="urn:microsoft.com/office/officeart/2005/8/layout/process5"/>
    <dgm:cxn modelId="{71174793-1244-4CA5-80A2-157705C14774}" type="presParOf" srcId="{6F480D62-1B06-47BF-861D-C1AF23EEB9AF}" destId="{486B574B-52A6-4F8E-8136-DB970AC8B478}" srcOrd="14" destOrd="0" presId="urn:microsoft.com/office/officeart/2005/8/layout/process5"/>
    <dgm:cxn modelId="{6466F803-5C46-40DC-8B53-4EFF3BAAB350}" type="presParOf" srcId="{6F480D62-1B06-47BF-861D-C1AF23EEB9AF}" destId="{B651CCC6-3E46-4ADF-93E3-0343E865A290}" srcOrd="15" destOrd="0" presId="urn:microsoft.com/office/officeart/2005/8/layout/process5"/>
    <dgm:cxn modelId="{060DDEC0-E8A8-4E93-B519-442AFCD1F669}" type="presParOf" srcId="{B651CCC6-3E46-4ADF-93E3-0343E865A290}" destId="{5ABBF047-6DF8-4210-B195-CD0BD7947C7C}" srcOrd="0" destOrd="0" presId="urn:microsoft.com/office/officeart/2005/8/layout/process5"/>
    <dgm:cxn modelId="{D5695571-0391-4B1F-9A2C-D597C093525F}" type="presParOf" srcId="{6F480D62-1B06-47BF-861D-C1AF23EEB9AF}" destId="{313DF7CF-B6C2-4098-A919-C77E42724447}" srcOrd="16" destOrd="0" presId="urn:microsoft.com/office/officeart/2005/8/layout/process5"/>
    <dgm:cxn modelId="{9683BF96-3B9D-4FF8-ADCA-8F05D0A985AD}" type="presParOf" srcId="{6F480D62-1B06-47BF-861D-C1AF23EEB9AF}" destId="{3F3532F7-5A79-4C63-B062-0B5C704367F5}" srcOrd="17" destOrd="0" presId="urn:microsoft.com/office/officeart/2005/8/layout/process5"/>
    <dgm:cxn modelId="{AC697E34-C10E-478C-988D-47A50A5C7931}" type="presParOf" srcId="{3F3532F7-5A79-4C63-B062-0B5C704367F5}" destId="{4FED4960-655A-4545-B108-D11022134E4A}" srcOrd="0" destOrd="0" presId="urn:microsoft.com/office/officeart/2005/8/layout/process5"/>
    <dgm:cxn modelId="{C9DD10EE-C0DE-415B-8636-3A520D112922}" type="presParOf" srcId="{6F480D62-1B06-47BF-861D-C1AF23EEB9AF}" destId="{7502E0C0-1CDC-4B8D-ADA6-D33104016BC1}" srcOrd="18" destOrd="0" presId="urn:microsoft.com/office/officeart/2005/8/layout/process5"/>
    <dgm:cxn modelId="{C9C0232B-6C26-4898-A42D-381AE9D833D3}" type="presParOf" srcId="{6F480D62-1B06-47BF-861D-C1AF23EEB9AF}" destId="{415EE803-6FF9-4BF5-A922-8EE44979AD2A}" srcOrd="19" destOrd="0" presId="urn:microsoft.com/office/officeart/2005/8/layout/process5"/>
    <dgm:cxn modelId="{28EBE7DB-6856-43AF-AB02-799C08E2518A}" type="presParOf" srcId="{415EE803-6FF9-4BF5-A922-8EE44979AD2A}" destId="{0F4C2C91-D6A6-440B-ADFE-BF2ACA8B8C4E}" srcOrd="0" destOrd="0" presId="urn:microsoft.com/office/officeart/2005/8/layout/process5"/>
    <dgm:cxn modelId="{FFD641ED-4CE5-4B38-9F74-9D0DE42C8930}" type="presParOf" srcId="{6F480D62-1B06-47BF-861D-C1AF23EEB9AF}" destId="{AE64AAC7-EF51-4861-AF08-5D2D2B1E5083}" srcOrd="20" destOrd="0" presId="urn:microsoft.com/office/officeart/2005/8/layout/process5"/>
    <dgm:cxn modelId="{472A5BA7-19DC-452F-BCA3-C42A86B25B77}" type="presParOf" srcId="{6F480D62-1B06-47BF-861D-C1AF23EEB9AF}" destId="{5DC9723F-B6D8-45CA-9171-4777284F6A55}" srcOrd="21" destOrd="0" presId="urn:microsoft.com/office/officeart/2005/8/layout/process5"/>
    <dgm:cxn modelId="{F3171575-50E2-4F6E-8839-0D1A09DF163A}" type="presParOf" srcId="{5DC9723F-B6D8-45CA-9171-4777284F6A55}" destId="{0E3E7251-D7B1-4214-8B14-D1842758FD45}" srcOrd="0" destOrd="0" presId="urn:microsoft.com/office/officeart/2005/8/layout/process5"/>
    <dgm:cxn modelId="{EA34F8FE-724D-4649-9EF3-50608DA0EADB}" type="presParOf" srcId="{6F480D62-1B06-47BF-861D-C1AF23EEB9AF}" destId="{2A766B2C-AF04-4F5E-95A0-614B9BFC41F6}" srcOrd="22" destOrd="0" presId="urn:microsoft.com/office/officeart/2005/8/layout/process5"/>
    <dgm:cxn modelId="{34FAD6A3-2390-4326-AD22-148F8A6A8613}" type="presParOf" srcId="{6F480D62-1B06-47BF-861D-C1AF23EEB9AF}" destId="{ADD50383-2023-4C5C-9B32-CA93B441E3AF}" srcOrd="23" destOrd="0" presId="urn:microsoft.com/office/officeart/2005/8/layout/process5"/>
    <dgm:cxn modelId="{54C6591A-9E02-46B0-84B6-F34C2D03FC43}" type="presParOf" srcId="{ADD50383-2023-4C5C-9B32-CA93B441E3AF}" destId="{3BC16744-C02B-444D-90BB-F602749AE3A1}" srcOrd="0" destOrd="0" presId="urn:microsoft.com/office/officeart/2005/8/layout/process5"/>
    <dgm:cxn modelId="{30EF4EFA-F4DB-4D06-883A-CCBD0E5102AF}" type="presParOf" srcId="{6F480D62-1B06-47BF-861D-C1AF23EEB9AF}" destId="{EF68840C-20EA-436B-A9F0-5A70BA5550A8}" srcOrd="24" destOrd="0" presId="urn:microsoft.com/office/officeart/2005/8/layout/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C46BABB9-422C-45BE-92CF-417CFA52D5B1}">
      <dsp:nvSpPr>
        <dsp:cNvPr id="0" name=""/>
        <dsp:cNvSpPr/>
      </dsp:nvSpPr>
      <dsp:spPr>
        <a:xfrm>
          <a:off x="5762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the prerequisites </a:t>
          </a:r>
          <a:endParaRPr lang="en-DE" sz="2000" kern="1200" dirty="0"/>
        </a:p>
      </dsp:txBody>
      <dsp:txXfrm>
        <a:off x="37157" y="82180"/>
        <a:ext cx="1723699" cy="1009103"/>
      </dsp:txXfrm>
    </dsp:sp>
    <dsp:sp modelId="{2EEF7490-2A3A-432A-8BA7-CBA65AD34FF4}">
      <dsp:nvSpPr>
        <dsp:cNvPr id="0" name=""/>
        <dsp:cNvSpPr/>
      </dsp:nvSpPr>
      <dsp:spPr>
        <a:xfrm>
          <a:off x="1949463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53817"/>
        <a:ext cx="265115" cy="265829"/>
      </dsp:txXfrm>
    </dsp:sp>
    <dsp:sp modelId="{2E32996E-BA2B-4266-AD8C-4113CF09BD84}">
      <dsp:nvSpPr>
        <dsp:cNvPr id="0" name=""/>
        <dsp:cNvSpPr/>
      </dsp:nvSpPr>
      <dsp:spPr>
        <a:xfrm>
          <a:off x="2506848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a private Docker registry</a:t>
          </a:r>
          <a:endParaRPr lang="en-DE" sz="2000" kern="1200" dirty="0"/>
        </a:p>
      </dsp:txBody>
      <dsp:txXfrm>
        <a:off x="2538243" y="82180"/>
        <a:ext cx="1723699" cy="1009103"/>
      </dsp:txXfrm>
    </dsp:sp>
    <dsp:sp modelId="{E8FD76BA-C09F-44FB-8FB0-77F949396D74}">
      <dsp:nvSpPr>
        <dsp:cNvPr id="0" name=""/>
        <dsp:cNvSpPr/>
      </dsp:nvSpPr>
      <dsp:spPr>
        <a:xfrm>
          <a:off x="4450549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4450549" y="453817"/>
        <a:ext cx="265115" cy="265829"/>
      </dsp:txXfrm>
    </dsp:sp>
    <dsp:sp modelId="{ED729AE4-721C-4723-A95D-7D4304C4D08A}">
      <dsp:nvSpPr>
        <dsp:cNvPr id="0" name=""/>
        <dsp:cNvSpPr/>
      </dsp:nvSpPr>
      <dsp:spPr>
        <a:xfrm>
          <a:off x="5007934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Install and Instantiate the platform</a:t>
          </a:r>
          <a:endParaRPr lang="en-DE" sz="2000" kern="1200" dirty="0"/>
        </a:p>
      </dsp:txBody>
      <dsp:txXfrm>
        <a:off x="5039329" y="82180"/>
        <a:ext cx="1723699" cy="1009103"/>
      </dsp:txXfrm>
    </dsp:sp>
    <dsp:sp modelId="{08765956-E261-4AC5-B42F-384C6F61384A}">
      <dsp:nvSpPr>
        <dsp:cNvPr id="0" name=""/>
        <dsp:cNvSpPr/>
      </dsp:nvSpPr>
      <dsp:spPr>
        <a:xfrm>
          <a:off x="6951634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6951634" y="453817"/>
        <a:ext cx="265115" cy="265829"/>
      </dsp:txXfrm>
    </dsp:sp>
    <dsp:sp modelId="{97DFAF96-0623-4C38-BA07-60017D97E923}">
      <dsp:nvSpPr>
        <dsp:cNvPr id="0" name=""/>
        <dsp:cNvSpPr/>
      </dsp:nvSpPr>
      <dsp:spPr>
        <a:xfrm>
          <a:off x="7509019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Start the platform </a:t>
          </a:r>
          <a:endParaRPr lang="en-DE" sz="2000" kern="1200" dirty="0"/>
        </a:p>
      </dsp:txBody>
      <dsp:txXfrm>
        <a:off x="7540414" y="82180"/>
        <a:ext cx="1723699" cy="1009103"/>
      </dsp:txXfrm>
    </dsp:sp>
    <dsp:sp modelId="{AAFA330F-657A-4331-9CA6-BB4F3CC33FC2}">
      <dsp:nvSpPr>
        <dsp:cNvPr id="0" name=""/>
        <dsp:cNvSpPr/>
      </dsp:nvSpPr>
      <dsp:spPr>
        <a:xfrm>
          <a:off x="9452720" y="36520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9452720" y="453817"/>
        <a:ext cx="265115" cy="265829"/>
      </dsp:txXfrm>
    </dsp:sp>
    <dsp:sp modelId="{988768F5-B52D-406A-9EFE-056FBDF50899}">
      <dsp:nvSpPr>
        <dsp:cNvPr id="0" name=""/>
        <dsp:cNvSpPr/>
      </dsp:nvSpPr>
      <dsp:spPr>
        <a:xfrm>
          <a:off x="10010105" y="5078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 dirty="0" err="1"/>
            <a:t>Onboard</a:t>
          </a:r>
          <a:r>
            <a:rPr lang="de-DE" sz="2000" kern="1200" dirty="0"/>
            <a:t> </a:t>
          </a:r>
          <a:r>
            <a:rPr lang="de-DE" sz="2000" kern="1200" dirty="0" err="1"/>
            <a:t>devices</a:t>
          </a:r>
          <a:endParaRPr lang="en-DE" sz="2000" kern="1200" dirty="0"/>
        </a:p>
      </dsp:txBody>
      <dsp:txXfrm>
        <a:off x="10041500" y="82180"/>
        <a:ext cx="1723699" cy="1009103"/>
      </dsp:txXfrm>
    </dsp:sp>
    <dsp:sp modelId="{9D95B105-772B-42D8-852B-9E5B33F36887}">
      <dsp:nvSpPr>
        <dsp:cNvPr id="0" name=""/>
        <dsp:cNvSpPr/>
      </dsp:nvSpPr>
      <dsp:spPr>
        <a:xfrm rot="5400000">
          <a:off x="10713982" y="124773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10770435" y="1279890"/>
        <a:ext cx="265829" cy="265115"/>
      </dsp:txXfrm>
    </dsp:sp>
    <dsp:sp modelId="{3E983AF1-730A-4A97-B95E-320BF3EAF66F}">
      <dsp:nvSpPr>
        <dsp:cNvPr id="0" name=""/>
        <dsp:cNvSpPr/>
      </dsp:nvSpPr>
      <dsp:spPr>
        <a:xfrm>
          <a:off x="10010105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/>
            <a:t>Start service managers</a:t>
          </a:r>
          <a:endParaRPr lang="en-DE" sz="2000" kern="1200" dirty="0"/>
        </a:p>
      </dsp:txBody>
      <dsp:txXfrm>
        <a:off x="10041500" y="1868670"/>
        <a:ext cx="1723699" cy="1009103"/>
      </dsp:txXfrm>
    </dsp:sp>
    <dsp:sp modelId="{8C405834-7638-4505-94EC-425312604EE2}">
      <dsp:nvSpPr>
        <dsp:cNvPr id="0" name=""/>
        <dsp:cNvSpPr/>
      </dsp:nvSpPr>
      <dsp:spPr>
        <a:xfrm rot="10800000">
          <a:off x="9474158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9587778" y="2240307"/>
        <a:ext cx="265115" cy="265829"/>
      </dsp:txXfrm>
    </dsp:sp>
    <dsp:sp modelId="{238EC020-9F2C-4907-8FDA-B9ED63DF2B11}">
      <dsp:nvSpPr>
        <dsp:cNvPr id="0" name=""/>
        <dsp:cNvSpPr/>
      </dsp:nvSpPr>
      <dsp:spPr>
        <a:xfrm>
          <a:off x="7509019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Start</a:t>
          </a:r>
          <a:r>
            <a:rPr lang="en-GB" sz="2000" kern="1200" dirty="0"/>
            <a:t> the application  </a:t>
          </a:r>
          <a:endParaRPr lang="en-DE" sz="2000" kern="1200" dirty="0"/>
        </a:p>
      </dsp:txBody>
      <dsp:txXfrm>
        <a:off x="7540414" y="1868670"/>
        <a:ext cx="1723699" cy="1009103"/>
      </dsp:txXfrm>
    </dsp:sp>
    <dsp:sp modelId="{7CACDB3F-DE7A-4DC5-BE67-86B8CFA901CA}">
      <dsp:nvSpPr>
        <dsp:cNvPr id="0" name=""/>
        <dsp:cNvSpPr/>
      </dsp:nvSpPr>
      <dsp:spPr>
        <a:xfrm rot="10800000">
          <a:off x="6973072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7086692" y="2240307"/>
        <a:ext cx="265115" cy="265829"/>
      </dsp:txXfrm>
    </dsp:sp>
    <dsp:sp modelId="{486B574B-52A6-4F8E-8136-DB970AC8B478}">
      <dsp:nvSpPr>
        <dsp:cNvPr id="0" name=""/>
        <dsp:cNvSpPr/>
      </dsp:nvSpPr>
      <dsp:spPr>
        <a:xfrm>
          <a:off x="5007934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60000"/>
            <a:lumOff val="40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Measurement / validations </a:t>
          </a:r>
          <a:r>
            <a:rPr lang="en-US" sz="2000" kern="1200" dirty="0"/>
            <a:t>ø</a:t>
          </a:r>
          <a:endParaRPr lang="en-DE" sz="2000" kern="1200" dirty="0"/>
        </a:p>
      </dsp:txBody>
      <dsp:txXfrm>
        <a:off x="5039329" y="1868670"/>
        <a:ext cx="1723699" cy="1009103"/>
      </dsp:txXfrm>
    </dsp:sp>
    <dsp:sp modelId="{B651CCC6-3E46-4ADF-93E3-0343E865A290}">
      <dsp:nvSpPr>
        <dsp:cNvPr id="0" name=""/>
        <dsp:cNvSpPr/>
      </dsp:nvSpPr>
      <dsp:spPr>
        <a:xfrm rot="10800000">
          <a:off x="4471987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4585607" y="2240307"/>
        <a:ext cx="265115" cy="265829"/>
      </dsp:txXfrm>
    </dsp:sp>
    <dsp:sp modelId="{313DF7CF-B6C2-4098-A919-C77E42724447}">
      <dsp:nvSpPr>
        <dsp:cNvPr id="0" name=""/>
        <dsp:cNvSpPr/>
      </dsp:nvSpPr>
      <dsp:spPr>
        <a:xfrm>
          <a:off x="2506848" y="1837275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applications </a:t>
          </a:r>
          <a:endParaRPr lang="en-DE" sz="2000" kern="1200" dirty="0"/>
        </a:p>
      </dsp:txBody>
      <dsp:txXfrm>
        <a:off x="2538243" y="1868670"/>
        <a:ext cx="1723699" cy="1009103"/>
      </dsp:txXfrm>
    </dsp:sp>
    <dsp:sp modelId="{3F3532F7-5A79-4C63-B062-0B5C704367F5}">
      <dsp:nvSpPr>
        <dsp:cNvPr id="0" name=""/>
        <dsp:cNvSpPr/>
      </dsp:nvSpPr>
      <dsp:spPr>
        <a:xfrm rot="10800000">
          <a:off x="1970901" y="215169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10800000">
        <a:off x="2084521" y="2240307"/>
        <a:ext cx="265115" cy="265829"/>
      </dsp:txXfrm>
    </dsp:sp>
    <dsp:sp modelId="{7502E0C0-1CDC-4B8D-ADA6-D33104016BC1}">
      <dsp:nvSpPr>
        <dsp:cNvPr id="0" name=""/>
        <dsp:cNvSpPr/>
      </dsp:nvSpPr>
      <dsp:spPr>
        <a:xfrm>
          <a:off x="5762" y="1837275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/>
            <a:t>Stop service managers </a:t>
          </a:r>
          <a:endParaRPr lang="en-DE" sz="2000" kern="1200" dirty="0"/>
        </a:p>
      </dsp:txBody>
      <dsp:txXfrm>
        <a:off x="37157" y="1868670"/>
        <a:ext cx="1723699" cy="1009103"/>
      </dsp:txXfrm>
    </dsp:sp>
    <dsp:sp modelId="{415EE803-6FF9-4BF5-A922-8EE44979AD2A}">
      <dsp:nvSpPr>
        <dsp:cNvPr id="0" name=""/>
        <dsp:cNvSpPr/>
      </dsp:nvSpPr>
      <dsp:spPr>
        <a:xfrm rot="5400000">
          <a:off x="709639" y="3034223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 rot="-5400000">
        <a:off x="766092" y="3066380"/>
        <a:ext cx="265829" cy="265115"/>
      </dsp:txXfrm>
    </dsp:sp>
    <dsp:sp modelId="{AE64AAC7-EF51-4861-AF08-5D2D2B1E5083}">
      <dsp:nvSpPr>
        <dsp:cNvPr id="0" name=""/>
        <dsp:cNvSpPr/>
      </dsp:nvSpPr>
      <dsp:spPr>
        <a:xfrm>
          <a:off x="5762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de-DE" sz="2000" kern="1200">
              <a:latin typeface="Calibri" panose="020F0502020204030204"/>
              <a:ea typeface="+mn-ea"/>
              <a:cs typeface="+mn-cs"/>
            </a:rPr>
            <a:t>Offboard</a:t>
          </a:r>
          <a:r>
            <a:rPr lang="de-DE" sz="2000" kern="1200"/>
            <a:t> devices</a:t>
          </a:r>
          <a:endParaRPr lang="en-DE" sz="2000" kern="1200" dirty="0"/>
        </a:p>
      </dsp:txBody>
      <dsp:txXfrm>
        <a:off x="37157" y="3655159"/>
        <a:ext cx="1723699" cy="1009103"/>
      </dsp:txXfrm>
    </dsp:sp>
    <dsp:sp modelId="{5DC9723F-B6D8-45CA-9171-4777284F6A55}">
      <dsp:nvSpPr>
        <dsp:cNvPr id="0" name=""/>
        <dsp:cNvSpPr/>
      </dsp:nvSpPr>
      <dsp:spPr>
        <a:xfrm>
          <a:off x="1949463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2000" kern="1200">
            <a:solidFill>
              <a:schemeClr val="tx2">
                <a:lumMod val="50000"/>
              </a:schemeClr>
            </a:solidFill>
          </a:endParaRPr>
        </a:p>
      </dsp:txBody>
      <dsp:txXfrm>
        <a:off x="1949463" y="4026797"/>
        <a:ext cx="265115" cy="265829"/>
      </dsp:txXfrm>
    </dsp:sp>
    <dsp:sp modelId="{2A766B2C-AF04-4F5E-95A0-614B9BFC41F6}">
      <dsp:nvSpPr>
        <dsp:cNvPr id="0" name=""/>
        <dsp:cNvSpPr/>
      </dsp:nvSpPr>
      <dsp:spPr>
        <a:xfrm>
          <a:off x="2506848" y="3623764"/>
          <a:ext cx="1786489" cy="1071893"/>
        </a:xfrm>
        <a:prstGeom prst="roundRect">
          <a:avLst>
            <a:gd name="adj" fmla="val 10000"/>
          </a:avLst>
        </a:prstGeom>
        <a:solidFill>
          <a:schemeClr val="accent1">
            <a:lumMod val="75000"/>
          </a:schemeClr>
        </a:solidFill>
        <a:ln w="1270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/>
            <a:t>Stop the platform </a:t>
          </a:r>
          <a:endParaRPr lang="en-DE" sz="2000" kern="1200" dirty="0"/>
        </a:p>
      </dsp:txBody>
      <dsp:txXfrm>
        <a:off x="2538243" y="3655159"/>
        <a:ext cx="1723699" cy="1009103"/>
      </dsp:txXfrm>
    </dsp:sp>
    <dsp:sp modelId="{ADD50383-2023-4C5C-9B32-CA93B441E3AF}">
      <dsp:nvSpPr>
        <dsp:cNvPr id="0" name=""/>
        <dsp:cNvSpPr/>
      </dsp:nvSpPr>
      <dsp:spPr>
        <a:xfrm>
          <a:off x="4450549" y="3938187"/>
          <a:ext cx="378735" cy="443049"/>
        </a:xfrm>
        <a:prstGeom prst="rightArrow">
          <a:avLst>
            <a:gd name="adj1" fmla="val 60000"/>
            <a:gd name="adj2" fmla="val 50000"/>
          </a:avLst>
        </a:prstGeom>
        <a:solidFill>
          <a:schemeClr val="accent1">
            <a:tint val="60000"/>
            <a:hueOff val="0"/>
            <a:satOff val="0"/>
            <a:lumOff val="0"/>
            <a:alphaOff val="0"/>
          </a:schemeClr>
        </a:solidFill>
        <a:ln>
          <a:noFill/>
        </a:ln>
        <a:effectLst/>
      </dsp:spPr>
      <dsp:style>
        <a:lnRef idx="0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0" tIns="0" rIns="0" bIns="0" numCol="1" spcCol="1270" anchor="ctr" anchorCtr="0">
          <a:noAutofit/>
        </a:bodyPr>
        <a:lstStyle/>
        <a:p>
          <a:pPr marL="0" lvl="0" indent="0" algn="ctr" defTabSz="84455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DE" sz="1900" kern="1200"/>
        </a:p>
      </dsp:txBody>
      <dsp:txXfrm>
        <a:off x="4450549" y="4026797"/>
        <a:ext cx="265115" cy="265829"/>
      </dsp:txXfrm>
    </dsp:sp>
    <dsp:sp modelId="{EF68840C-20EA-436B-A9F0-5A70BA5550A8}">
      <dsp:nvSpPr>
        <dsp:cNvPr id="0" name=""/>
        <dsp:cNvSpPr/>
      </dsp:nvSpPr>
      <dsp:spPr>
        <a:xfrm>
          <a:off x="5007934" y="3623764"/>
          <a:ext cx="1786489" cy="1071893"/>
        </a:xfrm>
        <a:prstGeom prst="roundRect">
          <a:avLst>
            <a:gd name="adj" fmla="val 10000"/>
          </a:avLst>
        </a:prstGeom>
        <a:solidFill>
          <a:srgbClr val="5B9BD5">
            <a:lumMod val="75000"/>
          </a:srgbClr>
        </a:solidFill>
        <a:ln w="12700" cap="flat" cmpd="sng" algn="ctr">
          <a:solidFill>
            <a:prstClr val="white">
              <a:hueOff val="0"/>
              <a:satOff val="0"/>
              <a:lumOff val="0"/>
              <a:alphaOff val="0"/>
            </a:prst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76200" tIns="76200" rIns="76200" bIns="76200" numCol="1" spcCol="1270" anchor="ctr" anchorCtr="0">
          <a:noAutofit/>
        </a:bodyPr>
        <a:lstStyle/>
        <a:p>
          <a:pPr marL="0" lvl="0" indent="0" algn="ctr" defTabSz="8890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Stop</a:t>
          </a:r>
          <a:r>
            <a:rPr lang="en-GB" sz="2000" kern="1200" dirty="0"/>
            <a:t> the </a:t>
          </a:r>
          <a:r>
            <a:rPr lang="en-GB" sz="2000" kern="1200" dirty="0">
              <a:solidFill>
                <a:prstClr val="white"/>
              </a:solidFill>
              <a:latin typeface="Calibri" panose="020F0502020204030204"/>
              <a:ea typeface="+mn-ea"/>
              <a:cs typeface="+mn-cs"/>
            </a:rPr>
            <a:t>private</a:t>
          </a:r>
          <a:r>
            <a:rPr lang="en-GB" sz="2000" kern="1200" dirty="0"/>
            <a:t> </a:t>
          </a:r>
          <a:r>
            <a:rPr lang="en-US" sz="2000" kern="1200" dirty="0"/>
            <a:t>docker</a:t>
          </a:r>
          <a:r>
            <a:rPr lang="en-GB" sz="2000" kern="1200" dirty="0"/>
            <a:t> registry </a:t>
          </a:r>
          <a:endParaRPr lang="en-DE" sz="2000" kern="1200" dirty="0"/>
        </a:p>
      </dsp:txBody>
      <dsp:txXfrm>
        <a:off x="5039329" y="3655159"/>
        <a:ext cx="1723699" cy="1009103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process5">
  <dgm:title val=""/>
  <dgm:desc val=""/>
  <dgm:catLst>
    <dgm:cat type="process" pri="17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  <dgm:pt modelId="4">
          <dgm:prSet phldr="1"/>
        </dgm:pt>
        <dgm:pt modelId="5">
          <dgm:prSet phldr="1"/>
        </dgm:pt>
      </dgm:ptLst>
      <dgm:cxnLst>
        <dgm:cxn modelId="7" srcId="0" destId="1" srcOrd="0" destOrd="0"/>
        <dgm:cxn modelId="8" srcId="0" destId="2" srcOrd="1" destOrd="0"/>
        <dgm:cxn modelId="9" srcId="0" destId="3" srcOrd="2" destOrd="0"/>
        <dgm:cxn modelId="10" srcId="0" destId="4" srcOrd="3" destOrd="0"/>
        <dgm:cxn modelId="11" srcId="0" destId="5" srcOrd="4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diagram">
    <dgm:varLst>
      <dgm:dir/>
      <dgm:resizeHandles val="exact"/>
    </dgm:varLst>
    <dgm:choose name="Name0">
      <dgm:if name="Name1" axis="self" func="var" arg="dir" op="equ" val="norm">
        <dgm:alg type="snake">
          <dgm:param type="grDir" val="tL"/>
          <dgm:param type="flowDir" val="row"/>
          <dgm:param type="contDir" val="revDir"/>
          <dgm:param type="bkpt" val="endCnv"/>
        </dgm:alg>
      </dgm:if>
      <dgm:else name="Name2">
        <dgm:alg type="snake">
          <dgm:param type="grDir" val="tR"/>
          <dgm:param type="flowDir" val="row"/>
          <dgm:param type="contDir" val="revDir"/>
          <dgm:param type="bkpt" val="endCnv"/>
        </dgm:alg>
      </dgm:else>
    </dgm:choose>
    <dgm:shape xmlns:r="http://schemas.openxmlformats.org/officeDocument/2006/relationships" r:blip="">
      <dgm:adjLst/>
    </dgm:shape>
    <dgm:presOf/>
    <dgm:constrLst>
      <dgm:constr type="w" for="ch" ptType="node" refType="w"/>
      <dgm:constr type="w" for="ch" forName="sibTrans" refType="w" refFor="ch" refPtType="node" op="equ" fact="0.4"/>
      <dgm:constr type="sp" refType="w" refFor="ch" refForName="sibTrans" op="equ"/>
      <dgm:constr type="primFontSz" for="ch" ptType="node" op="equ" val="65"/>
      <dgm:constr type="primFontSz" for="des" forName="connectorText" op="equ" val="55"/>
      <dgm:constr type="primFontSz" for="des" forName="connectorText" refType="primFontSz" refFor="ch" refPtType="node" op="lte" fact="0.8"/>
    </dgm:constrLst>
    <dgm:ruleLst/>
    <dgm:forEach name="nodesForEach" axis="ch" ptType="node">
      <dgm:layoutNode name="node">
        <dgm:varLst>
          <dgm:bulletEnabled val="1"/>
        </dgm:varLst>
        <dgm:alg type="tx"/>
        <dgm:shape xmlns:r="http://schemas.openxmlformats.org/officeDocument/2006/relationships" type="roundRect" r:blip="">
          <dgm:adjLst>
            <dgm:adj idx="1" val="0.1"/>
          </dgm:adjLst>
        </dgm:shape>
        <dgm:presOf axis="desOrSelf" ptType="node"/>
        <dgm:constrLst>
          <dgm:constr type="h" refType="w" fact="0.6"/>
          <dgm:constr type="tMarg" refType="primFontSz" fact="0.3"/>
          <dgm:constr type="bMarg" refType="primFontSz" fact="0.3"/>
          <dgm:constr type="lMarg" refType="primFontSz" fact="0.3"/>
          <dgm:constr type="rMarg" refType="primFontSz" fact="0.3"/>
        </dgm:constrLst>
        <dgm:ruleLst>
          <dgm:rule type="primFontSz" val="5" fact="NaN" max="NaN"/>
        </dgm:ruleLst>
      </dgm:layoutNode>
      <dgm:forEach name="sibTransForEach" axis="followSib" ptType="sibTrans" cnt="1">
        <dgm:layoutNode name="sibTrans">
          <dgm:alg type="conn">
            <dgm:param type="begPts" val="auto"/>
            <dgm:param type="endPts" val="auto"/>
          </dgm:alg>
          <dgm:shape xmlns:r="http://schemas.openxmlformats.org/officeDocument/2006/relationships" type="conn" r:blip="">
            <dgm:adjLst/>
          </dgm:shape>
          <dgm:presOf axis="self"/>
          <dgm:constrLst>
            <dgm:constr type="h" refType="w" fact="0.62"/>
            <dgm:constr type="connDist"/>
          </dgm:constrLst>
          <dgm:ruleLst/>
          <dgm:layoutNode name="connectorText">
            <dgm:alg type="tx">
              <dgm:param type="autoTxRot" val="upr"/>
            </dgm:alg>
            <dgm:shape xmlns:r="http://schemas.openxmlformats.org/officeDocument/2006/relationships" type="conn" r:blip="" hideGeom="1">
              <dgm:adjLst/>
            </dgm:shape>
            <dgm:presOf axis="self"/>
            <dgm:constrLst>
              <dgm:constr type="lMarg"/>
              <dgm:constr type="rMarg"/>
              <dgm:constr type="tMarg"/>
              <dgm:constr type="bMarg"/>
            </dgm:constrLst>
            <dgm:ruleLst>
              <dgm:rule type="primFontSz" val="5" fact="NaN" max="NaN"/>
            </dgm:ruleLst>
          </dgm:layoutNode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018386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29694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5326090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609562" y="273422"/>
            <a:ext cx="10971684" cy="1144631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US" sz="5321" b="0" strike="noStrike" spc="-1">
              <a:latin typeface="Arial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609562" y="1604399"/>
            <a:ext cx="10971684" cy="3976819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US" sz="3870" b="0" strike="noStrike" spc="-1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lstStyle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lstStyle/>
          <a:p>
            <a:fld id="{D4BEA29F-46B8-40CB-82F9-79C6909E31D4}" type="slidenum">
              <a:t>‹#›</a:t>
            </a:fld>
            <a:endParaRPr/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lstStyle/>
          <a:p>
            <a:endParaRPr/>
          </a:p>
        </p:txBody>
      </p:sp>
    </p:spTree>
    <p:extLst>
      <p:ext uri="{BB962C8B-B14F-4D97-AF65-F5344CB8AC3E}">
        <p14:creationId xmlns:p14="http://schemas.microsoft.com/office/powerpoint/2010/main" val="17397053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6277241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890940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6560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688429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6843831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8037370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846001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41924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3F066647-0F05-4EF6-96D0-27E2AA380C18}" type="datetimeFigureOut">
              <a:rPr lang="en-US" smtClean="0"/>
              <a:t>5/8/2025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DC86CCD-C388-49F2-89D6-DB1D331341A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977325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commons.wikimedia.org/wiki/Category:SVG_coffee_icons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.png"/><Relationship Id="rId5" Type="http://schemas.openxmlformats.org/officeDocument/2006/relationships/hyperlink" Target="https://openclipart.org/detail/38899/new-file-by-mightyman" TargetMode="External"/><Relationship Id="rId4" Type="http://schemas.openxmlformats.org/officeDocument/2006/relationships/image" Target="../media/image3.png"/><Relationship Id="rId9" Type="http://schemas.openxmlformats.org/officeDocument/2006/relationships/hyperlink" Target="https://pixabay.com/en/storage-icon-container-archiving-38093/" TargetMode="External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5.png"/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hyperlink" Target="https://openclipart.org/detail/38899/new-file-by-mightyman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.png"/><Relationship Id="rId5" Type="http://schemas.openxmlformats.org/officeDocument/2006/relationships/hyperlink" Target="https://commons.wikimedia.org/wiki/Category:SVG_coffee_icons" TargetMode="External"/><Relationship Id="rId4" Type="http://schemas.openxmlformats.org/officeDocument/2006/relationships/image" Target="../media/image4.png"/><Relationship Id="rId9" Type="http://schemas.openxmlformats.org/officeDocument/2006/relationships/hyperlink" Target="https://pixabay.com/en/storage-icon-container-archiving-38093/" TargetMode="External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hyperlink" Target="https://pixabay.com/en/storage-icon-container-archiving-38093/" TargetMode="External"/><Relationship Id="rId5" Type="http://schemas.openxmlformats.org/officeDocument/2006/relationships/image" Target="../media/image5.png"/><Relationship Id="rId4" Type="http://schemas.openxmlformats.org/officeDocument/2006/relationships/image" Target="../media/image6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7" Type="http://schemas.openxmlformats.org/officeDocument/2006/relationships/image" Target="../media/image9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8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hyperlink" Target="https://pixabay.com/en/folder-directory-microsoft-windows-154961/" TargetMode="External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.png"/><Relationship Id="rId5" Type="http://schemas.openxmlformats.org/officeDocument/2006/relationships/image" Target="../media/image6.png"/><Relationship Id="rId4" Type="http://schemas.openxmlformats.org/officeDocument/2006/relationships/image" Target="../media/image7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3" Type="http://schemas.openxmlformats.org/officeDocument/2006/relationships/hyperlink" Target="https://openclipart.org/detail/168896/factory-machine" TargetMode="External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1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Rectangle 49">
            <a:extLst>
              <a:ext uri="{FF2B5EF4-FFF2-40B4-BE49-F238E27FC236}">
                <a16:creationId xmlns:a16="http://schemas.microsoft.com/office/drawing/2014/main" id="{B89C3A76-11FB-46BD-ACAF-BBF47B3AFB7F}"/>
              </a:ext>
            </a:extLst>
          </p:cNvPr>
          <p:cNvSpPr/>
          <p:nvPr/>
        </p:nvSpPr>
        <p:spPr bwMode="auto">
          <a:xfrm>
            <a:off x="7151262" y="1074059"/>
            <a:ext cx="5878938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Resources (management)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24" name="Rectangle 49">
            <a:extLst>
              <a:ext uri="{FF2B5EF4-FFF2-40B4-BE49-F238E27FC236}">
                <a16:creationId xmlns:a16="http://schemas.microsoft.com/office/drawing/2014/main" id="{0D482940-758E-47CD-8A29-29AF026218C9}"/>
              </a:ext>
            </a:extLst>
          </p:cNvPr>
          <p:cNvSpPr/>
          <p:nvPr/>
        </p:nvSpPr>
        <p:spPr bwMode="auto">
          <a:xfrm>
            <a:off x="7160804" y="2481294"/>
            <a:ext cx="5878938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6120" y="2486816"/>
            <a:ext cx="4370975" cy="19427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8847823" y="-1505100"/>
            <a:ext cx="4182377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3934437" y="-1503609"/>
            <a:ext cx="2885454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6871604" y="-1511006"/>
            <a:ext cx="1938018" cy="160384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r>
              <a:rPr lang="en-US" kern="0" dirty="0">
                <a:solidFill>
                  <a:prstClr val="black"/>
                </a:solidFill>
                <a:cs typeface="Arial"/>
              </a:rPr>
              <a:t>Monitoring/Adapt.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7048294" y="-3739527"/>
            <a:ext cx="5991447" cy="218542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-3524442" y="1308762"/>
            <a:ext cx="11239342" cy="114276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16295" y="-3739527"/>
            <a:ext cx="4273155" cy="2173366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6119" y="1076835"/>
            <a:ext cx="4367697" cy="135865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Service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5" name="Rectangle 49">
            <a:extLst>
              <a:ext uri="{FF2B5EF4-FFF2-40B4-BE49-F238E27FC236}">
                <a16:creationId xmlns:a16="http://schemas.microsoft.com/office/drawing/2014/main" id="{D6C97061-6915-4F12-A313-B75CC18F56C2}"/>
              </a:ext>
            </a:extLst>
          </p:cNvPr>
          <p:cNvSpPr/>
          <p:nvPr/>
        </p:nvSpPr>
        <p:spPr bwMode="auto">
          <a:xfrm>
            <a:off x="2729015" y="4487247"/>
            <a:ext cx="10310727" cy="213107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66" name="TextBox 17">
            <a:extLst>
              <a:ext uri="{FF2B5EF4-FFF2-40B4-BE49-F238E27FC236}">
                <a16:creationId xmlns:a16="http://schemas.microsoft.com/office/drawing/2014/main" id="{39858B90-0493-4883-B925-5CEA029F1FED}"/>
              </a:ext>
            </a:extLst>
          </p:cNvPr>
          <p:cNvSpPr/>
          <p:nvPr/>
        </p:nvSpPr>
        <p:spPr bwMode="auto">
          <a:xfrm>
            <a:off x="2994872" y="4905162"/>
            <a:ext cx="92865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support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67" name="TextBox 17">
            <a:extLst>
              <a:ext uri="{FF2B5EF4-FFF2-40B4-BE49-F238E27FC236}">
                <a16:creationId xmlns:a16="http://schemas.microsoft.com/office/drawing/2014/main" id="{A9C08E72-5B88-41AB-AB46-6175B79A1A82}"/>
              </a:ext>
            </a:extLst>
          </p:cNvPr>
          <p:cNvSpPr/>
          <p:nvPr/>
        </p:nvSpPr>
        <p:spPr bwMode="auto">
          <a:xfrm>
            <a:off x="4353367" y="4652723"/>
            <a:ext cx="554537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0" name="TextBox 17">
            <a:extLst>
              <a:ext uri="{FF2B5EF4-FFF2-40B4-BE49-F238E27FC236}">
                <a16:creationId xmlns:a16="http://schemas.microsoft.com/office/drawing/2014/main" id="{62E297DF-9873-4B2F-9C4B-75165FE10F1D}"/>
              </a:ext>
            </a:extLst>
          </p:cNvPr>
          <p:cNvSpPr/>
          <p:nvPr/>
        </p:nvSpPr>
        <p:spPr bwMode="auto">
          <a:xfrm>
            <a:off x="6671994" y="5035507"/>
            <a:ext cx="79254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1" name="TextBox 17">
            <a:extLst>
              <a:ext uri="{FF2B5EF4-FFF2-40B4-BE49-F238E27FC236}">
                <a16:creationId xmlns:a16="http://schemas.microsoft.com/office/drawing/2014/main" id="{D846D791-0735-4DA5-A05C-159BAB3F6877}"/>
              </a:ext>
            </a:extLst>
          </p:cNvPr>
          <p:cNvSpPr/>
          <p:nvPr/>
        </p:nvSpPr>
        <p:spPr bwMode="auto">
          <a:xfrm>
            <a:off x="7906040" y="5039924"/>
            <a:ext cx="1364555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basyx.server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2" name="TextBox 17">
            <a:extLst>
              <a:ext uri="{FF2B5EF4-FFF2-40B4-BE49-F238E27FC236}">
                <a16:creationId xmlns:a16="http://schemas.microsoft.com/office/drawing/2014/main" id="{FFBB8862-CEA8-438C-9121-FF62AA38BD3B}"/>
              </a:ext>
            </a:extLst>
          </p:cNvPr>
          <p:cNvSpPr/>
          <p:nvPr/>
        </p:nvSpPr>
        <p:spPr bwMode="auto">
          <a:xfrm>
            <a:off x="6664438" y="4653208"/>
            <a:ext cx="79246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iip-aas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3" name="TextBox 17">
            <a:extLst>
              <a:ext uri="{FF2B5EF4-FFF2-40B4-BE49-F238E27FC236}">
                <a16:creationId xmlns:a16="http://schemas.microsoft.com/office/drawing/2014/main" id="{88DE995D-D0C7-49B3-AEA0-19EEFC4A2473}"/>
              </a:ext>
            </a:extLst>
          </p:cNvPr>
          <p:cNvSpPr/>
          <p:nvPr/>
        </p:nvSpPr>
        <p:spPr bwMode="auto">
          <a:xfrm>
            <a:off x="4333723" y="5084636"/>
            <a:ext cx="1502578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dfltSysMetrics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8" name="TextBox 17">
            <a:extLst>
              <a:ext uri="{FF2B5EF4-FFF2-40B4-BE49-F238E27FC236}">
                <a16:creationId xmlns:a16="http://schemas.microsoft.com/office/drawing/2014/main" id="{9DA045DB-14A9-44D4-A343-36A9A5DA02F0}"/>
              </a:ext>
            </a:extLst>
          </p:cNvPr>
          <p:cNvSpPr/>
          <p:nvPr/>
        </p:nvSpPr>
        <p:spPr bwMode="auto">
          <a:xfrm>
            <a:off x="4324196" y="5446807"/>
            <a:ext cx="193664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sysMetrics.plcnext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79" name="TextBox 17">
            <a:extLst>
              <a:ext uri="{FF2B5EF4-FFF2-40B4-BE49-F238E27FC236}">
                <a16:creationId xmlns:a16="http://schemas.microsoft.com/office/drawing/2014/main" id="{9B046DA0-CE52-4DEB-8441-E1FC7556E538}"/>
              </a:ext>
            </a:extLst>
          </p:cNvPr>
          <p:cNvSpPr/>
          <p:nvPr/>
        </p:nvSpPr>
        <p:spPr bwMode="auto">
          <a:xfrm>
            <a:off x="4333722" y="5814391"/>
            <a:ext cx="207641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sysMetrics.bitmotec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80" name="TextBox 17">
            <a:extLst>
              <a:ext uri="{FF2B5EF4-FFF2-40B4-BE49-F238E27FC236}">
                <a16:creationId xmlns:a16="http://schemas.microsoft.com/office/drawing/2014/main" id="{C00595DD-9F98-4217-8685-02736ADC9F29}"/>
              </a:ext>
            </a:extLst>
          </p:cNvPr>
          <p:cNvSpPr/>
          <p:nvPr/>
        </p:nvSpPr>
        <p:spPr bwMode="auto">
          <a:xfrm>
            <a:off x="4324196" y="6186063"/>
            <a:ext cx="18155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semanticId.eclass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3" name="Connector: Elbow 2">
            <a:extLst>
              <a:ext uri="{FF2B5EF4-FFF2-40B4-BE49-F238E27FC236}">
                <a16:creationId xmlns:a16="http://schemas.microsoft.com/office/drawing/2014/main" id="{B7193C7B-7474-497D-8F5F-038C24E45DBD}"/>
              </a:ext>
            </a:extLst>
          </p:cNvPr>
          <p:cNvCxnSpPr>
            <a:cxnSpLocks/>
            <a:stCxn id="67" idx="3"/>
            <a:endCxn id="70" idx="1"/>
          </p:cNvCxnSpPr>
          <p:nvPr/>
        </p:nvCxnSpPr>
        <p:spPr>
          <a:xfrm>
            <a:off x="4907904" y="4809167"/>
            <a:ext cx="1764090" cy="382784"/>
          </a:xfrm>
          <a:prstGeom prst="bentConnector3">
            <a:avLst>
              <a:gd name="adj1" fmla="val 74066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6BEAF616-B7B4-496D-AEE1-42B088BC5118}"/>
              </a:ext>
            </a:extLst>
          </p:cNvPr>
          <p:cNvCxnSpPr>
            <a:cxnSpLocks/>
            <a:stCxn id="70" idx="3"/>
            <a:endCxn id="71" idx="1"/>
          </p:cNvCxnSpPr>
          <p:nvPr/>
        </p:nvCxnSpPr>
        <p:spPr>
          <a:xfrm>
            <a:off x="7464534" y="5191951"/>
            <a:ext cx="441506" cy="4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C0EE052-21A6-4DB4-92AE-CF238A03F124}"/>
              </a:ext>
            </a:extLst>
          </p:cNvPr>
          <p:cNvCxnSpPr>
            <a:cxnSpLocks/>
            <a:stCxn id="66" idx="3"/>
            <a:endCxn id="67" idx="1"/>
          </p:cNvCxnSpPr>
          <p:nvPr/>
        </p:nvCxnSpPr>
        <p:spPr>
          <a:xfrm flipV="1">
            <a:off x="3923523" y="4809167"/>
            <a:ext cx="429844" cy="2524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452F808E-39C3-42E6-9D76-8F85C261D736}"/>
              </a:ext>
            </a:extLst>
          </p:cNvPr>
          <p:cNvCxnSpPr>
            <a:cxnSpLocks/>
            <a:stCxn id="67" idx="3"/>
            <a:endCxn id="72" idx="1"/>
          </p:cNvCxnSpPr>
          <p:nvPr/>
        </p:nvCxnSpPr>
        <p:spPr>
          <a:xfrm>
            <a:off x="4907904" y="4809167"/>
            <a:ext cx="1756534" cy="48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0CB8C296-883B-409C-A7E8-988A87C024D2}"/>
              </a:ext>
            </a:extLst>
          </p:cNvPr>
          <p:cNvCxnSpPr>
            <a:cxnSpLocks/>
            <a:stCxn id="66" idx="3"/>
            <a:endCxn id="73" idx="1"/>
          </p:cNvCxnSpPr>
          <p:nvPr/>
        </p:nvCxnSpPr>
        <p:spPr>
          <a:xfrm>
            <a:off x="3923523" y="5061606"/>
            <a:ext cx="410200" cy="17947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2242C319-95A3-490E-894B-08E8F6108D57}"/>
              </a:ext>
            </a:extLst>
          </p:cNvPr>
          <p:cNvCxnSpPr>
            <a:cxnSpLocks/>
            <a:stCxn id="66" idx="3"/>
            <a:endCxn id="78" idx="1"/>
          </p:cNvCxnSpPr>
          <p:nvPr/>
        </p:nvCxnSpPr>
        <p:spPr>
          <a:xfrm>
            <a:off x="3923523" y="5061606"/>
            <a:ext cx="400673" cy="54164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5B99765F-1076-44B4-8818-E03F8C7A8100}"/>
              </a:ext>
            </a:extLst>
          </p:cNvPr>
          <p:cNvCxnSpPr>
            <a:cxnSpLocks/>
            <a:stCxn id="66" idx="3"/>
            <a:endCxn id="79" idx="1"/>
          </p:cNvCxnSpPr>
          <p:nvPr/>
        </p:nvCxnSpPr>
        <p:spPr>
          <a:xfrm>
            <a:off x="3923523" y="5061606"/>
            <a:ext cx="410199" cy="909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9EDC05A-972C-431A-9DAA-66C5294C6494}"/>
              </a:ext>
            </a:extLst>
          </p:cNvPr>
          <p:cNvCxnSpPr>
            <a:cxnSpLocks/>
            <a:stCxn id="66" idx="3"/>
            <a:endCxn id="80" idx="1"/>
          </p:cNvCxnSpPr>
          <p:nvPr/>
        </p:nvCxnSpPr>
        <p:spPr>
          <a:xfrm>
            <a:off x="3923523" y="5061606"/>
            <a:ext cx="400673" cy="128090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7">
            <a:extLst>
              <a:ext uri="{FF2B5EF4-FFF2-40B4-BE49-F238E27FC236}">
                <a16:creationId xmlns:a16="http://schemas.microsoft.com/office/drawing/2014/main" id="{594399A2-7E82-466A-A361-99621D6664A6}"/>
              </a:ext>
            </a:extLst>
          </p:cNvPr>
          <p:cNvSpPr/>
          <p:nvPr/>
        </p:nvSpPr>
        <p:spPr bwMode="auto">
          <a:xfrm>
            <a:off x="2977209" y="3345605"/>
            <a:ext cx="1082606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transport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4" name="TextBox 17">
            <a:extLst>
              <a:ext uri="{FF2B5EF4-FFF2-40B4-BE49-F238E27FC236}">
                <a16:creationId xmlns:a16="http://schemas.microsoft.com/office/drawing/2014/main" id="{C0EFA456-7914-43FF-BE79-1C591D8DE34A}"/>
              </a:ext>
            </a:extLst>
          </p:cNvPr>
          <p:cNvSpPr/>
          <p:nvPr/>
        </p:nvSpPr>
        <p:spPr bwMode="auto">
          <a:xfrm>
            <a:off x="7426875" y="2906708"/>
            <a:ext cx="125820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connectors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7" name="TextBox 17">
            <a:extLst>
              <a:ext uri="{FF2B5EF4-FFF2-40B4-BE49-F238E27FC236}">
                <a16:creationId xmlns:a16="http://schemas.microsoft.com/office/drawing/2014/main" id="{347EAEF3-1F56-4D6B-84A4-1B1D19F7DB80}"/>
              </a:ext>
            </a:extLst>
          </p:cNvPr>
          <p:cNvSpPr/>
          <p:nvPr/>
        </p:nvSpPr>
        <p:spPr bwMode="auto">
          <a:xfrm>
            <a:off x="9090457" y="3297712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8" name="TextBox 17">
            <a:extLst>
              <a:ext uri="{FF2B5EF4-FFF2-40B4-BE49-F238E27FC236}">
                <a16:creationId xmlns:a16="http://schemas.microsoft.com/office/drawing/2014/main" id="{1325811B-F27C-463A-AF47-848070C6BC4A}"/>
              </a:ext>
            </a:extLst>
          </p:cNvPr>
          <p:cNvSpPr/>
          <p:nvPr/>
        </p:nvSpPr>
        <p:spPr bwMode="auto">
          <a:xfrm>
            <a:off x="9094033" y="3654805"/>
            <a:ext cx="691956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mqtt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1A2C5AA6-A20C-4D9E-80CD-12D80882362A}"/>
              </a:ext>
            </a:extLst>
          </p:cNvPr>
          <p:cNvCxnSpPr>
            <a:cxnSpLocks/>
            <a:stCxn id="124" idx="3"/>
            <a:endCxn id="125" idx="1"/>
          </p:cNvCxnSpPr>
          <p:nvPr/>
        </p:nvCxnSpPr>
        <p:spPr>
          <a:xfrm flipV="1">
            <a:off x="8685078" y="2728585"/>
            <a:ext cx="410105" cy="33456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6DD10A8B-0C4D-47B8-8370-A5C8520E130A}"/>
              </a:ext>
            </a:extLst>
          </p:cNvPr>
          <p:cNvCxnSpPr>
            <a:cxnSpLocks/>
            <a:stCxn id="124" idx="3"/>
            <a:endCxn id="126" idx="1"/>
          </p:cNvCxnSpPr>
          <p:nvPr/>
        </p:nvCxnSpPr>
        <p:spPr>
          <a:xfrm>
            <a:off x="8685078" y="3063152"/>
            <a:ext cx="406826" cy="239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4" name="Connector: Elbow 143">
            <a:extLst>
              <a:ext uri="{FF2B5EF4-FFF2-40B4-BE49-F238E27FC236}">
                <a16:creationId xmlns:a16="http://schemas.microsoft.com/office/drawing/2014/main" id="{B8835652-3B57-4044-AAED-97498CFD7B3C}"/>
              </a:ext>
            </a:extLst>
          </p:cNvPr>
          <p:cNvCxnSpPr>
            <a:cxnSpLocks/>
            <a:stCxn id="124" idx="3"/>
            <a:endCxn id="127" idx="1"/>
          </p:cNvCxnSpPr>
          <p:nvPr/>
        </p:nvCxnSpPr>
        <p:spPr>
          <a:xfrm>
            <a:off x="8685078" y="3063152"/>
            <a:ext cx="405379" cy="391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04692B19-245C-4693-B051-556A77469508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>
            <a:off x="8685078" y="3063152"/>
            <a:ext cx="408955" cy="74809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TextBox 17">
            <a:extLst>
              <a:ext uri="{FF2B5EF4-FFF2-40B4-BE49-F238E27FC236}">
                <a16:creationId xmlns:a16="http://schemas.microsoft.com/office/drawing/2014/main" id="{2BE27FE7-7712-4EAA-A32D-04F173882A0C}"/>
              </a:ext>
            </a:extLst>
          </p:cNvPr>
          <p:cNvSpPr/>
          <p:nvPr/>
        </p:nvSpPr>
        <p:spPr bwMode="auto">
          <a:xfrm>
            <a:off x="9095993" y="4009821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opcuav1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4" name="TextBox 17">
            <a:extLst>
              <a:ext uri="{FF2B5EF4-FFF2-40B4-BE49-F238E27FC236}">
                <a16:creationId xmlns:a16="http://schemas.microsoft.com/office/drawing/2014/main" id="{603D5361-C135-47FE-8678-B0626DFB2B95}"/>
              </a:ext>
            </a:extLst>
          </p:cNvPr>
          <p:cNvSpPr/>
          <p:nvPr/>
        </p:nvSpPr>
        <p:spPr bwMode="auto">
          <a:xfrm>
            <a:off x="4250815" y="2993661"/>
            <a:ext cx="764389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99" name="TextBox 17">
            <a:extLst>
              <a:ext uri="{FF2B5EF4-FFF2-40B4-BE49-F238E27FC236}">
                <a16:creationId xmlns:a16="http://schemas.microsoft.com/office/drawing/2014/main" id="{44BD434E-0464-4954-8400-CC8F65EE39C5}"/>
              </a:ext>
            </a:extLst>
          </p:cNvPr>
          <p:cNvSpPr/>
          <p:nvPr/>
        </p:nvSpPr>
        <p:spPr bwMode="auto">
          <a:xfrm>
            <a:off x="4255667" y="3353293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DC88B01F-607B-413C-9B91-30D5E9919A45}"/>
              </a:ext>
            </a:extLst>
          </p:cNvPr>
          <p:cNvSpPr/>
          <p:nvPr/>
        </p:nvSpPr>
        <p:spPr bwMode="auto">
          <a:xfrm>
            <a:off x="4244354" y="3711605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1" name="Connector: Elbow 200">
            <a:extLst>
              <a:ext uri="{FF2B5EF4-FFF2-40B4-BE49-F238E27FC236}">
                <a16:creationId xmlns:a16="http://schemas.microsoft.com/office/drawing/2014/main" id="{85703373-72E8-4A5A-86B6-8706E3FD2F7F}"/>
              </a:ext>
            </a:extLst>
          </p:cNvPr>
          <p:cNvCxnSpPr>
            <a:cxnSpLocks/>
            <a:stCxn id="124" idx="3"/>
            <a:endCxn id="193" idx="1"/>
          </p:cNvCxnSpPr>
          <p:nvPr/>
        </p:nvCxnSpPr>
        <p:spPr>
          <a:xfrm>
            <a:off x="8685078" y="3063152"/>
            <a:ext cx="410915" cy="110311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TextBox 17">
            <a:extLst>
              <a:ext uri="{FF2B5EF4-FFF2-40B4-BE49-F238E27FC236}">
                <a16:creationId xmlns:a16="http://schemas.microsoft.com/office/drawing/2014/main" id="{7CFF9A46-F7CB-484A-AA41-5ECB1017C8ED}"/>
              </a:ext>
            </a:extLst>
          </p:cNvPr>
          <p:cNvSpPr/>
          <p:nvPr/>
        </p:nvSpPr>
        <p:spPr bwMode="auto">
          <a:xfrm>
            <a:off x="4255583" y="4065022"/>
            <a:ext cx="759621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3" name="TextBox 17">
            <a:extLst>
              <a:ext uri="{FF2B5EF4-FFF2-40B4-BE49-F238E27FC236}">
                <a16:creationId xmlns:a16="http://schemas.microsoft.com/office/drawing/2014/main" id="{A9BFC4C5-97B9-4236-94D3-E42CF2984251}"/>
              </a:ext>
            </a:extLst>
          </p:cNvPr>
          <p:cNvSpPr/>
          <p:nvPr/>
        </p:nvSpPr>
        <p:spPr bwMode="auto">
          <a:xfrm>
            <a:off x="5782051" y="2630875"/>
            <a:ext cx="7596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amqp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4" name="TextBox 17">
            <a:extLst>
              <a:ext uri="{FF2B5EF4-FFF2-40B4-BE49-F238E27FC236}">
                <a16:creationId xmlns:a16="http://schemas.microsoft.com/office/drawing/2014/main" id="{58AAE8BF-5F90-4271-A64C-CC06A1280AB5}"/>
              </a:ext>
            </a:extLst>
          </p:cNvPr>
          <p:cNvSpPr/>
          <p:nvPr/>
        </p:nvSpPr>
        <p:spPr bwMode="auto">
          <a:xfrm>
            <a:off x="5782051" y="2993402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5" name="TextBox 17">
            <a:extLst>
              <a:ext uri="{FF2B5EF4-FFF2-40B4-BE49-F238E27FC236}">
                <a16:creationId xmlns:a16="http://schemas.microsoft.com/office/drawing/2014/main" id="{24B8E84C-0BFF-44C6-9CB1-90663551D538}"/>
              </a:ext>
            </a:extLst>
          </p:cNvPr>
          <p:cNvSpPr/>
          <p:nvPr/>
        </p:nvSpPr>
        <p:spPr bwMode="auto">
          <a:xfrm>
            <a:off x="5771595" y="3344149"/>
            <a:ext cx="89232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6" name="TextBox 17">
            <a:extLst>
              <a:ext uri="{FF2B5EF4-FFF2-40B4-BE49-F238E27FC236}">
                <a16:creationId xmlns:a16="http://schemas.microsoft.com/office/drawing/2014/main" id="{719AE326-63AF-4E59-9FBD-9CA84694F759}"/>
              </a:ext>
            </a:extLst>
          </p:cNvPr>
          <p:cNvSpPr/>
          <p:nvPr/>
        </p:nvSpPr>
        <p:spPr bwMode="auto">
          <a:xfrm>
            <a:off x="5771595" y="3698729"/>
            <a:ext cx="112471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7" name="TextBox 17">
            <a:extLst>
              <a:ext uri="{FF2B5EF4-FFF2-40B4-BE49-F238E27FC236}">
                <a16:creationId xmlns:a16="http://schemas.microsoft.com/office/drawing/2014/main" id="{59F0B08E-39BE-4C43-968C-FBF766BFBF33}"/>
              </a:ext>
            </a:extLst>
          </p:cNvPr>
          <p:cNvSpPr/>
          <p:nvPr/>
        </p:nvSpPr>
        <p:spPr bwMode="auto">
          <a:xfrm>
            <a:off x="5764437" y="4046283"/>
            <a:ext cx="1111453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hivemqv5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08" name="Connector: Elbow 207">
            <a:extLst>
              <a:ext uri="{FF2B5EF4-FFF2-40B4-BE49-F238E27FC236}">
                <a16:creationId xmlns:a16="http://schemas.microsoft.com/office/drawing/2014/main" id="{03F0BED6-0866-4E57-942D-0D495BCFBC54}"/>
              </a:ext>
            </a:extLst>
          </p:cNvPr>
          <p:cNvCxnSpPr>
            <a:cxnSpLocks/>
            <a:stCxn id="202" idx="3"/>
            <a:endCxn id="203" idx="1"/>
          </p:cNvCxnSpPr>
          <p:nvPr/>
        </p:nvCxnSpPr>
        <p:spPr>
          <a:xfrm flipV="1">
            <a:off x="5015204" y="2787319"/>
            <a:ext cx="766847" cy="14341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9" name="Connector: Elbow 208">
            <a:extLst>
              <a:ext uri="{FF2B5EF4-FFF2-40B4-BE49-F238E27FC236}">
                <a16:creationId xmlns:a16="http://schemas.microsoft.com/office/drawing/2014/main" id="{E11DB554-A647-4623-B42C-E96A11539637}"/>
              </a:ext>
            </a:extLst>
          </p:cNvPr>
          <p:cNvCxnSpPr>
            <a:cxnSpLocks/>
            <a:stCxn id="202" idx="3"/>
            <a:endCxn id="204" idx="1"/>
          </p:cNvCxnSpPr>
          <p:nvPr/>
        </p:nvCxnSpPr>
        <p:spPr>
          <a:xfrm flipV="1">
            <a:off x="5015204" y="3149846"/>
            <a:ext cx="766847" cy="107162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Connector: Elbow 209">
            <a:extLst>
              <a:ext uri="{FF2B5EF4-FFF2-40B4-BE49-F238E27FC236}">
                <a16:creationId xmlns:a16="http://schemas.microsoft.com/office/drawing/2014/main" id="{9D15668A-0BC5-46EC-B785-8085CE925B33}"/>
              </a:ext>
            </a:extLst>
          </p:cNvPr>
          <p:cNvCxnSpPr>
            <a:cxnSpLocks/>
            <a:stCxn id="202" idx="3"/>
            <a:endCxn id="205" idx="1"/>
          </p:cNvCxnSpPr>
          <p:nvPr/>
        </p:nvCxnSpPr>
        <p:spPr>
          <a:xfrm flipV="1">
            <a:off x="5015204" y="3500593"/>
            <a:ext cx="756391" cy="72087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D24236A4-5D37-4EAE-8CA6-E8FCDB661842}"/>
              </a:ext>
            </a:extLst>
          </p:cNvPr>
          <p:cNvCxnSpPr>
            <a:cxnSpLocks/>
            <a:stCxn id="202" idx="3"/>
            <a:endCxn id="206" idx="1"/>
          </p:cNvCxnSpPr>
          <p:nvPr/>
        </p:nvCxnSpPr>
        <p:spPr>
          <a:xfrm flipV="1">
            <a:off x="5015204" y="3855173"/>
            <a:ext cx="756391" cy="36629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C6FB8D18-E70F-4201-AB64-46336EC154B7}"/>
              </a:ext>
            </a:extLst>
          </p:cNvPr>
          <p:cNvCxnSpPr>
            <a:cxnSpLocks/>
            <a:stCxn id="202" idx="3"/>
            <a:endCxn id="207" idx="1"/>
          </p:cNvCxnSpPr>
          <p:nvPr/>
        </p:nvCxnSpPr>
        <p:spPr>
          <a:xfrm flipV="1">
            <a:off x="5015204" y="4202727"/>
            <a:ext cx="749233" cy="187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Connector: Elbow 212">
            <a:extLst>
              <a:ext uri="{FF2B5EF4-FFF2-40B4-BE49-F238E27FC236}">
                <a16:creationId xmlns:a16="http://schemas.microsoft.com/office/drawing/2014/main" id="{B9C5DAB5-6C11-446C-8A23-C6C8399B18D5}"/>
              </a:ext>
            </a:extLst>
          </p:cNvPr>
          <p:cNvCxnSpPr>
            <a:cxnSpLocks/>
            <a:stCxn id="123" idx="3"/>
            <a:endCxn id="194" idx="1"/>
          </p:cNvCxnSpPr>
          <p:nvPr/>
        </p:nvCxnSpPr>
        <p:spPr>
          <a:xfrm flipV="1">
            <a:off x="4059815" y="3150105"/>
            <a:ext cx="191000" cy="3519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321C6E65-1CF9-4FA7-A22E-A8C4E0212E90}"/>
              </a:ext>
            </a:extLst>
          </p:cNvPr>
          <p:cNvCxnSpPr>
            <a:cxnSpLocks/>
            <a:stCxn id="123" idx="3"/>
            <a:endCxn id="199" idx="1"/>
          </p:cNvCxnSpPr>
          <p:nvPr/>
        </p:nvCxnSpPr>
        <p:spPr>
          <a:xfrm>
            <a:off x="4059815" y="3502049"/>
            <a:ext cx="195852" cy="768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Connector: Elbow 214">
            <a:extLst>
              <a:ext uri="{FF2B5EF4-FFF2-40B4-BE49-F238E27FC236}">
                <a16:creationId xmlns:a16="http://schemas.microsoft.com/office/drawing/2014/main" id="{61A82252-EB6C-4050-B152-3E8FD02787FB}"/>
              </a:ext>
            </a:extLst>
          </p:cNvPr>
          <p:cNvCxnSpPr>
            <a:cxnSpLocks/>
            <a:stCxn id="123" idx="3"/>
            <a:endCxn id="200" idx="1"/>
          </p:cNvCxnSpPr>
          <p:nvPr/>
        </p:nvCxnSpPr>
        <p:spPr>
          <a:xfrm>
            <a:off x="4059815" y="3502049"/>
            <a:ext cx="184539" cy="3660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327DE186-2EEE-4D6F-BD2A-1397E3F058E6}"/>
              </a:ext>
            </a:extLst>
          </p:cNvPr>
          <p:cNvCxnSpPr>
            <a:cxnSpLocks/>
            <a:stCxn id="123" idx="3"/>
            <a:endCxn id="202" idx="1"/>
          </p:cNvCxnSpPr>
          <p:nvPr/>
        </p:nvCxnSpPr>
        <p:spPr>
          <a:xfrm>
            <a:off x="4059815" y="3502049"/>
            <a:ext cx="195768" cy="71941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7" name="TextBox 17">
            <a:extLst>
              <a:ext uri="{FF2B5EF4-FFF2-40B4-BE49-F238E27FC236}">
                <a16:creationId xmlns:a16="http://schemas.microsoft.com/office/drawing/2014/main" id="{05590AF9-43E8-4CF9-B041-840EA4F0F4F2}"/>
              </a:ext>
            </a:extLst>
          </p:cNvPr>
          <p:cNvSpPr/>
          <p:nvPr/>
        </p:nvSpPr>
        <p:spPr bwMode="auto">
          <a:xfrm>
            <a:off x="2893728" y="1888054"/>
            <a:ext cx="94087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services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8" name="TextBox 17">
            <a:extLst>
              <a:ext uri="{FF2B5EF4-FFF2-40B4-BE49-F238E27FC236}">
                <a16:creationId xmlns:a16="http://schemas.microsoft.com/office/drawing/2014/main" id="{3D9D05EC-C3FA-4D53-9EB5-9488035D4687}"/>
              </a:ext>
            </a:extLst>
          </p:cNvPr>
          <p:cNvSpPr/>
          <p:nvPr/>
        </p:nvSpPr>
        <p:spPr bwMode="auto">
          <a:xfrm>
            <a:off x="2893728" y="1459319"/>
            <a:ext cx="221396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services.environment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19" name="TextBox 17">
            <a:extLst>
              <a:ext uri="{FF2B5EF4-FFF2-40B4-BE49-F238E27FC236}">
                <a16:creationId xmlns:a16="http://schemas.microsoft.com/office/drawing/2014/main" id="{A8403D91-7D1A-4082-83B8-2C968BEACA3C}"/>
              </a:ext>
            </a:extLst>
          </p:cNvPr>
          <p:cNvSpPr/>
          <p:nvPr/>
        </p:nvSpPr>
        <p:spPr bwMode="auto">
          <a:xfrm>
            <a:off x="5471323" y="1456311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1B00DB7A-BB50-4DEA-ADC6-1A0FDAFEE916}"/>
              </a:ext>
            </a:extLst>
          </p:cNvPr>
          <p:cNvCxnSpPr>
            <a:cxnSpLocks/>
            <a:stCxn id="218" idx="3"/>
            <a:endCxn id="219" idx="1"/>
          </p:cNvCxnSpPr>
          <p:nvPr/>
        </p:nvCxnSpPr>
        <p:spPr>
          <a:xfrm flipV="1">
            <a:off x="5107692" y="1612755"/>
            <a:ext cx="363631" cy="300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TextBox 17">
            <a:extLst>
              <a:ext uri="{FF2B5EF4-FFF2-40B4-BE49-F238E27FC236}">
                <a16:creationId xmlns:a16="http://schemas.microsoft.com/office/drawing/2014/main" id="{85C0C910-F2B5-476C-83DC-026FB23E7211}"/>
              </a:ext>
            </a:extLst>
          </p:cNvPr>
          <p:cNvSpPr/>
          <p:nvPr/>
        </p:nvSpPr>
        <p:spPr bwMode="auto">
          <a:xfrm>
            <a:off x="5471323" y="1892444"/>
            <a:ext cx="789519" cy="312887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spring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F4FCA9C-2811-4FA6-8B4B-78A2FAC761BD}"/>
              </a:ext>
            </a:extLst>
          </p:cNvPr>
          <p:cNvCxnSpPr>
            <a:cxnSpLocks/>
            <a:stCxn id="217" idx="3"/>
            <a:endCxn id="221" idx="1"/>
          </p:cNvCxnSpPr>
          <p:nvPr/>
        </p:nvCxnSpPr>
        <p:spPr>
          <a:xfrm>
            <a:off x="3834602" y="2044498"/>
            <a:ext cx="1636721" cy="439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3" name="TextBox 17">
            <a:extLst>
              <a:ext uri="{FF2B5EF4-FFF2-40B4-BE49-F238E27FC236}">
                <a16:creationId xmlns:a16="http://schemas.microsoft.com/office/drawing/2014/main" id="{50A983AA-E595-45AC-A94D-7EB8E98C51C9}"/>
              </a:ext>
            </a:extLst>
          </p:cNvPr>
          <p:cNvSpPr/>
          <p:nvPr/>
        </p:nvSpPr>
        <p:spPr bwMode="auto">
          <a:xfrm>
            <a:off x="4017129" y="-839043"/>
            <a:ext cx="1277181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ecsRuntime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5" name="TextBox 17">
            <a:extLst>
              <a:ext uri="{FF2B5EF4-FFF2-40B4-BE49-F238E27FC236}">
                <a16:creationId xmlns:a16="http://schemas.microsoft.com/office/drawing/2014/main" id="{DD01234C-4096-43F1-92C9-EFFF3FDB9C26}"/>
              </a:ext>
            </a:extLst>
          </p:cNvPr>
          <p:cNvSpPr/>
          <p:nvPr/>
        </p:nvSpPr>
        <p:spPr bwMode="auto">
          <a:xfrm>
            <a:off x="5494640" y="-1047483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docker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6" name="TextBox 17">
            <a:extLst>
              <a:ext uri="{FF2B5EF4-FFF2-40B4-BE49-F238E27FC236}">
                <a16:creationId xmlns:a16="http://schemas.microsoft.com/office/drawing/2014/main" id="{4675607F-7A45-4BE2-BE1B-F4CCB7411EAA}"/>
              </a:ext>
            </a:extLst>
          </p:cNvPr>
          <p:cNvSpPr/>
          <p:nvPr/>
        </p:nvSpPr>
        <p:spPr bwMode="auto">
          <a:xfrm>
            <a:off x="5488716" y="-682600"/>
            <a:ext cx="1277181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kubernetes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27" name="TextBox 17">
            <a:extLst>
              <a:ext uri="{FF2B5EF4-FFF2-40B4-BE49-F238E27FC236}">
                <a16:creationId xmlns:a16="http://schemas.microsoft.com/office/drawing/2014/main" id="{EFAC184D-4203-42D5-BB81-6BC889F298C8}"/>
              </a:ext>
            </a:extLst>
          </p:cNvPr>
          <p:cNvSpPr/>
          <p:nvPr/>
        </p:nvSpPr>
        <p:spPr bwMode="auto">
          <a:xfrm>
            <a:off x="5491071" y="-320584"/>
            <a:ext cx="51378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lxc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28" name="Connector: Elbow 227">
            <a:extLst>
              <a:ext uri="{FF2B5EF4-FFF2-40B4-BE49-F238E27FC236}">
                <a16:creationId xmlns:a16="http://schemas.microsoft.com/office/drawing/2014/main" id="{EFCAD0CD-997D-4CC8-A09D-D7183EDD42CE}"/>
              </a:ext>
            </a:extLst>
          </p:cNvPr>
          <p:cNvCxnSpPr>
            <a:cxnSpLocks/>
            <a:stCxn id="223" idx="3"/>
            <a:endCxn id="225" idx="1"/>
          </p:cNvCxnSpPr>
          <p:nvPr/>
        </p:nvCxnSpPr>
        <p:spPr>
          <a:xfrm flipV="1">
            <a:off x="5294310" y="-891039"/>
            <a:ext cx="200330" cy="20844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9" name="Connector: Elbow 228">
            <a:extLst>
              <a:ext uri="{FF2B5EF4-FFF2-40B4-BE49-F238E27FC236}">
                <a16:creationId xmlns:a16="http://schemas.microsoft.com/office/drawing/2014/main" id="{3162C9EB-BB99-4DF1-92CF-16314DC40AC9}"/>
              </a:ext>
            </a:extLst>
          </p:cNvPr>
          <p:cNvCxnSpPr>
            <a:cxnSpLocks/>
            <a:stCxn id="223" idx="3"/>
            <a:endCxn id="226" idx="1"/>
          </p:cNvCxnSpPr>
          <p:nvPr/>
        </p:nvCxnSpPr>
        <p:spPr>
          <a:xfrm>
            <a:off x="5294310" y="-682599"/>
            <a:ext cx="194406" cy="1564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0" name="Connector: Elbow 229">
            <a:extLst>
              <a:ext uri="{FF2B5EF4-FFF2-40B4-BE49-F238E27FC236}">
                <a16:creationId xmlns:a16="http://schemas.microsoft.com/office/drawing/2014/main" id="{2941B0D7-124B-4D28-B32A-11C43234CC10}"/>
              </a:ext>
            </a:extLst>
          </p:cNvPr>
          <p:cNvCxnSpPr>
            <a:cxnSpLocks/>
            <a:stCxn id="223" idx="3"/>
            <a:endCxn id="227" idx="1"/>
          </p:cNvCxnSpPr>
          <p:nvPr/>
        </p:nvCxnSpPr>
        <p:spPr>
          <a:xfrm>
            <a:off x="5294310" y="-682599"/>
            <a:ext cx="196761" cy="5184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2" name="TextBox 17">
            <a:extLst>
              <a:ext uri="{FF2B5EF4-FFF2-40B4-BE49-F238E27FC236}">
                <a16:creationId xmlns:a16="http://schemas.microsoft.com/office/drawing/2014/main" id="{7F34866F-76BE-4193-9319-D563A65043F7}"/>
              </a:ext>
            </a:extLst>
          </p:cNvPr>
          <p:cNvSpPr/>
          <p:nvPr/>
        </p:nvSpPr>
        <p:spPr bwMode="auto">
          <a:xfrm>
            <a:off x="8284596" y="1430082"/>
            <a:ext cx="1197343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deviceMgt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3" name="TextBox 17">
            <a:extLst>
              <a:ext uri="{FF2B5EF4-FFF2-40B4-BE49-F238E27FC236}">
                <a16:creationId xmlns:a16="http://schemas.microsoft.com/office/drawing/2014/main" id="{A9F8141A-2D50-4B11-8540-2E53FDA8BAA2}"/>
              </a:ext>
            </a:extLst>
          </p:cNvPr>
          <p:cNvSpPr/>
          <p:nvPr/>
        </p:nvSpPr>
        <p:spPr bwMode="auto">
          <a:xfrm>
            <a:off x="9713062" y="1221551"/>
            <a:ext cx="825000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minio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4" name="TextBox 17">
            <a:extLst>
              <a:ext uri="{FF2B5EF4-FFF2-40B4-BE49-F238E27FC236}">
                <a16:creationId xmlns:a16="http://schemas.microsoft.com/office/drawing/2014/main" id="{EAA9B6FB-21B5-4CE9-81B5-7AA60E51E9A2}"/>
              </a:ext>
            </a:extLst>
          </p:cNvPr>
          <p:cNvSpPr/>
          <p:nvPr/>
        </p:nvSpPr>
        <p:spPr bwMode="auto">
          <a:xfrm>
            <a:off x="9713061" y="1633533"/>
            <a:ext cx="911877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s3mock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35" name="TextBox 17">
            <a:extLst>
              <a:ext uri="{FF2B5EF4-FFF2-40B4-BE49-F238E27FC236}">
                <a16:creationId xmlns:a16="http://schemas.microsoft.com/office/drawing/2014/main" id="{C5A67947-C569-4F5C-977D-566AA6E52D43}"/>
              </a:ext>
            </a:extLst>
          </p:cNvPr>
          <p:cNvSpPr/>
          <p:nvPr/>
        </p:nvSpPr>
        <p:spPr bwMode="auto">
          <a:xfrm>
            <a:off x="9713061" y="2028312"/>
            <a:ext cx="1387366" cy="312887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thingsboard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36" name="Connector: Elbow 235">
            <a:extLst>
              <a:ext uri="{FF2B5EF4-FFF2-40B4-BE49-F238E27FC236}">
                <a16:creationId xmlns:a16="http://schemas.microsoft.com/office/drawing/2014/main" id="{4F62A912-0397-4EBD-9C74-4C380B2E5084}"/>
              </a:ext>
            </a:extLst>
          </p:cNvPr>
          <p:cNvCxnSpPr>
            <a:cxnSpLocks/>
            <a:stCxn id="232" idx="3"/>
            <a:endCxn id="233" idx="1"/>
          </p:cNvCxnSpPr>
          <p:nvPr/>
        </p:nvCxnSpPr>
        <p:spPr>
          <a:xfrm flipV="1">
            <a:off x="9481939" y="1377995"/>
            <a:ext cx="231123" cy="20853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7" name="Connector: Elbow 236">
            <a:extLst>
              <a:ext uri="{FF2B5EF4-FFF2-40B4-BE49-F238E27FC236}">
                <a16:creationId xmlns:a16="http://schemas.microsoft.com/office/drawing/2014/main" id="{9968FE10-4348-45A7-AF3F-FDF79CC55E01}"/>
              </a:ext>
            </a:extLst>
          </p:cNvPr>
          <p:cNvCxnSpPr>
            <a:cxnSpLocks/>
            <a:stCxn id="232" idx="3"/>
            <a:endCxn id="234" idx="1"/>
          </p:cNvCxnSpPr>
          <p:nvPr/>
        </p:nvCxnSpPr>
        <p:spPr>
          <a:xfrm>
            <a:off x="9481939" y="1586526"/>
            <a:ext cx="231122" cy="20345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Connector: Elbow 237">
            <a:extLst>
              <a:ext uri="{FF2B5EF4-FFF2-40B4-BE49-F238E27FC236}">
                <a16:creationId xmlns:a16="http://schemas.microsoft.com/office/drawing/2014/main" id="{885698E1-8E69-4B71-81EC-0808E9C7C14E}"/>
              </a:ext>
            </a:extLst>
          </p:cNvPr>
          <p:cNvCxnSpPr>
            <a:cxnSpLocks/>
            <a:stCxn id="232" idx="3"/>
            <a:endCxn id="235" idx="1"/>
          </p:cNvCxnSpPr>
          <p:nvPr/>
        </p:nvCxnSpPr>
        <p:spPr>
          <a:xfrm>
            <a:off x="9481939" y="1586526"/>
            <a:ext cx="231122" cy="59823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17">
            <a:extLst>
              <a:ext uri="{FF2B5EF4-FFF2-40B4-BE49-F238E27FC236}">
                <a16:creationId xmlns:a16="http://schemas.microsoft.com/office/drawing/2014/main" id="{7D2A9F65-2E3E-4577-84E4-5C6F5B79F621}"/>
              </a:ext>
            </a:extLst>
          </p:cNvPr>
          <p:cNvSpPr/>
          <p:nvPr/>
        </p:nvSpPr>
        <p:spPr bwMode="auto">
          <a:xfrm rot="16200000">
            <a:off x="552332" y="1537243"/>
            <a:ext cx="2797614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configuration.configuration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1" name="Rectangle 49">
            <a:extLst>
              <a:ext uri="{FF2B5EF4-FFF2-40B4-BE49-F238E27FC236}">
                <a16:creationId xmlns:a16="http://schemas.microsoft.com/office/drawing/2014/main" id="{B68BA09C-A170-4767-A86E-EC0A80B9B46C}"/>
              </a:ext>
            </a:extLst>
          </p:cNvPr>
          <p:cNvSpPr/>
          <p:nvPr/>
        </p:nvSpPr>
        <p:spPr bwMode="auto">
          <a:xfrm>
            <a:off x="2729016" y="6664029"/>
            <a:ext cx="4374802" cy="83578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tools.maven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40" name="TextBox 17">
            <a:extLst>
              <a:ext uri="{FF2B5EF4-FFF2-40B4-BE49-F238E27FC236}">
                <a16:creationId xmlns:a16="http://schemas.microsoft.com/office/drawing/2014/main" id="{3DD3090C-787D-4C0C-94E5-871B969DF203}"/>
              </a:ext>
            </a:extLst>
          </p:cNvPr>
          <p:cNvSpPr/>
          <p:nvPr/>
        </p:nvSpPr>
        <p:spPr bwMode="auto">
          <a:xfrm>
            <a:off x="3015341" y="7084314"/>
            <a:ext cx="151008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dependencies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2" name="TextBox 17">
            <a:extLst>
              <a:ext uri="{FF2B5EF4-FFF2-40B4-BE49-F238E27FC236}">
                <a16:creationId xmlns:a16="http://schemas.microsoft.com/office/drawing/2014/main" id="{C44F617E-11D9-4F35-92E9-6DC9456E2B89}"/>
              </a:ext>
            </a:extLst>
          </p:cNvPr>
          <p:cNvSpPr/>
          <p:nvPr/>
        </p:nvSpPr>
        <p:spPr bwMode="auto">
          <a:xfrm>
            <a:off x="4643585" y="7084314"/>
            <a:ext cx="94441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invoker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3" name="TextBox 17">
            <a:extLst>
              <a:ext uri="{FF2B5EF4-FFF2-40B4-BE49-F238E27FC236}">
                <a16:creationId xmlns:a16="http://schemas.microsoft.com/office/drawing/2014/main" id="{ADA2ABEA-69B5-4D8A-AD09-35639BFF67E0}"/>
              </a:ext>
            </a:extLst>
          </p:cNvPr>
          <p:cNvSpPr/>
          <p:nvPr/>
        </p:nvSpPr>
        <p:spPr bwMode="auto">
          <a:xfrm>
            <a:off x="5691083" y="7081683"/>
            <a:ext cx="850589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4" name="TextBox 17">
            <a:extLst>
              <a:ext uri="{FF2B5EF4-FFF2-40B4-BE49-F238E27FC236}">
                <a16:creationId xmlns:a16="http://schemas.microsoft.com/office/drawing/2014/main" id="{33929DFF-42D1-40F8-9A05-73757525A845}"/>
              </a:ext>
            </a:extLst>
          </p:cNvPr>
          <p:cNvSpPr/>
          <p:nvPr/>
        </p:nvSpPr>
        <p:spPr bwMode="auto">
          <a:xfrm>
            <a:off x="7157438" y="-1088097"/>
            <a:ext cx="1282249" cy="30804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monitoring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5" name="TextBox 17">
            <a:extLst>
              <a:ext uri="{FF2B5EF4-FFF2-40B4-BE49-F238E27FC236}">
                <a16:creationId xmlns:a16="http://schemas.microsoft.com/office/drawing/2014/main" id="{FE547CB4-F15C-445C-AE22-736649273B8D}"/>
              </a:ext>
            </a:extLst>
          </p:cNvPr>
          <p:cNvSpPr/>
          <p:nvPr/>
        </p:nvSpPr>
        <p:spPr bwMode="auto">
          <a:xfrm>
            <a:off x="7423900" y="-397753"/>
            <a:ext cx="1325120" cy="313373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prometheus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7" name="TextBox 17">
            <a:extLst>
              <a:ext uri="{FF2B5EF4-FFF2-40B4-BE49-F238E27FC236}">
                <a16:creationId xmlns:a16="http://schemas.microsoft.com/office/drawing/2014/main" id="{C9B02C6A-49DF-4FA3-8D2A-B9137E93A80A}"/>
              </a:ext>
            </a:extLst>
          </p:cNvPr>
          <p:cNvSpPr/>
          <p:nvPr/>
        </p:nvSpPr>
        <p:spPr bwMode="auto">
          <a:xfrm>
            <a:off x="8910722" y="-1106232"/>
            <a:ext cx="2037509" cy="331974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kiServices.functions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8" name="TextBox 17">
            <a:extLst>
              <a:ext uri="{FF2B5EF4-FFF2-40B4-BE49-F238E27FC236}">
                <a16:creationId xmlns:a16="http://schemas.microsoft.com/office/drawing/2014/main" id="{13BEFB46-6653-417D-A886-29B31F7182A2}"/>
              </a:ext>
            </a:extLst>
          </p:cNvPr>
          <p:cNvSpPr/>
          <p:nvPr/>
        </p:nvSpPr>
        <p:spPr bwMode="auto">
          <a:xfrm>
            <a:off x="8910721" y="-721661"/>
            <a:ext cx="2661623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49" name="TextBox 17">
            <a:extLst>
              <a:ext uri="{FF2B5EF4-FFF2-40B4-BE49-F238E27FC236}">
                <a16:creationId xmlns:a16="http://schemas.microsoft.com/office/drawing/2014/main" id="{8352CD25-50E1-4277-AC04-923B0E1B5AF5}"/>
              </a:ext>
            </a:extLst>
          </p:cNvPr>
          <p:cNvSpPr/>
          <p:nvPr/>
        </p:nvSpPr>
        <p:spPr bwMode="auto">
          <a:xfrm>
            <a:off x="8926930" y="-308314"/>
            <a:ext cx="3109872" cy="355879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kiServices.rapidminer.rtsaFake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50" name="Connector: Elbow 249">
            <a:extLst>
              <a:ext uri="{FF2B5EF4-FFF2-40B4-BE49-F238E27FC236}">
                <a16:creationId xmlns:a16="http://schemas.microsoft.com/office/drawing/2014/main" id="{DF246EBB-14B4-4460-B96A-AE9EC7D4A727}"/>
              </a:ext>
            </a:extLst>
          </p:cNvPr>
          <p:cNvCxnSpPr>
            <a:cxnSpLocks/>
            <a:stCxn id="244" idx="3"/>
            <a:endCxn id="245" idx="1"/>
          </p:cNvCxnSpPr>
          <p:nvPr/>
        </p:nvCxnSpPr>
        <p:spPr>
          <a:xfrm flipH="1">
            <a:off x="7423900" y="-934074"/>
            <a:ext cx="1015787" cy="693008"/>
          </a:xfrm>
          <a:prstGeom prst="bentConnector5">
            <a:avLst>
              <a:gd name="adj1" fmla="val -22505"/>
              <a:gd name="adj2" fmla="val 49808"/>
              <a:gd name="adj3" fmla="val 122505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TextBox 17">
            <a:extLst>
              <a:ext uri="{FF2B5EF4-FFF2-40B4-BE49-F238E27FC236}">
                <a16:creationId xmlns:a16="http://schemas.microsoft.com/office/drawing/2014/main" id="{E6766B15-2B0D-4C6E-AB67-035EC993F4A8}"/>
              </a:ext>
            </a:extLst>
          </p:cNvPr>
          <p:cNvSpPr/>
          <p:nvPr/>
        </p:nvSpPr>
        <p:spPr bwMode="auto">
          <a:xfrm>
            <a:off x="3935259" y="-2690007"/>
            <a:ext cx="1793322" cy="293623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managementUI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3" name="Rectangle 49">
            <a:extLst>
              <a:ext uri="{FF2B5EF4-FFF2-40B4-BE49-F238E27FC236}">
                <a16:creationId xmlns:a16="http://schemas.microsoft.com/office/drawing/2014/main" id="{F67EDC75-1203-4ABD-8A20-82E162550416}"/>
              </a:ext>
            </a:extLst>
          </p:cNvPr>
          <p:cNvSpPr/>
          <p:nvPr/>
        </p:nvSpPr>
        <p:spPr bwMode="auto">
          <a:xfrm>
            <a:off x="7147166" y="6655997"/>
            <a:ext cx="5892575" cy="843817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de-DE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Development support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52" name="TextBox 17">
            <a:extLst>
              <a:ext uri="{FF2B5EF4-FFF2-40B4-BE49-F238E27FC236}">
                <a16:creationId xmlns:a16="http://schemas.microsoft.com/office/drawing/2014/main" id="{9CAB5838-0E8E-4740-AEB3-0BDC83675AB5}"/>
              </a:ext>
            </a:extLst>
          </p:cNvPr>
          <p:cNvSpPr/>
          <p:nvPr/>
        </p:nvSpPr>
        <p:spPr bwMode="auto">
          <a:xfrm>
            <a:off x="7293122" y="708168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basicMaven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4" name="TextBox 17">
            <a:extLst>
              <a:ext uri="{FF2B5EF4-FFF2-40B4-BE49-F238E27FC236}">
                <a16:creationId xmlns:a16="http://schemas.microsoft.com/office/drawing/2014/main" id="{71F691F8-C601-4330-92A9-6DA893E079B1}"/>
              </a:ext>
            </a:extLst>
          </p:cNvPr>
          <p:cNvSpPr/>
          <p:nvPr/>
        </p:nvSpPr>
        <p:spPr bwMode="auto">
          <a:xfrm rot="16200000">
            <a:off x="1225748" y="1833350"/>
            <a:ext cx="2212995" cy="30529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configuration.maven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5" name="TextBox 17">
            <a:extLst>
              <a:ext uri="{FF2B5EF4-FFF2-40B4-BE49-F238E27FC236}">
                <a16:creationId xmlns:a16="http://schemas.microsoft.com/office/drawing/2014/main" id="{751ABC0A-0029-494F-8F0B-FAD18EF1B1FD}"/>
              </a:ext>
            </a:extLst>
          </p:cNvPr>
          <p:cNvSpPr/>
          <p:nvPr/>
        </p:nvSpPr>
        <p:spPr bwMode="auto">
          <a:xfrm>
            <a:off x="7290787" y="-2749092"/>
            <a:ext cx="1178449" cy="3422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examples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6" name="TextBox 17">
            <a:extLst>
              <a:ext uri="{FF2B5EF4-FFF2-40B4-BE49-F238E27FC236}">
                <a16:creationId xmlns:a16="http://schemas.microsoft.com/office/drawing/2014/main" id="{8E39BAEC-072F-47F1-AD21-5DE4E716691B}"/>
              </a:ext>
            </a:extLst>
          </p:cNvPr>
          <p:cNvSpPr/>
          <p:nvPr/>
        </p:nvSpPr>
        <p:spPr bwMode="auto">
          <a:xfrm>
            <a:off x="9060280" y="-3572266"/>
            <a:ext cx="1547619" cy="314998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examples.vdw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7" name="TextBox 17">
            <a:extLst>
              <a:ext uri="{FF2B5EF4-FFF2-40B4-BE49-F238E27FC236}">
                <a16:creationId xmlns:a16="http://schemas.microsoft.com/office/drawing/2014/main" id="{03F21CE3-E5C7-4601-8377-BAB1154B2D77}"/>
              </a:ext>
            </a:extLst>
          </p:cNvPr>
          <p:cNvSpPr/>
          <p:nvPr/>
        </p:nvSpPr>
        <p:spPr bwMode="auto">
          <a:xfrm>
            <a:off x="9060280" y="-3186132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8" name="TextBox 17">
            <a:extLst>
              <a:ext uri="{FF2B5EF4-FFF2-40B4-BE49-F238E27FC236}">
                <a16:creationId xmlns:a16="http://schemas.microsoft.com/office/drawing/2014/main" id="{2634A15F-E854-4780-9DDB-A11DAC97B019}"/>
              </a:ext>
            </a:extLst>
          </p:cNvPr>
          <p:cNvSpPr/>
          <p:nvPr/>
        </p:nvSpPr>
        <p:spPr bwMode="auto">
          <a:xfrm>
            <a:off x="9060280" y="-2787456"/>
            <a:ext cx="1875399" cy="346781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59" name="TextBox 17">
            <a:extLst>
              <a:ext uri="{FF2B5EF4-FFF2-40B4-BE49-F238E27FC236}">
                <a16:creationId xmlns:a16="http://schemas.microsoft.com/office/drawing/2014/main" id="{A2DA9892-7F8A-417C-BFA5-0AC0F7F8EFCF}"/>
              </a:ext>
            </a:extLst>
          </p:cNvPr>
          <p:cNvSpPr/>
          <p:nvPr/>
        </p:nvSpPr>
        <p:spPr bwMode="auto">
          <a:xfrm>
            <a:off x="9060280" y="-2387842"/>
            <a:ext cx="2257018" cy="346035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examples.pythonSync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60" name="TextBox 17">
            <a:extLst>
              <a:ext uri="{FF2B5EF4-FFF2-40B4-BE49-F238E27FC236}">
                <a16:creationId xmlns:a16="http://schemas.microsoft.com/office/drawing/2014/main" id="{CBDCD1FE-8A69-4851-86AD-4077A55980D5}"/>
              </a:ext>
            </a:extLst>
          </p:cNvPr>
          <p:cNvSpPr/>
          <p:nvPr/>
        </p:nvSpPr>
        <p:spPr bwMode="auto">
          <a:xfrm>
            <a:off x="9060280" y="-1970323"/>
            <a:ext cx="1532385" cy="295956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examples.rtsa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261" name="Connector: Elbow 260">
            <a:extLst>
              <a:ext uri="{FF2B5EF4-FFF2-40B4-BE49-F238E27FC236}">
                <a16:creationId xmlns:a16="http://schemas.microsoft.com/office/drawing/2014/main" id="{B1DB0DDB-E93C-44CB-A5B5-E1028D55B764}"/>
              </a:ext>
            </a:extLst>
          </p:cNvPr>
          <p:cNvCxnSpPr>
            <a:cxnSpLocks/>
            <a:stCxn id="255" idx="3"/>
            <a:endCxn id="256" idx="1"/>
          </p:cNvCxnSpPr>
          <p:nvPr/>
        </p:nvCxnSpPr>
        <p:spPr>
          <a:xfrm flipV="1">
            <a:off x="8469236" y="-3414767"/>
            <a:ext cx="591044" cy="83682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5" name="Connector: Elbow 264">
            <a:extLst>
              <a:ext uri="{FF2B5EF4-FFF2-40B4-BE49-F238E27FC236}">
                <a16:creationId xmlns:a16="http://schemas.microsoft.com/office/drawing/2014/main" id="{E4356D6F-F1E2-4A66-A1EC-1681084B1773}"/>
              </a:ext>
            </a:extLst>
          </p:cNvPr>
          <p:cNvCxnSpPr>
            <a:cxnSpLocks/>
            <a:stCxn id="255" idx="3"/>
            <a:endCxn id="257" idx="1"/>
          </p:cNvCxnSpPr>
          <p:nvPr/>
        </p:nvCxnSpPr>
        <p:spPr>
          <a:xfrm flipV="1">
            <a:off x="8469236" y="-3012741"/>
            <a:ext cx="591044" cy="4347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8" name="Connector: Elbow 267">
            <a:extLst>
              <a:ext uri="{FF2B5EF4-FFF2-40B4-BE49-F238E27FC236}">
                <a16:creationId xmlns:a16="http://schemas.microsoft.com/office/drawing/2014/main" id="{E4D98502-DA93-48A7-90DB-E93BA5D908DB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 flipV="1">
            <a:off x="8469236" y="-2614065"/>
            <a:ext cx="591044" cy="3612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9CA7509D-B33B-4F4D-A3C7-7E755ADB8B74}"/>
              </a:ext>
            </a:extLst>
          </p:cNvPr>
          <p:cNvCxnSpPr>
            <a:cxnSpLocks/>
            <a:stCxn id="255" idx="3"/>
            <a:endCxn id="259" idx="1"/>
          </p:cNvCxnSpPr>
          <p:nvPr/>
        </p:nvCxnSpPr>
        <p:spPr>
          <a:xfrm>
            <a:off x="8469236" y="-2577943"/>
            <a:ext cx="591044" cy="36311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6" name="Connector: Elbow 275">
            <a:extLst>
              <a:ext uri="{FF2B5EF4-FFF2-40B4-BE49-F238E27FC236}">
                <a16:creationId xmlns:a16="http://schemas.microsoft.com/office/drawing/2014/main" id="{F26EE073-AB77-4743-A8A2-BD970F711435}"/>
              </a:ext>
            </a:extLst>
          </p:cNvPr>
          <p:cNvCxnSpPr>
            <a:cxnSpLocks/>
            <a:stCxn id="255" idx="3"/>
            <a:endCxn id="260" idx="1"/>
          </p:cNvCxnSpPr>
          <p:nvPr/>
        </p:nvCxnSpPr>
        <p:spPr>
          <a:xfrm>
            <a:off x="8469236" y="-2577943"/>
            <a:ext cx="591044" cy="75559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TextBox 17">
            <a:extLst>
              <a:ext uri="{FF2B5EF4-FFF2-40B4-BE49-F238E27FC236}">
                <a16:creationId xmlns:a16="http://schemas.microsoft.com/office/drawing/2014/main" id="{6522527D-F7A5-451F-8F6A-D6D333DD1A56}"/>
              </a:ext>
            </a:extLst>
          </p:cNvPr>
          <p:cNvSpPr/>
          <p:nvPr/>
        </p:nvSpPr>
        <p:spPr bwMode="auto">
          <a:xfrm>
            <a:off x="11407016" y="-2632943"/>
            <a:ext cx="1352247" cy="277890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impl.model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1" name="Rectangle 178">
            <a:extLst>
              <a:ext uri="{FF2B5EF4-FFF2-40B4-BE49-F238E27FC236}">
                <a16:creationId xmlns:a16="http://schemas.microsoft.com/office/drawing/2014/main" id="{2AF02D23-B4C6-4F08-8C71-A81D86DE7E99}"/>
              </a:ext>
            </a:extLst>
          </p:cNvPr>
          <p:cNvSpPr/>
          <p:nvPr/>
        </p:nvSpPr>
        <p:spPr bwMode="auto">
          <a:xfrm>
            <a:off x="2712568" y="-1511006"/>
            <a:ext cx="1142765" cy="16112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Central services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282" name="TextBox 17">
            <a:extLst>
              <a:ext uri="{FF2B5EF4-FFF2-40B4-BE49-F238E27FC236}">
                <a16:creationId xmlns:a16="http://schemas.microsoft.com/office/drawing/2014/main" id="{57D3CA87-7557-4BC6-B7A0-5B74529921E0}"/>
              </a:ext>
            </a:extLst>
          </p:cNvPr>
          <p:cNvSpPr/>
          <p:nvPr/>
        </p:nvSpPr>
        <p:spPr bwMode="auto">
          <a:xfrm>
            <a:off x="2750422" y="-701613"/>
            <a:ext cx="1072253" cy="340074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</a:p>
        </p:txBody>
      </p:sp>
      <p:sp>
        <p:nvSpPr>
          <p:cNvPr id="283" name="Rectangle 282">
            <a:extLst>
              <a:ext uri="{FF2B5EF4-FFF2-40B4-BE49-F238E27FC236}">
                <a16:creationId xmlns:a16="http://schemas.microsoft.com/office/drawing/2014/main" id="{066BB267-18F9-40BB-BDC2-2AA4A56BECDE}"/>
              </a:ext>
            </a:extLst>
          </p:cNvPr>
          <p:cNvSpPr/>
          <p:nvPr/>
        </p:nvSpPr>
        <p:spPr>
          <a:xfrm>
            <a:off x="-2242981" y="3523221"/>
            <a:ext cx="3607441" cy="2447614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5" name="TextBox 17">
            <a:extLst>
              <a:ext uri="{FF2B5EF4-FFF2-40B4-BE49-F238E27FC236}">
                <a16:creationId xmlns:a16="http://schemas.microsoft.com/office/drawing/2014/main" id="{60977686-8C7E-4C1A-9819-E9FFB19038DB}"/>
              </a:ext>
            </a:extLst>
          </p:cNvPr>
          <p:cNvSpPr/>
          <p:nvPr/>
        </p:nvSpPr>
        <p:spPr bwMode="auto">
          <a:xfrm>
            <a:off x="-2121475" y="4196099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372EA678-D8B1-42D8-AEBE-CD98443B2F6B}"/>
              </a:ext>
            </a:extLst>
          </p:cNvPr>
          <p:cNvSpPr txBox="1"/>
          <p:nvPr/>
        </p:nvSpPr>
        <p:spPr bwMode="auto">
          <a:xfrm>
            <a:off x="-1618543" y="4196099"/>
            <a:ext cx="122661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Mandatory</a:t>
            </a:r>
          </a:p>
        </p:txBody>
      </p:sp>
      <p:sp>
        <p:nvSpPr>
          <p:cNvPr id="288" name="TextBox 17">
            <a:extLst>
              <a:ext uri="{FF2B5EF4-FFF2-40B4-BE49-F238E27FC236}">
                <a16:creationId xmlns:a16="http://schemas.microsoft.com/office/drawing/2014/main" id="{105AE4BD-E73A-4521-9DA8-5C9DAAC9CB77}"/>
              </a:ext>
            </a:extLst>
          </p:cNvPr>
          <p:cNvSpPr/>
          <p:nvPr/>
        </p:nvSpPr>
        <p:spPr bwMode="auto">
          <a:xfrm>
            <a:off x="-2121475" y="4628616"/>
            <a:ext cx="453136" cy="369332"/>
          </a:xfrm>
          <a:prstGeom prst="rect">
            <a:avLst/>
          </a:prstGeom>
          <a:solidFill>
            <a:schemeClr val="accent4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89" name="TextBox 288">
            <a:extLst>
              <a:ext uri="{FF2B5EF4-FFF2-40B4-BE49-F238E27FC236}">
                <a16:creationId xmlns:a16="http://schemas.microsoft.com/office/drawing/2014/main" id="{39AD2439-5413-4562-9999-C363B3CC296B}"/>
              </a:ext>
            </a:extLst>
          </p:cNvPr>
          <p:cNvSpPr txBox="1"/>
          <p:nvPr/>
        </p:nvSpPr>
        <p:spPr bwMode="auto">
          <a:xfrm>
            <a:off x="-1618543" y="4628616"/>
            <a:ext cx="21100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Optional/Alternative</a:t>
            </a:r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B1FB7D5A-6352-405F-8A57-19F9695EEC25}"/>
              </a:ext>
            </a:extLst>
          </p:cNvPr>
          <p:cNvSpPr txBox="1"/>
          <p:nvPr/>
        </p:nvSpPr>
        <p:spPr bwMode="auto">
          <a:xfrm>
            <a:off x="-1609478" y="5033703"/>
            <a:ext cx="2898935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Optional w/o further options</a:t>
            </a:r>
          </a:p>
        </p:txBody>
      </p:sp>
      <p:sp>
        <p:nvSpPr>
          <p:cNvPr id="305" name="TextBox 17">
            <a:extLst>
              <a:ext uri="{FF2B5EF4-FFF2-40B4-BE49-F238E27FC236}">
                <a16:creationId xmlns:a16="http://schemas.microsoft.com/office/drawing/2014/main" id="{CE6A3308-C4F7-4CE7-9812-44E742E72B3D}"/>
              </a:ext>
            </a:extLst>
          </p:cNvPr>
          <p:cNvSpPr/>
          <p:nvPr/>
        </p:nvSpPr>
        <p:spPr bwMode="auto">
          <a:xfrm>
            <a:off x="-2121475" y="5048736"/>
            <a:ext cx="453136" cy="369332"/>
          </a:xfrm>
          <a:prstGeom prst="rect">
            <a:avLst/>
          </a:prstGeom>
          <a:solidFill>
            <a:schemeClr val="accent1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BB5AECC6-F764-4B7F-9FCD-F77A7F338D80}"/>
              </a:ext>
            </a:extLst>
          </p:cNvPr>
          <p:cNvSpPr txBox="1"/>
          <p:nvPr/>
        </p:nvSpPr>
        <p:spPr bwMode="auto">
          <a:xfrm>
            <a:off x="-1609478" y="5452868"/>
            <a:ext cx="251222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On-use/demand (model)</a:t>
            </a:r>
          </a:p>
        </p:txBody>
      </p:sp>
      <p:sp>
        <p:nvSpPr>
          <p:cNvPr id="307" name="TextBox 17">
            <a:extLst>
              <a:ext uri="{FF2B5EF4-FFF2-40B4-BE49-F238E27FC236}">
                <a16:creationId xmlns:a16="http://schemas.microsoft.com/office/drawing/2014/main" id="{633AE1F1-A38F-4F62-BCD4-D7B5E2E259BA}"/>
              </a:ext>
            </a:extLst>
          </p:cNvPr>
          <p:cNvSpPr/>
          <p:nvPr/>
        </p:nvSpPr>
        <p:spPr bwMode="auto">
          <a:xfrm>
            <a:off x="-2121475" y="5467901"/>
            <a:ext cx="453136" cy="369332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310" name="TextBox 309">
            <a:extLst>
              <a:ext uri="{FF2B5EF4-FFF2-40B4-BE49-F238E27FC236}">
                <a16:creationId xmlns:a16="http://schemas.microsoft.com/office/drawing/2014/main" id="{88A8BCB1-451E-4061-9081-5A9F90874256}"/>
              </a:ext>
            </a:extLst>
          </p:cNvPr>
          <p:cNvSpPr txBox="1"/>
          <p:nvPr/>
        </p:nvSpPr>
        <p:spPr bwMode="auto">
          <a:xfrm>
            <a:off x="-2131785" y="3702638"/>
            <a:ext cx="86401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</p:txBody>
      </p:sp>
      <p:sp>
        <p:nvSpPr>
          <p:cNvPr id="130" name="Rectangle 50">
            <a:extLst>
              <a:ext uri="{FF2B5EF4-FFF2-40B4-BE49-F238E27FC236}">
                <a16:creationId xmlns:a16="http://schemas.microsoft.com/office/drawing/2014/main" id="{2A16E8A3-D6D6-436F-BB39-FE17DA875FD0}"/>
              </a:ext>
            </a:extLst>
          </p:cNvPr>
          <p:cNvSpPr/>
          <p:nvPr/>
        </p:nvSpPr>
        <p:spPr bwMode="auto">
          <a:xfrm>
            <a:off x="2736119" y="176190"/>
            <a:ext cx="10294081" cy="8521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2762861" y="216085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842372" y="544377"/>
            <a:ext cx="244713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security.services.kodex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2" name="TextBox 17">
            <a:extLst>
              <a:ext uri="{FF2B5EF4-FFF2-40B4-BE49-F238E27FC236}">
                <a16:creationId xmlns:a16="http://schemas.microsoft.com/office/drawing/2014/main" id="{59CD6EA9-0441-4548-B381-E49C1C82B85A}"/>
              </a:ext>
            </a:extLst>
          </p:cNvPr>
          <p:cNvSpPr/>
          <p:nvPr/>
        </p:nvSpPr>
        <p:spPr bwMode="auto">
          <a:xfrm>
            <a:off x="9090457" y="43523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Influx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19A7D78-7E22-49A2-83F5-5D228560D074}"/>
              </a:ext>
            </a:extLst>
          </p:cNvPr>
          <p:cNvCxnSpPr>
            <a:cxnSpLocks/>
            <a:stCxn id="124" idx="3"/>
            <a:endCxn id="122" idx="1"/>
          </p:cNvCxnSpPr>
          <p:nvPr/>
        </p:nvCxnSpPr>
        <p:spPr>
          <a:xfrm flipV="1">
            <a:off x="8685078" y="591674"/>
            <a:ext cx="405379" cy="247147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7">
            <a:extLst>
              <a:ext uri="{FF2B5EF4-FFF2-40B4-BE49-F238E27FC236}">
                <a16:creationId xmlns:a16="http://schemas.microsoft.com/office/drawing/2014/main" id="{ED588AA4-B306-420D-9E93-01B273CACF70}"/>
              </a:ext>
            </a:extLst>
          </p:cNvPr>
          <p:cNvSpPr/>
          <p:nvPr/>
        </p:nvSpPr>
        <p:spPr bwMode="auto">
          <a:xfrm>
            <a:off x="10481866" y="2572140"/>
            <a:ext cx="992194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serial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5" name="TextBox 17">
            <a:extLst>
              <a:ext uri="{FF2B5EF4-FFF2-40B4-BE49-F238E27FC236}">
                <a16:creationId xmlns:a16="http://schemas.microsoft.com/office/drawing/2014/main" id="{45C354D9-0777-4B96-9B6C-8DE6491A7CB6}"/>
              </a:ext>
            </a:extLst>
          </p:cNvPr>
          <p:cNvSpPr/>
          <p:nvPr/>
        </p:nvSpPr>
        <p:spPr bwMode="auto">
          <a:xfrm>
            <a:off x="10497902" y="2945767"/>
            <a:ext cx="1538899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MODBUS/TCP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9E93DFC5-077E-42DB-AF21-5796B980C700}"/>
              </a:ext>
            </a:extLst>
          </p:cNvPr>
          <p:cNvCxnSpPr>
            <a:cxnSpLocks/>
            <a:stCxn id="124" idx="3"/>
            <a:endCxn id="132" idx="1"/>
          </p:cNvCxnSpPr>
          <p:nvPr/>
        </p:nvCxnSpPr>
        <p:spPr>
          <a:xfrm flipV="1">
            <a:off x="8685078" y="2728584"/>
            <a:ext cx="1796788" cy="334568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Connector: Elbow 136">
            <a:extLst>
              <a:ext uri="{FF2B5EF4-FFF2-40B4-BE49-F238E27FC236}">
                <a16:creationId xmlns:a16="http://schemas.microsoft.com/office/drawing/2014/main" id="{1EBC8C96-BE8C-47F0-8E68-11D26F95D152}"/>
              </a:ext>
            </a:extLst>
          </p:cNvPr>
          <p:cNvCxnSpPr>
            <a:cxnSpLocks/>
            <a:stCxn id="124" idx="3"/>
            <a:endCxn id="135" idx="1"/>
          </p:cNvCxnSpPr>
          <p:nvPr/>
        </p:nvCxnSpPr>
        <p:spPr>
          <a:xfrm>
            <a:off x="8685078" y="3063152"/>
            <a:ext cx="1812824" cy="3905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TextBox 17">
            <a:extLst>
              <a:ext uri="{FF2B5EF4-FFF2-40B4-BE49-F238E27FC236}">
                <a16:creationId xmlns:a16="http://schemas.microsoft.com/office/drawing/2014/main" id="{38547AF0-5673-4990-B29B-B9BD526440E7}"/>
              </a:ext>
            </a:extLst>
          </p:cNvPr>
          <p:cNvSpPr/>
          <p:nvPr/>
        </p:nvSpPr>
        <p:spPr bwMode="auto">
          <a:xfrm>
            <a:off x="9091904" y="2930627"/>
            <a:ext cx="904771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mqttv3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25" name="TextBox 17">
            <a:extLst>
              <a:ext uri="{FF2B5EF4-FFF2-40B4-BE49-F238E27FC236}">
                <a16:creationId xmlns:a16="http://schemas.microsoft.com/office/drawing/2014/main" id="{812C7504-4210-4B84-84D9-E4FF109FB18F}"/>
              </a:ext>
            </a:extLst>
          </p:cNvPr>
          <p:cNvSpPr/>
          <p:nvPr/>
        </p:nvSpPr>
        <p:spPr bwMode="auto">
          <a:xfrm>
            <a:off x="9095183" y="2572141"/>
            <a:ext cx="502217" cy="312887"/>
          </a:xfrm>
          <a:prstGeom prst="rect">
            <a:avLst/>
          </a:prstGeom>
          <a:solidFill>
            <a:schemeClr val="accent2">
              <a:lumMod val="75000"/>
            </a:schemeClr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aas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91304490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85" grpId="0" animBg="1"/>
      <p:bldP spid="286" grpId="0" animBg="1"/>
      <p:bldP spid="288" grpId="0" animBg="1"/>
      <p:bldP spid="289" grpId="0" animBg="1"/>
      <p:bldP spid="293" grpId="0" animBg="1"/>
      <p:bldP spid="305" grpId="0" animBg="1"/>
      <p:bldP spid="306" grpId="0" animBg="1"/>
      <p:bldP spid="307" grpId="0" animBg="1"/>
      <p:bldP spid="310" grpId="0" animBg="1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363A4237-7BD5-4D93-B9F7-B3CDEB418E06}"/>
              </a:ext>
            </a:extLst>
          </p:cNvPr>
          <p:cNvSpPr txBox="1"/>
          <p:nvPr/>
        </p:nvSpPr>
        <p:spPr>
          <a:xfrm>
            <a:off x="9508452" y="2677224"/>
            <a:ext cx="146296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ServiceFamily</a:t>
            </a:r>
            <a:endParaRPr lang="en-DE" dirty="0"/>
          </a:p>
        </p:txBody>
      </p: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815A542A-0ABD-4CBA-AB58-A72A91DD83E8}"/>
              </a:ext>
            </a:extLst>
          </p:cNvPr>
          <p:cNvCxnSpPr>
            <a:cxnSpLocks/>
            <a:stCxn id="27" idx="3"/>
            <a:endCxn id="3" idx="0"/>
          </p:cNvCxnSpPr>
          <p:nvPr/>
        </p:nvCxnSpPr>
        <p:spPr>
          <a:xfrm rot="16200000" flipH="1">
            <a:off x="8992870" y="1430159"/>
            <a:ext cx="208574" cy="22855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8EFD40BA-8AC3-4DDC-8C0F-D78DD40A0000}"/>
              </a:ext>
            </a:extLst>
          </p:cNvPr>
          <p:cNvSpPr txBox="1"/>
          <p:nvPr/>
        </p:nvSpPr>
        <p:spPr>
          <a:xfrm>
            <a:off x="7304747" y="1937790"/>
            <a:ext cx="129926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9522E0A3-2C5F-4037-9735-54BFC60F6D09}"/>
              </a:ext>
            </a:extLst>
          </p:cNvPr>
          <p:cNvSpPr txBox="1"/>
          <p:nvPr/>
        </p:nvSpPr>
        <p:spPr>
          <a:xfrm>
            <a:off x="5223953" y="2251300"/>
            <a:ext cx="83163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IOType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585C5798-78E9-40BD-9BAB-31AB1AD546E9}"/>
              </a:ext>
            </a:extLst>
          </p:cNvPr>
          <p:cNvSpPr txBox="1"/>
          <p:nvPr/>
        </p:nvSpPr>
        <p:spPr>
          <a:xfrm>
            <a:off x="3695380" y="2856142"/>
            <a:ext cx="62786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Type</a:t>
            </a:r>
            <a:endParaRPr lang="en-DE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70E239BA-649C-4173-B95F-F1BA9579544A}"/>
              </a:ext>
            </a:extLst>
          </p:cNvPr>
          <p:cNvCxnSpPr>
            <a:stCxn id="13" idx="1"/>
            <a:endCxn id="14" idx="3"/>
          </p:cNvCxnSpPr>
          <p:nvPr/>
        </p:nvCxnSpPr>
        <p:spPr>
          <a:xfrm rot="10800000" flipV="1">
            <a:off x="4323245" y="2435966"/>
            <a:ext cx="900709" cy="604842"/>
          </a:xfrm>
          <a:prstGeom prst="bentConnector3">
            <a:avLst>
              <a:gd name="adj1" fmla="val 40483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C42FE1A1-DFAD-414D-AB02-D85A92E01CF2}"/>
              </a:ext>
            </a:extLst>
          </p:cNvPr>
          <p:cNvCxnSpPr>
            <a:cxnSpLocks/>
            <a:stCxn id="62" idx="2"/>
            <a:endCxn id="13" idx="3"/>
          </p:cNvCxnSpPr>
          <p:nvPr/>
        </p:nvCxnSpPr>
        <p:spPr>
          <a:xfrm rot="5400000">
            <a:off x="6714762" y="1640930"/>
            <a:ext cx="135865" cy="1454206"/>
          </a:xfrm>
          <a:prstGeom prst="bentConnector2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4319449B-6712-4171-94CF-4497A54F8E0B}"/>
              </a:ext>
            </a:extLst>
          </p:cNvPr>
          <p:cNvCxnSpPr>
            <a:cxnSpLocks/>
            <a:stCxn id="3" idx="1"/>
            <a:endCxn id="11" idx="3"/>
          </p:cNvCxnSpPr>
          <p:nvPr/>
        </p:nvCxnSpPr>
        <p:spPr>
          <a:xfrm rot="10800000">
            <a:off x="8604014" y="2122456"/>
            <a:ext cx="904439" cy="739434"/>
          </a:xfrm>
          <a:prstGeom prst="bentConnector3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289DE2B1-42FC-4713-A0CF-C6B095CE3AB4}"/>
              </a:ext>
            </a:extLst>
          </p:cNvPr>
          <p:cNvSpPr txBox="1"/>
          <p:nvPr/>
        </p:nvSpPr>
        <p:spPr>
          <a:xfrm>
            <a:off x="8594308" y="2087567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B42B5F-7F39-4DC8-910C-9B5F3830C7E8}"/>
              </a:ext>
            </a:extLst>
          </p:cNvPr>
          <p:cNvSpPr/>
          <p:nvPr/>
        </p:nvSpPr>
        <p:spPr>
          <a:xfrm>
            <a:off x="589304" y="338063"/>
            <a:ext cx="10926421" cy="1352887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MetaConcepts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3" name="Rectangle 22">
            <a:extLst>
              <a:ext uri="{FF2B5EF4-FFF2-40B4-BE49-F238E27FC236}">
                <a16:creationId xmlns:a16="http://schemas.microsoft.com/office/drawing/2014/main" id="{70D9AF84-87FF-4859-89B4-A6E91C56CAA4}"/>
              </a:ext>
            </a:extLst>
          </p:cNvPr>
          <p:cNvSpPr/>
          <p:nvPr/>
        </p:nvSpPr>
        <p:spPr>
          <a:xfrm>
            <a:off x="4931621" y="1731953"/>
            <a:ext cx="6337958" cy="2362558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Services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CAA51004-ABC9-43A6-8091-95EE6C02F8EF}"/>
              </a:ext>
            </a:extLst>
          </p:cNvPr>
          <p:cNvSpPr txBox="1"/>
          <p:nvPr/>
        </p:nvSpPr>
        <p:spPr>
          <a:xfrm>
            <a:off x="7307933" y="3583491"/>
            <a:ext cx="12503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DBD4F37-89B0-4A41-8A83-B7BBF7FCA97C}"/>
              </a:ext>
            </a:extLst>
          </p:cNvPr>
          <p:cNvSpPr txBox="1"/>
          <p:nvPr/>
        </p:nvSpPr>
        <p:spPr>
          <a:xfrm>
            <a:off x="8687997" y="3584276"/>
            <a:ext cx="152618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9399CC4-92F8-4CBB-AF02-6F2424D6739B}"/>
              </a:ext>
            </a:extLst>
          </p:cNvPr>
          <p:cNvSpPr txBox="1"/>
          <p:nvPr/>
        </p:nvSpPr>
        <p:spPr>
          <a:xfrm>
            <a:off x="7531503" y="2835959"/>
            <a:ext cx="85844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27" name="Isosceles Triangle 26">
            <a:extLst>
              <a:ext uri="{FF2B5EF4-FFF2-40B4-BE49-F238E27FC236}">
                <a16:creationId xmlns:a16="http://schemas.microsoft.com/office/drawing/2014/main" id="{7CDF0AAB-E207-4B82-ADC4-C569ABF03EEE}"/>
              </a:ext>
            </a:extLst>
          </p:cNvPr>
          <p:cNvSpPr/>
          <p:nvPr/>
        </p:nvSpPr>
        <p:spPr>
          <a:xfrm>
            <a:off x="7804339" y="232295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5FFC81EF-B842-4C30-9D6C-F4FCE70F4690}"/>
              </a:ext>
            </a:extLst>
          </p:cNvPr>
          <p:cNvCxnSpPr>
            <a:cxnSpLocks/>
            <a:stCxn id="26" idx="0"/>
            <a:endCxn id="27" idx="3"/>
          </p:cNvCxnSpPr>
          <p:nvPr/>
        </p:nvCxnSpPr>
        <p:spPr>
          <a:xfrm rot="16200000" flipV="1">
            <a:off x="7773898" y="2649133"/>
            <a:ext cx="367309" cy="634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" name="TextBox 28">
            <a:extLst>
              <a:ext uri="{FF2B5EF4-FFF2-40B4-BE49-F238E27FC236}">
                <a16:creationId xmlns:a16="http://schemas.microsoft.com/office/drawing/2014/main" id="{86F94436-9DA2-4190-96BB-6D7ED6E50171}"/>
              </a:ext>
            </a:extLst>
          </p:cNvPr>
          <p:cNvSpPr txBox="1"/>
          <p:nvPr/>
        </p:nvSpPr>
        <p:spPr>
          <a:xfrm>
            <a:off x="6014751" y="3589873"/>
            <a:ext cx="11634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</a:t>
            </a:r>
            <a:endParaRPr lang="en-DE" dirty="0"/>
          </a:p>
        </p:txBody>
      </p:sp>
      <p:sp>
        <p:nvSpPr>
          <p:cNvPr id="30" name="Isosceles Triangle 29">
            <a:extLst>
              <a:ext uri="{FF2B5EF4-FFF2-40B4-BE49-F238E27FC236}">
                <a16:creationId xmlns:a16="http://schemas.microsoft.com/office/drawing/2014/main" id="{65B70E5B-1CB7-47B2-BC0B-083AEF62ED85}"/>
              </a:ext>
            </a:extLst>
          </p:cNvPr>
          <p:cNvSpPr/>
          <p:nvPr/>
        </p:nvSpPr>
        <p:spPr>
          <a:xfrm>
            <a:off x="7778579" y="3217664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0717DD81-3A92-410E-9339-E26273D5D2E2}"/>
              </a:ext>
            </a:extLst>
          </p:cNvPr>
          <p:cNvCxnSpPr>
            <a:cxnSpLocks/>
            <a:stCxn id="30" idx="3"/>
            <a:endCxn id="25" idx="0"/>
          </p:cNvCxnSpPr>
          <p:nvPr/>
        </p:nvCxnSpPr>
        <p:spPr>
          <a:xfrm rot="16200000" flipH="1">
            <a:off x="8579397" y="2712582"/>
            <a:ext cx="220916" cy="152247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0F66B9AF-97EC-41B3-A82C-3AF564FC216F}"/>
              </a:ext>
            </a:extLst>
          </p:cNvPr>
          <p:cNvCxnSpPr>
            <a:cxnSpLocks/>
            <a:stCxn id="29" idx="0"/>
            <a:endCxn id="30" idx="3"/>
          </p:cNvCxnSpPr>
          <p:nvPr/>
        </p:nvCxnSpPr>
        <p:spPr>
          <a:xfrm rot="5400000" flipH="1" flipV="1">
            <a:off x="7149294" y="2810548"/>
            <a:ext cx="226513" cy="133213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5C5741F8-07DE-4A40-A443-C6D1367EF1EA}"/>
              </a:ext>
            </a:extLst>
          </p:cNvPr>
          <p:cNvCxnSpPr>
            <a:cxnSpLocks/>
            <a:stCxn id="24" idx="0"/>
            <a:endCxn id="30" idx="3"/>
          </p:cNvCxnSpPr>
          <p:nvPr/>
        </p:nvCxnSpPr>
        <p:spPr>
          <a:xfrm rot="16200000" flipV="1">
            <a:off x="7820797" y="3471184"/>
            <a:ext cx="220131" cy="448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" name="TextBox 39">
            <a:extLst>
              <a:ext uri="{FF2B5EF4-FFF2-40B4-BE49-F238E27FC236}">
                <a16:creationId xmlns:a16="http://schemas.microsoft.com/office/drawing/2014/main" id="{C9FFE332-E6B4-43D7-B3CD-78C7CB9F5F59}"/>
              </a:ext>
            </a:extLst>
          </p:cNvPr>
          <p:cNvSpPr txBox="1"/>
          <p:nvPr/>
        </p:nvSpPr>
        <p:spPr>
          <a:xfrm>
            <a:off x="6750577" y="2165783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6A0FBC00-939C-4347-870F-9F9A8AEF2603}"/>
              </a:ext>
            </a:extLst>
          </p:cNvPr>
          <p:cNvSpPr txBox="1"/>
          <p:nvPr/>
        </p:nvSpPr>
        <p:spPr>
          <a:xfrm>
            <a:off x="5701681" y="5393634"/>
            <a:ext cx="1382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ServiceMesh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049977E7-A574-4541-9D2E-3C0BE0B4FC94}"/>
              </a:ext>
            </a:extLst>
          </p:cNvPr>
          <p:cNvSpPr txBox="1"/>
          <p:nvPr/>
        </p:nvSpPr>
        <p:spPr>
          <a:xfrm>
            <a:off x="5770483" y="4256688"/>
            <a:ext cx="12450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Application</a:t>
            </a:r>
            <a:endParaRPr lang="en-DE" dirty="0"/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94AF904F-B16E-4D29-9213-0CA691A2B79C}"/>
              </a:ext>
            </a:extLst>
          </p:cNvPr>
          <p:cNvSpPr/>
          <p:nvPr/>
        </p:nvSpPr>
        <p:spPr>
          <a:xfrm>
            <a:off x="602003" y="2681491"/>
            <a:ext cx="4175990" cy="1363735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 err="1">
                <a:solidFill>
                  <a:schemeClr val="tx2">
                    <a:lumMod val="50000"/>
                  </a:schemeClr>
                </a:solidFill>
              </a:rPr>
              <a:t>DataTypes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E85F980E-1C9D-47AB-88B4-41B0F7CA3A50}"/>
              </a:ext>
            </a:extLst>
          </p:cNvPr>
          <p:cNvSpPr txBox="1"/>
          <p:nvPr/>
        </p:nvSpPr>
        <p:spPr>
          <a:xfrm>
            <a:off x="3377737" y="3564630"/>
            <a:ext cx="128080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030B202-F89B-4576-A877-FE67658523E4}"/>
              </a:ext>
            </a:extLst>
          </p:cNvPr>
          <p:cNvSpPr txBox="1"/>
          <p:nvPr/>
        </p:nvSpPr>
        <p:spPr>
          <a:xfrm>
            <a:off x="737551" y="3549513"/>
            <a:ext cx="146399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PrimitiveType</a:t>
            </a:r>
            <a:endParaRPr lang="en-DE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2D5AABEE-BD72-4F0A-A008-F1650039424A}"/>
              </a:ext>
            </a:extLst>
          </p:cNvPr>
          <p:cNvSpPr txBox="1"/>
          <p:nvPr/>
        </p:nvSpPr>
        <p:spPr>
          <a:xfrm>
            <a:off x="2405732" y="3564630"/>
            <a:ext cx="6335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Field</a:t>
            </a:r>
            <a:endParaRPr lang="en-DE" dirty="0"/>
          </a:p>
        </p:txBody>
      </p:sp>
      <p:cxnSp>
        <p:nvCxnSpPr>
          <p:cNvPr id="48" name="Connector: Elbow 47">
            <a:extLst>
              <a:ext uri="{FF2B5EF4-FFF2-40B4-BE49-F238E27FC236}">
                <a16:creationId xmlns:a16="http://schemas.microsoft.com/office/drawing/2014/main" id="{C2C5345B-7BD5-4E73-8F01-5E52881B0675}"/>
              </a:ext>
            </a:extLst>
          </p:cNvPr>
          <p:cNvCxnSpPr>
            <a:cxnSpLocks/>
            <a:stCxn id="45" idx="1"/>
            <a:endCxn id="47" idx="3"/>
          </p:cNvCxnSpPr>
          <p:nvPr/>
        </p:nvCxnSpPr>
        <p:spPr>
          <a:xfrm rot="10800000">
            <a:off x="3039239" y="3749296"/>
            <a:ext cx="338498" cy="1270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21E18733-09F4-467A-850D-40FD663AA5EA}"/>
              </a:ext>
            </a:extLst>
          </p:cNvPr>
          <p:cNvSpPr txBox="1"/>
          <p:nvPr/>
        </p:nvSpPr>
        <p:spPr>
          <a:xfrm>
            <a:off x="2996234" y="340456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0" name="Isosceles Triangle 49">
            <a:extLst>
              <a:ext uri="{FF2B5EF4-FFF2-40B4-BE49-F238E27FC236}">
                <a16:creationId xmlns:a16="http://schemas.microsoft.com/office/drawing/2014/main" id="{5E34BF59-5134-4F8F-8089-E50388FCA456}"/>
              </a:ext>
            </a:extLst>
          </p:cNvPr>
          <p:cNvSpPr/>
          <p:nvPr/>
        </p:nvSpPr>
        <p:spPr>
          <a:xfrm>
            <a:off x="3871553" y="3254429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Connector: Elbow 50">
            <a:extLst>
              <a:ext uri="{FF2B5EF4-FFF2-40B4-BE49-F238E27FC236}">
                <a16:creationId xmlns:a16="http://schemas.microsoft.com/office/drawing/2014/main" id="{36728A23-D7C8-4C3C-9420-66A4F47B53FB}"/>
              </a:ext>
            </a:extLst>
          </p:cNvPr>
          <p:cNvCxnSpPr>
            <a:cxnSpLocks/>
            <a:stCxn id="50" idx="3"/>
            <a:endCxn id="45" idx="0"/>
          </p:cNvCxnSpPr>
          <p:nvPr/>
        </p:nvCxnSpPr>
        <p:spPr>
          <a:xfrm rot="5400000">
            <a:off x="3937614" y="3480649"/>
            <a:ext cx="164505" cy="345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FE585CD0-E522-4180-A0BB-6C6E3CC4F624}"/>
              </a:ext>
            </a:extLst>
          </p:cNvPr>
          <p:cNvCxnSpPr>
            <a:cxnSpLocks/>
            <a:stCxn id="50" idx="3"/>
            <a:endCxn id="46" idx="0"/>
          </p:cNvCxnSpPr>
          <p:nvPr/>
        </p:nvCxnSpPr>
        <p:spPr>
          <a:xfrm rot="5400000">
            <a:off x="2670877" y="2198796"/>
            <a:ext cx="149388" cy="255204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0CFB359D-9CA6-4EBB-9710-4C16996331D3}"/>
              </a:ext>
            </a:extLst>
          </p:cNvPr>
          <p:cNvSpPr txBox="1"/>
          <p:nvPr/>
        </p:nvSpPr>
        <p:spPr>
          <a:xfrm>
            <a:off x="9015113" y="2098956"/>
            <a:ext cx="9730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members</a:t>
            </a:r>
            <a:endParaRPr lang="en-DE" sz="1600" dirty="0"/>
          </a:p>
        </p:txBody>
      </p:sp>
      <p:sp>
        <p:nvSpPr>
          <p:cNvPr id="54" name="Rectangle 53">
            <a:extLst>
              <a:ext uri="{FF2B5EF4-FFF2-40B4-BE49-F238E27FC236}">
                <a16:creationId xmlns:a16="http://schemas.microsoft.com/office/drawing/2014/main" id="{CF778B13-9025-4527-8AD9-317B4677DE7F}"/>
              </a:ext>
            </a:extLst>
          </p:cNvPr>
          <p:cNvSpPr/>
          <p:nvPr/>
        </p:nvSpPr>
        <p:spPr>
          <a:xfrm>
            <a:off x="589304" y="1731953"/>
            <a:ext cx="4175990" cy="893906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Devices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BD16AED-8CD5-4D84-9131-4856550609FC}"/>
              </a:ext>
            </a:extLst>
          </p:cNvPr>
          <p:cNvSpPr txBox="1"/>
          <p:nvPr/>
        </p:nvSpPr>
        <p:spPr>
          <a:xfrm>
            <a:off x="3252325" y="1935760"/>
            <a:ext cx="134107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EcsResource</a:t>
            </a:r>
            <a:endParaRPr lang="en-DE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0A451A71-8657-4C8E-B25D-014C9E9E6A68}"/>
              </a:ext>
            </a:extLst>
          </p:cNvPr>
          <p:cNvCxnSpPr>
            <a:cxnSpLocks/>
            <a:stCxn id="56" idx="3"/>
            <a:endCxn id="55" idx="0"/>
          </p:cNvCxnSpPr>
          <p:nvPr/>
        </p:nvCxnSpPr>
        <p:spPr>
          <a:xfrm rot="5400000">
            <a:off x="3434514" y="1442729"/>
            <a:ext cx="981379" cy="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1DE0381B-D137-4BBE-8C14-C3048E9614FC}"/>
              </a:ext>
            </a:extLst>
          </p:cNvPr>
          <p:cNvCxnSpPr>
            <a:cxnSpLocks/>
            <a:stCxn id="11" idx="1"/>
            <a:endCxn id="55" idx="3"/>
          </p:cNvCxnSpPr>
          <p:nvPr/>
        </p:nvCxnSpPr>
        <p:spPr>
          <a:xfrm rot="10800000">
            <a:off x="4593399" y="2120426"/>
            <a:ext cx="2711349" cy="20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F940B7AE-0030-472A-9D61-C2B72AE128F5}"/>
              </a:ext>
            </a:extLst>
          </p:cNvPr>
          <p:cNvSpPr/>
          <p:nvPr/>
        </p:nvSpPr>
        <p:spPr>
          <a:xfrm>
            <a:off x="7376087" y="212245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19876794-7D6B-4E86-8524-64073EE48EA4}"/>
              </a:ext>
            </a:extLst>
          </p:cNvPr>
          <p:cNvSpPr txBox="1"/>
          <p:nvPr/>
        </p:nvSpPr>
        <p:spPr>
          <a:xfrm>
            <a:off x="6046054" y="1826865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66" name="Rectangle 65">
            <a:extLst>
              <a:ext uri="{FF2B5EF4-FFF2-40B4-BE49-F238E27FC236}">
                <a16:creationId xmlns:a16="http://schemas.microsoft.com/office/drawing/2014/main" id="{AF0F472C-A4B4-48A0-BD15-B7FEA2E4CAAB}"/>
              </a:ext>
            </a:extLst>
          </p:cNvPr>
          <p:cNvSpPr/>
          <p:nvPr/>
        </p:nvSpPr>
        <p:spPr>
          <a:xfrm>
            <a:off x="4931621" y="4169672"/>
            <a:ext cx="6337958" cy="2468164"/>
          </a:xfrm>
          <a:prstGeom prst="rect">
            <a:avLst/>
          </a:prstGeom>
          <a:noFill/>
          <a:ln>
            <a:solidFill>
              <a:schemeClr val="tx1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pPr algn="r"/>
            <a:r>
              <a:rPr lang="en-US" i="1" dirty="0">
                <a:solidFill>
                  <a:schemeClr val="tx2">
                    <a:lumMod val="50000"/>
                  </a:schemeClr>
                </a:solidFill>
              </a:rPr>
              <a:t>Applications</a:t>
            </a:r>
            <a:endParaRPr lang="en-DE" i="1" dirty="0">
              <a:solidFill>
                <a:schemeClr val="tx2">
                  <a:lumMod val="50000"/>
                </a:schemeClr>
              </a:solidFill>
            </a:endParaRPr>
          </a:p>
        </p:txBody>
      </p: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BEA9FE9B-9BCA-4E6D-B946-559ED5BCAC7A}"/>
              </a:ext>
            </a:extLst>
          </p:cNvPr>
          <p:cNvCxnSpPr>
            <a:cxnSpLocks/>
            <a:stCxn id="43" idx="2"/>
            <a:endCxn id="42" idx="0"/>
          </p:cNvCxnSpPr>
          <p:nvPr/>
        </p:nvCxnSpPr>
        <p:spPr>
          <a:xfrm rot="5400000">
            <a:off x="6009187" y="5009827"/>
            <a:ext cx="767614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484E62E8-D6BE-41A0-9BA4-661520129302}"/>
              </a:ext>
            </a:extLst>
          </p:cNvPr>
          <p:cNvSpPr txBox="1"/>
          <p:nvPr/>
        </p:nvSpPr>
        <p:spPr>
          <a:xfrm>
            <a:off x="6898588" y="6173246"/>
            <a:ext cx="134825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MeshSource</a:t>
            </a:r>
            <a:endParaRPr lang="en-DE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6D11A916-AD86-4A10-B02F-AE674B105EC0}"/>
              </a:ext>
            </a:extLst>
          </p:cNvPr>
          <p:cNvSpPr txBox="1"/>
          <p:nvPr/>
        </p:nvSpPr>
        <p:spPr>
          <a:xfrm>
            <a:off x="8354207" y="6173246"/>
            <a:ext cx="162044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MeshProcessor</a:t>
            </a:r>
            <a:endParaRPr lang="en-DE" dirty="0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D3834555-CB7A-46D8-9140-C424B74F1CEB}"/>
              </a:ext>
            </a:extLst>
          </p:cNvPr>
          <p:cNvSpPr txBox="1"/>
          <p:nvPr/>
        </p:nvSpPr>
        <p:spPr>
          <a:xfrm>
            <a:off x="10098506" y="6174292"/>
            <a:ext cx="109356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MeshSink</a:t>
            </a:r>
            <a:endParaRPr lang="en-DE" dirty="0"/>
          </a:p>
        </p:txBody>
      </p:sp>
      <p:sp>
        <p:nvSpPr>
          <p:cNvPr id="73" name="TextBox 72">
            <a:extLst>
              <a:ext uri="{FF2B5EF4-FFF2-40B4-BE49-F238E27FC236}">
                <a16:creationId xmlns:a16="http://schemas.microsoft.com/office/drawing/2014/main" id="{E8F60E5B-B885-4D03-9941-452E6B38CB62}"/>
              </a:ext>
            </a:extLst>
          </p:cNvPr>
          <p:cNvSpPr txBox="1"/>
          <p:nvPr/>
        </p:nvSpPr>
        <p:spPr>
          <a:xfrm>
            <a:off x="9018834" y="5430862"/>
            <a:ext cx="1982722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MeshInnerElement</a:t>
            </a:r>
            <a:endParaRPr lang="en-DE" i="1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4D47F7D0-52FA-488D-8343-C00D5ABF30BA}"/>
              </a:ext>
            </a:extLst>
          </p:cNvPr>
          <p:cNvSpPr txBox="1"/>
          <p:nvPr/>
        </p:nvSpPr>
        <p:spPr>
          <a:xfrm>
            <a:off x="9257721" y="4706970"/>
            <a:ext cx="146322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MeshElement</a:t>
            </a:r>
            <a:endParaRPr lang="en-DE" i="1" dirty="0"/>
          </a:p>
        </p:txBody>
      </p:sp>
      <p:sp>
        <p:nvSpPr>
          <p:cNvPr id="75" name="Isosceles Triangle 74">
            <a:extLst>
              <a:ext uri="{FF2B5EF4-FFF2-40B4-BE49-F238E27FC236}">
                <a16:creationId xmlns:a16="http://schemas.microsoft.com/office/drawing/2014/main" id="{C41B94E9-B1A3-461A-8CF0-C97EDB9EFDF1}"/>
              </a:ext>
            </a:extLst>
          </p:cNvPr>
          <p:cNvSpPr/>
          <p:nvPr/>
        </p:nvSpPr>
        <p:spPr>
          <a:xfrm>
            <a:off x="9860154" y="5104517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A49DA9DA-91B0-419B-8024-98DC90775AB2}"/>
              </a:ext>
            </a:extLst>
          </p:cNvPr>
          <p:cNvCxnSpPr>
            <a:cxnSpLocks/>
            <a:stCxn id="74" idx="3"/>
            <a:endCxn id="171" idx="3"/>
          </p:cNvCxnSpPr>
          <p:nvPr/>
        </p:nvCxnSpPr>
        <p:spPr>
          <a:xfrm flipH="1" flipV="1">
            <a:off x="8596667" y="2022554"/>
            <a:ext cx="2124275" cy="2869082"/>
          </a:xfrm>
          <a:prstGeom prst="bentConnector3">
            <a:avLst>
              <a:gd name="adj1" fmla="val -39458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BC95AE86-D6D4-4C78-ABD7-DEB4675C6457}"/>
              </a:ext>
            </a:extLst>
          </p:cNvPr>
          <p:cNvSpPr txBox="1"/>
          <p:nvPr/>
        </p:nvSpPr>
        <p:spPr>
          <a:xfrm>
            <a:off x="6719369" y="4701422"/>
            <a:ext cx="168764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MeshConnector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EAE88E55-F834-403C-BD4C-A61C41B36A37}"/>
              </a:ext>
            </a:extLst>
          </p:cNvPr>
          <p:cNvCxnSpPr>
            <a:cxnSpLocks/>
            <a:stCxn id="79" idx="3"/>
            <a:endCxn id="74" idx="1"/>
          </p:cNvCxnSpPr>
          <p:nvPr/>
        </p:nvCxnSpPr>
        <p:spPr>
          <a:xfrm>
            <a:off x="8407010" y="4886088"/>
            <a:ext cx="850711" cy="5548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B31BB3F1-9E02-4635-9B05-B1C0F5935021}"/>
              </a:ext>
            </a:extLst>
          </p:cNvPr>
          <p:cNvCxnSpPr>
            <a:cxnSpLocks/>
            <a:stCxn id="165" idx="0"/>
            <a:endCxn id="163" idx="2"/>
          </p:cNvCxnSpPr>
          <p:nvPr/>
        </p:nvCxnSpPr>
        <p:spPr>
          <a:xfrm rot="5400000" flipH="1" flipV="1">
            <a:off x="6669959" y="5626195"/>
            <a:ext cx="1108022" cy="12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" name="TextBox 3">
            <a:extLst>
              <a:ext uri="{FF2B5EF4-FFF2-40B4-BE49-F238E27FC236}">
                <a16:creationId xmlns:a16="http://schemas.microsoft.com/office/drawing/2014/main" id="{262138AF-F377-4C8E-9F20-BE9DA3B084A4}"/>
              </a:ext>
            </a:extLst>
          </p:cNvPr>
          <p:cNvSpPr txBox="1"/>
          <p:nvPr/>
        </p:nvSpPr>
        <p:spPr>
          <a:xfrm>
            <a:off x="9785190" y="1068863"/>
            <a:ext cx="912622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CFamily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91399A9-6DAF-40AF-9D03-E8AA5ABC6BEF}"/>
              </a:ext>
            </a:extLst>
          </p:cNvPr>
          <p:cNvSpPr txBox="1"/>
          <p:nvPr/>
        </p:nvSpPr>
        <p:spPr>
          <a:xfrm>
            <a:off x="7727333" y="1063556"/>
            <a:ext cx="185114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CDataComponent</a:t>
            </a:r>
            <a:endParaRPr lang="en-DE" dirty="0"/>
          </a:p>
        </p:txBody>
      </p:sp>
      <p:sp>
        <p:nvSpPr>
          <p:cNvPr id="6" name="Isosceles Triangle 5">
            <a:extLst>
              <a:ext uri="{FF2B5EF4-FFF2-40B4-BE49-F238E27FC236}">
                <a16:creationId xmlns:a16="http://schemas.microsoft.com/office/drawing/2014/main" id="{A0010997-18CA-43D4-906E-200E1885BEC4}"/>
              </a:ext>
            </a:extLst>
          </p:cNvPr>
          <p:cNvSpPr/>
          <p:nvPr/>
        </p:nvSpPr>
        <p:spPr>
          <a:xfrm>
            <a:off x="852690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0" name="Isosceles Triangle 9">
            <a:extLst>
              <a:ext uri="{FF2B5EF4-FFF2-40B4-BE49-F238E27FC236}">
                <a16:creationId xmlns:a16="http://schemas.microsoft.com/office/drawing/2014/main" id="{6BAA4C34-B3A9-42FD-9E6B-367034593702}"/>
              </a:ext>
            </a:extLst>
          </p:cNvPr>
          <p:cNvSpPr/>
          <p:nvPr/>
        </p:nvSpPr>
        <p:spPr>
          <a:xfrm>
            <a:off x="10091460" y="143441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6941376-34EE-4B03-81E1-235C87D97029}"/>
              </a:ext>
            </a:extLst>
          </p:cNvPr>
          <p:cNvSpPr txBox="1"/>
          <p:nvPr/>
        </p:nvSpPr>
        <p:spPr>
          <a:xfrm>
            <a:off x="4847833" y="1065409"/>
            <a:ext cx="155940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CDataProperty</a:t>
            </a:r>
            <a:endParaRPr lang="en-DE" dirty="0"/>
          </a:p>
        </p:txBody>
      </p:sp>
      <p:sp>
        <p:nvSpPr>
          <p:cNvPr id="16" name="Isosceles Triangle 15">
            <a:extLst>
              <a:ext uri="{FF2B5EF4-FFF2-40B4-BE49-F238E27FC236}">
                <a16:creationId xmlns:a16="http://schemas.microsoft.com/office/drawing/2014/main" id="{5863DAD8-08A1-4E84-88D3-5C2995087D40}"/>
              </a:ext>
            </a:extLst>
          </p:cNvPr>
          <p:cNvSpPr/>
          <p:nvPr/>
        </p:nvSpPr>
        <p:spPr>
          <a:xfrm>
            <a:off x="5481978" y="1455493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" name="Connector: Elbow 18">
            <a:extLst>
              <a:ext uri="{FF2B5EF4-FFF2-40B4-BE49-F238E27FC236}">
                <a16:creationId xmlns:a16="http://schemas.microsoft.com/office/drawing/2014/main" id="{C47A068F-9545-4DC7-8C14-A4031E686585}"/>
              </a:ext>
            </a:extLst>
          </p:cNvPr>
          <p:cNvCxnSpPr>
            <a:cxnSpLocks/>
            <a:stCxn id="5" idx="1"/>
            <a:endCxn id="12" idx="3"/>
          </p:cNvCxnSpPr>
          <p:nvPr/>
        </p:nvCxnSpPr>
        <p:spPr>
          <a:xfrm rot="10800000" flipV="1">
            <a:off x="6407235" y="1248221"/>
            <a:ext cx="1320099" cy="1853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DDC6701E-8411-4947-BC52-15B1A5B389A8}"/>
              </a:ext>
            </a:extLst>
          </p:cNvPr>
          <p:cNvSpPr txBox="1"/>
          <p:nvPr/>
        </p:nvSpPr>
        <p:spPr>
          <a:xfrm>
            <a:off x="7948935" y="421635"/>
            <a:ext cx="1415259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CComponent</a:t>
            </a:r>
            <a:endParaRPr lang="en-DE" dirty="0"/>
          </a:p>
        </p:txBody>
      </p:sp>
      <p:sp>
        <p:nvSpPr>
          <p:cNvPr id="35" name="Isosceles Triangle 34">
            <a:extLst>
              <a:ext uri="{FF2B5EF4-FFF2-40B4-BE49-F238E27FC236}">
                <a16:creationId xmlns:a16="http://schemas.microsoft.com/office/drawing/2014/main" id="{CEA13C53-E82F-4C26-8561-8B7E90884F93}"/>
              </a:ext>
            </a:extLst>
          </p:cNvPr>
          <p:cNvSpPr/>
          <p:nvPr/>
        </p:nvSpPr>
        <p:spPr>
          <a:xfrm>
            <a:off x="8506401" y="780004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CE8019E5-CD1F-46B9-936A-CA9AC1915DF9}"/>
              </a:ext>
            </a:extLst>
          </p:cNvPr>
          <p:cNvCxnSpPr>
            <a:cxnSpLocks/>
            <a:stCxn id="35" idx="3"/>
            <a:endCxn id="5" idx="0"/>
          </p:cNvCxnSpPr>
          <p:nvPr/>
        </p:nvCxnSpPr>
        <p:spPr>
          <a:xfrm rot="5400000">
            <a:off x="8585747" y="992861"/>
            <a:ext cx="137856" cy="353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658D1985-741F-42FA-894A-948711DDC841}"/>
              </a:ext>
            </a:extLst>
          </p:cNvPr>
          <p:cNvSpPr txBox="1"/>
          <p:nvPr/>
        </p:nvSpPr>
        <p:spPr>
          <a:xfrm>
            <a:off x="3362652" y="425132"/>
            <a:ext cx="1167884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CResource</a:t>
            </a:r>
            <a:endParaRPr lang="en-DE" dirty="0"/>
          </a:p>
        </p:txBody>
      </p: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7A1760E4-78AD-4D4F-8A0B-C81CCBA8E997}"/>
              </a:ext>
            </a:extLst>
          </p:cNvPr>
          <p:cNvCxnSpPr>
            <a:cxnSpLocks/>
            <a:stCxn id="34" idx="1"/>
            <a:endCxn id="37" idx="3"/>
          </p:cNvCxnSpPr>
          <p:nvPr/>
        </p:nvCxnSpPr>
        <p:spPr>
          <a:xfrm rot="10800000" flipV="1">
            <a:off x="4530537" y="606300"/>
            <a:ext cx="3418399" cy="3497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00AE6399-E450-413C-B829-DEAF9453C22C}"/>
              </a:ext>
            </a:extLst>
          </p:cNvPr>
          <p:cNvSpPr txBox="1"/>
          <p:nvPr/>
        </p:nvSpPr>
        <p:spPr>
          <a:xfrm>
            <a:off x="6965781" y="310831"/>
            <a:ext cx="94820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req, </a:t>
            </a:r>
            <a:r>
              <a:rPr lang="en-US" sz="1600" dirty="0" err="1"/>
              <a:t>alloc</a:t>
            </a:r>
            <a:endParaRPr lang="en-DE" sz="1600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CBBF8063-0298-4411-B20B-19A5B0D728F5}"/>
              </a:ext>
            </a:extLst>
          </p:cNvPr>
          <p:cNvSpPr txBox="1"/>
          <p:nvPr/>
        </p:nvSpPr>
        <p:spPr>
          <a:xfrm>
            <a:off x="7095338" y="971142"/>
            <a:ext cx="665567" cy="58477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*  in</a:t>
            </a:r>
          </a:p>
          <a:p>
            <a:r>
              <a:rPr lang="en-US" sz="1600" dirty="0"/>
              <a:t>*  out</a:t>
            </a:r>
            <a:endParaRPr lang="en-DE" sz="1600" dirty="0"/>
          </a:p>
        </p:txBody>
      </p:sp>
      <p:sp>
        <p:nvSpPr>
          <p:cNvPr id="56" name="Isosceles Triangle 55">
            <a:extLst>
              <a:ext uri="{FF2B5EF4-FFF2-40B4-BE49-F238E27FC236}">
                <a16:creationId xmlns:a16="http://schemas.microsoft.com/office/drawing/2014/main" id="{F4AF9D09-9523-41DD-85BB-99C70B2BBB80}"/>
              </a:ext>
            </a:extLst>
          </p:cNvPr>
          <p:cNvSpPr/>
          <p:nvPr/>
        </p:nvSpPr>
        <p:spPr>
          <a:xfrm>
            <a:off x="3777503" y="808685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" name="Connector: Elbow 8">
            <a:extLst>
              <a:ext uri="{FF2B5EF4-FFF2-40B4-BE49-F238E27FC236}">
                <a16:creationId xmlns:a16="http://schemas.microsoft.com/office/drawing/2014/main" id="{BCB45F7D-EFD5-43A7-ACE7-331D5220C08A}"/>
              </a:ext>
            </a:extLst>
          </p:cNvPr>
          <p:cNvCxnSpPr>
            <a:cxnSpLocks/>
            <a:stCxn id="3" idx="0"/>
            <a:endCxn id="10" idx="3"/>
          </p:cNvCxnSpPr>
          <p:nvPr/>
        </p:nvCxnSpPr>
        <p:spPr>
          <a:xfrm rot="5400000" flipH="1" flipV="1">
            <a:off x="9692162" y="2127885"/>
            <a:ext cx="1097112" cy="1566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20C8AF53-CE0F-4AA6-B5E0-6B1211F80321}"/>
              </a:ext>
            </a:extLst>
          </p:cNvPr>
          <p:cNvCxnSpPr>
            <a:cxnSpLocks/>
            <a:stCxn id="6" idx="3"/>
            <a:endCxn id="11" idx="0"/>
          </p:cNvCxnSpPr>
          <p:nvPr/>
        </p:nvCxnSpPr>
        <p:spPr>
          <a:xfrm rot="5400000">
            <a:off x="8147365" y="1408205"/>
            <a:ext cx="336601" cy="72256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1AE6EB3D-8561-4797-BA4D-8D32AF582C9F}"/>
              </a:ext>
            </a:extLst>
          </p:cNvPr>
          <p:cNvCxnSpPr>
            <a:cxnSpLocks/>
            <a:stCxn id="16" idx="3"/>
            <a:endCxn id="13" idx="0"/>
          </p:cNvCxnSpPr>
          <p:nvPr/>
        </p:nvCxnSpPr>
        <p:spPr>
          <a:xfrm rot="16200000" flipH="1">
            <a:off x="5310840" y="1922367"/>
            <a:ext cx="650111" cy="7753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2" name="Connector: Elbow 131">
            <a:extLst>
              <a:ext uri="{FF2B5EF4-FFF2-40B4-BE49-F238E27FC236}">
                <a16:creationId xmlns:a16="http://schemas.microsoft.com/office/drawing/2014/main" id="{2632F67D-A2C0-472D-9CDD-771F9A9CC636}"/>
              </a:ext>
            </a:extLst>
          </p:cNvPr>
          <p:cNvCxnSpPr>
            <a:cxnSpLocks/>
            <a:stCxn id="42" idx="2"/>
            <a:endCxn id="70" idx="1"/>
          </p:cNvCxnSpPr>
          <p:nvPr/>
        </p:nvCxnSpPr>
        <p:spPr>
          <a:xfrm rot="16200000" flipH="1">
            <a:off x="6348317" y="5807641"/>
            <a:ext cx="594946" cy="505595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8" name="Connector: Elbow 137">
            <a:extLst>
              <a:ext uri="{FF2B5EF4-FFF2-40B4-BE49-F238E27FC236}">
                <a16:creationId xmlns:a16="http://schemas.microsoft.com/office/drawing/2014/main" id="{93E6AE34-6C9F-4945-8990-ED28B32A4A12}"/>
              </a:ext>
            </a:extLst>
          </p:cNvPr>
          <p:cNvCxnSpPr>
            <a:cxnSpLocks/>
            <a:stCxn id="75" idx="3"/>
            <a:endCxn id="73" idx="0"/>
          </p:cNvCxnSpPr>
          <p:nvPr/>
        </p:nvCxnSpPr>
        <p:spPr>
          <a:xfrm rot="5400000">
            <a:off x="9919871" y="5340537"/>
            <a:ext cx="180649" cy="1270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Isosceles Triangle 140">
            <a:extLst>
              <a:ext uri="{FF2B5EF4-FFF2-40B4-BE49-F238E27FC236}">
                <a16:creationId xmlns:a16="http://schemas.microsoft.com/office/drawing/2014/main" id="{F00B4BC8-DD02-4C1A-AFBB-48299A5063AC}"/>
              </a:ext>
            </a:extLst>
          </p:cNvPr>
          <p:cNvSpPr/>
          <p:nvPr/>
        </p:nvSpPr>
        <p:spPr>
          <a:xfrm>
            <a:off x="9860154" y="5831913"/>
            <a:ext cx="300082" cy="145696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4CF0EF8A-9CE4-46E6-B206-2E4D4877E37A}"/>
              </a:ext>
            </a:extLst>
          </p:cNvPr>
          <p:cNvCxnSpPr>
            <a:cxnSpLocks/>
            <a:stCxn id="141" idx="3"/>
            <a:endCxn id="71" idx="0"/>
          </p:cNvCxnSpPr>
          <p:nvPr/>
        </p:nvCxnSpPr>
        <p:spPr>
          <a:xfrm rot="5400000">
            <a:off x="9489494" y="5652544"/>
            <a:ext cx="195637" cy="84576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29725F65-9F9A-410B-8864-3F1612536543}"/>
              </a:ext>
            </a:extLst>
          </p:cNvPr>
          <p:cNvCxnSpPr>
            <a:cxnSpLocks/>
            <a:stCxn id="73" idx="1"/>
            <a:endCxn id="161" idx="2"/>
          </p:cNvCxnSpPr>
          <p:nvPr/>
        </p:nvCxnSpPr>
        <p:spPr>
          <a:xfrm rot="10800000">
            <a:off x="7395608" y="5072244"/>
            <a:ext cx="1623227" cy="54328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11A60FF2-009F-401A-9542-FA72DF342501}"/>
              </a:ext>
            </a:extLst>
          </p:cNvPr>
          <p:cNvCxnSpPr>
            <a:cxnSpLocks/>
            <a:stCxn id="141" idx="3"/>
            <a:endCxn id="72" idx="0"/>
          </p:cNvCxnSpPr>
          <p:nvPr/>
        </p:nvCxnSpPr>
        <p:spPr>
          <a:xfrm rot="16200000" flipH="1">
            <a:off x="10229402" y="5758402"/>
            <a:ext cx="196683" cy="63509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EEC80508-50F0-4CAD-90C8-DD12E3B36A4A}"/>
              </a:ext>
            </a:extLst>
          </p:cNvPr>
          <p:cNvCxnSpPr>
            <a:cxnSpLocks/>
            <a:stCxn id="75" idx="3"/>
            <a:endCxn id="70" idx="0"/>
          </p:cNvCxnSpPr>
          <p:nvPr/>
        </p:nvCxnSpPr>
        <p:spPr>
          <a:xfrm rot="5400000">
            <a:off x="8329939" y="4492989"/>
            <a:ext cx="923033" cy="2437480"/>
          </a:xfrm>
          <a:prstGeom prst="bentConnector3">
            <a:avLst>
              <a:gd name="adj1" fmla="val 10787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F06E4505-CA9B-4109-91B3-B0A3486E01D3}"/>
              </a:ext>
            </a:extLst>
          </p:cNvPr>
          <p:cNvCxnSpPr>
            <a:cxnSpLocks/>
            <a:stCxn id="47" idx="0"/>
            <a:endCxn id="14" idx="1"/>
          </p:cNvCxnSpPr>
          <p:nvPr/>
        </p:nvCxnSpPr>
        <p:spPr>
          <a:xfrm rot="5400000" flipH="1" flipV="1">
            <a:off x="2947022" y="2816272"/>
            <a:ext cx="523822" cy="972894"/>
          </a:xfrm>
          <a:prstGeom prst="bentConnector2">
            <a:avLst/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89E61DF7-D8F8-4949-878C-1ED9F5ACAD70}"/>
              </a:ext>
            </a:extLst>
          </p:cNvPr>
          <p:cNvSpPr/>
          <p:nvPr/>
        </p:nvSpPr>
        <p:spPr>
          <a:xfrm>
            <a:off x="7261897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253A1FC0-7545-4FCB-8F10-CE220A382688}"/>
              </a:ext>
            </a:extLst>
          </p:cNvPr>
          <p:cNvSpPr/>
          <p:nvPr/>
        </p:nvSpPr>
        <p:spPr>
          <a:xfrm>
            <a:off x="7090321" y="489459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4D277DA7-71C4-4A55-85F4-A6319796DA72}"/>
              </a:ext>
            </a:extLst>
          </p:cNvPr>
          <p:cNvSpPr/>
          <p:nvPr/>
        </p:nvSpPr>
        <p:spPr>
          <a:xfrm>
            <a:off x="7090200" y="618026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2E2E6D86-4BD8-40F5-A5FB-158DE3944717}"/>
              </a:ext>
            </a:extLst>
          </p:cNvPr>
          <p:cNvSpPr txBox="1"/>
          <p:nvPr/>
        </p:nvSpPr>
        <p:spPr>
          <a:xfrm>
            <a:off x="6917477" y="5061334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8" name="TextBox 167">
            <a:extLst>
              <a:ext uri="{FF2B5EF4-FFF2-40B4-BE49-F238E27FC236}">
                <a16:creationId xmlns:a16="http://schemas.microsoft.com/office/drawing/2014/main" id="{D2C90D9F-81DC-4E2A-8527-157B4863FD1F}"/>
              </a:ext>
            </a:extLst>
          </p:cNvPr>
          <p:cNvSpPr txBox="1"/>
          <p:nvPr/>
        </p:nvSpPr>
        <p:spPr>
          <a:xfrm>
            <a:off x="7365134" y="503453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69" name="TextBox 168">
            <a:extLst>
              <a:ext uri="{FF2B5EF4-FFF2-40B4-BE49-F238E27FC236}">
                <a16:creationId xmlns:a16="http://schemas.microsoft.com/office/drawing/2014/main" id="{345CB1F1-C1F2-4A2E-9401-E6632035705F}"/>
              </a:ext>
            </a:extLst>
          </p:cNvPr>
          <p:cNvSpPr txBox="1"/>
          <p:nvPr/>
        </p:nvSpPr>
        <p:spPr>
          <a:xfrm>
            <a:off x="9012664" y="459694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71" name="Rectangle 170">
            <a:extLst>
              <a:ext uri="{FF2B5EF4-FFF2-40B4-BE49-F238E27FC236}">
                <a16:creationId xmlns:a16="http://schemas.microsoft.com/office/drawing/2014/main" id="{2E0EB4F1-3E71-4872-802B-630C94B66CCA}"/>
              </a:ext>
            </a:extLst>
          </p:cNvPr>
          <p:cNvSpPr/>
          <p:nvPr/>
        </p:nvSpPr>
        <p:spPr>
          <a:xfrm>
            <a:off x="8329248" y="193373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5" name="Rectangle 174">
            <a:extLst>
              <a:ext uri="{FF2B5EF4-FFF2-40B4-BE49-F238E27FC236}">
                <a16:creationId xmlns:a16="http://schemas.microsoft.com/office/drawing/2014/main" id="{7349E431-6D79-4D6B-B05F-77CBEEC3AEE1}"/>
              </a:ext>
            </a:extLst>
          </p:cNvPr>
          <p:cNvSpPr/>
          <p:nvPr/>
        </p:nvSpPr>
        <p:spPr>
          <a:xfrm>
            <a:off x="5499148" y="2446141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91450170-7199-4ABA-B937-4483AD0F9DEB}"/>
              </a:ext>
            </a:extLst>
          </p:cNvPr>
          <p:cNvCxnSpPr>
            <a:cxnSpLocks/>
            <a:stCxn id="70" idx="2"/>
            <a:endCxn id="194" idx="3"/>
          </p:cNvCxnSpPr>
          <p:nvPr/>
        </p:nvCxnSpPr>
        <p:spPr>
          <a:xfrm rot="5400000">
            <a:off x="6449565" y="5722692"/>
            <a:ext cx="303264" cy="1943036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68F031E-FF12-4ED9-B4BB-704293864A82}"/>
              </a:ext>
            </a:extLst>
          </p:cNvPr>
          <p:cNvCxnSpPr>
            <a:cxnSpLocks/>
            <a:stCxn id="71" idx="2"/>
            <a:endCxn id="194" idx="3"/>
          </p:cNvCxnSpPr>
          <p:nvPr/>
        </p:nvCxnSpPr>
        <p:spPr>
          <a:xfrm rot="5400000">
            <a:off x="7245422" y="4926835"/>
            <a:ext cx="303264" cy="3534750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3909A248-BF93-404B-952D-E968ABDA6B68}"/>
              </a:ext>
            </a:extLst>
          </p:cNvPr>
          <p:cNvCxnSpPr>
            <a:cxnSpLocks/>
            <a:stCxn id="72" idx="2"/>
            <a:endCxn id="194" idx="3"/>
          </p:cNvCxnSpPr>
          <p:nvPr/>
        </p:nvCxnSpPr>
        <p:spPr>
          <a:xfrm rot="5400000">
            <a:off x="7986376" y="4186927"/>
            <a:ext cx="302218" cy="5015612"/>
          </a:xfrm>
          <a:prstGeom prst="bentConnector2">
            <a:avLst/>
          </a:prstGeom>
          <a:ln>
            <a:solidFill>
              <a:srgbClr val="7030A0"/>
            </a:solidFill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4" name="Rectangle 193">
            <a:extLst>
              <a:ext uri="{FF2B5EF4-FFF2-40B4-BE49-F238E27FC236}">
                <a16:creationId xmlns:a16="http://schemas.microsoft.com/office/drawing/2014/main" id="{CAF2121F-5DF3-4BBC-BB24-ADBF882688BA}"/>
              </a:ext>
            </a:extLst>
          </p:cNvPr>
          <p:cNvSpPr/>
          <p:nvPr/>
        </p:nvSpPr>
        <p:spPr>
          <a:xfrm>
            <a:off x="5362260" y="6757019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ECBE37C0-7DB5-4EF8-8E2A-54915B4A1B88}"/>
              </a:ext>
            </a:extLst>
          </p:cNvPr>
          <p:cNvCxnSpPr>
            <a:cxnSpLocks/>
            <a:stCxn id="194" idx="3"/>
            <a:endCxn id="13" idx="2"/>
          </p:cNvCxnSpPr>
          <p:nvPr/>
        </p:nvCxnSpPr>
        <p:spPr>
          <a:xfrm flipV="1">
            <a:off x="5629679" y="2620632"/>
            <a:ext cx="10093" cy="4225210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3" name="TextBox 202">
            <a:extLst>
              <a:ext uri="{FF2B5EF4-FFF2-40B4-BE49-F238E27FC236}">
                <a16:creationId xmlns:a16="http://schemas.microsoft.com/office/drawing/2014/main" id="{240BD2E0-F7FC-4770-93C1-51300771DC70}"/>
              </a:ext>
            </a:extLst>
          </p:cNvPr>
          <p:cNvSpPr txBox="1"/>
          <p:nvPr/>
        </p:nvSpPr>
        <p:spPr>
          <a:xfrm>
            <a:off x="6889774" y="6563635"/>
            <a:ext cx="75373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output</a:t>
            </a:r>
            <a:endParaRPr lang="en-DE" sz="1600" dirty="0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BB08151E-90BE-4472-B15B-1537862659F6}"/>
              </a:ext>
            </a:extLst>
          </p:cNvPr>
          <p:cNvSpPr txBox="1"/>
          <p:nvPr/>
        </p:nvSpPr>
        <p:spPr>
          <a:xfrm>
            <a:off x="8588036" y="6555514"/>
            <a:ext cx="12939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input, output</a:t>
            </a:r>
            <a:endParaRPr lang="en-DE" sz="1600" dirty="0"/>
          </a:p>
        </p:txBody>
      </p:sp>
      <p:sp>
        <p:nvSpPr>
          <p:cNvPr id="205" name="TextBox 204">
            <a:extLst>
              <a:ext uri="{FF2B5EF4-FFF2-40B4-BE49-F238E27FC236}">
                <a16:creationId xmlns:a16="http://schemas.microsoft.com/office/drawing/2014/main" id="{4EB0B94C-083D-4197-91DB-394040A85247}"/>
              </a:ext>
            </a:extLst>
          </p:cNvPr>
          <p:cNvSpPr txBox="1"/>
          <p:nvPr/>
        </p:nvSpPr>
        <p:spPr>
          <a:xfrm>
            <a:off x="10586158" y="6573716"/>
            <a:ext cx="6222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input</a:t>
            </a:r>
            <a:endParaRPr lang="en-DE" sz="1600" dirty="0"/>
          </a:p>
        </p:txBody>
      </p:sp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82516169-A0C0-4719-B2C6-05CB2A1F22E9}"/>
              </a:ext>
            </a:extLst>
          </p:cNvPr>
          <p:cNvCxnSpPr>
            <a:cxnSpLocks/>
          </p:cNvCxnSpPr>
          <p:nvPr/>
        </p:nvCxnSpPr>
        <p:spPr>
          <a:xfrm rot="10800000" flipV="1">
            <a:off x="884713" y="6024910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9" name="TextBox 208">
            <a:extLst>
              <a:ext uri="{FF2B5EF4-FFF2-40B4-BE49-F238E27FC236}">
                <a16:creationId xmlns:a16="http://schemas.microsoft.com/office/drawing/2014/main" id="{E8F2DE70-76D8-43C0-B090-18546E7AAC30}"/>
              </a:ext>
            </a:extLst>
          </p:cNvPr>
          <p:cNvSpPr txBox="1"/>
          <p:nvPr/>
        </p:nvSpPr>
        <p:spPr>
          <a:xfrm>
            <a:off x="809625" y="4733237"/>
            <a:ext cx="2569575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 Inheritance</a:t>
            </a:r>
          </a:p>
          <a:p>
            <a:r>
              <a:rPr lang="en-US" dirty="0"/>
              <a:t>     Reference</a:t>
            </a:r>
          </a:p>
          <a:p>
            <a:r>
              <a:rPr lang="en-US" dirty="0"/>
              <a:t>     Refined Reference</a:t>
            </a:r>
          </a:p>
          <a:p>
            <a:r>
              <a:rPr lang="en-US" dirty="0"/>
              <a:t>     Propagating Reference</a:t>
            </a:r>
            <a:endParaRPr lang="en-DE" dirty="0"/>
          </a:p>
        </p:txBody>
      </p:sp>
      <p:sp>
        <p:nvSpPr>
          <p:cNvPr id="210" name="TextBox 209">
            <a:extLst>
              <a:ext uri="{FF2B5EF4-FFF2-40B4-BE49-F238E27FC236}">
                <a16:creationId xmlns:a16="http://schemas.microsoft.com/office/drawing/2014/main" id="{53D2DC9F-CAD7-4CC0-8CBE-C104B478948B}"/>
              </a:ext>
            </a:extLst>
          </p:cNvPr>
          <p:cNvSpPr txBox="1"/>
          <p:nvPr/>
        </p:nvSpPr>
        <p:spPr>
          <a:xfrm>
            <a:off x="10107985" y="459850"/>
            <a:ext cx="1286891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CConnector</a:t>
            </a:r>
            <a:endParaRPr lang="en-DE" dirty="0"/>
          </a:p>
        </p:txBody>
      </p:sp>
      <p:sp>
        <p:nvSpPr>
          <p:cNvPr id="211" name="Isosceles Triangle 210">
            <a:extLst>
              <a:ext uri="{FF2B5EF4-FFF2-40B4-BE49-F238E27FC236}">
                <a16:creationId xmlns:a16="http://schemas.microsoft.com/office/drawing/2014/main" id="{9E32609F-FA77-417A-87FD-A26E143307EC}"/>
              </a:ext>
            </a:extLst>
          </p:cNvPr>
          <p:cNvSpPr/>
          <p:nvPr/>
        </p:nvSpPr>
        <p:spPr>
          <a:xfrm>
            <a:off x="11210001" y="834346"/>
            <a:ext cx="300082" cy="145696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2" name="Connector: Elbow 211">
            <a:extLst>
              <a:ext uri="{FF2B5EF4-FFF2-40B4-BE49-F238E27FC236}">
                <a16:creationId xmlns:a16="http://schemas.microsoft.com/office/drawing/2014/main" id="{728BDB8B-21D5-41C7-8193-C1CEF99D2AB4}"/>
              </a:ext>
            </a:extLst>
          </p:cNvPr>
          <p:cNvCxnSpPr>
            <a:cxnSpLocks/>
            <a:stCxn id="79" idx="0"/>
            <a:endCxn id="211" idx="3"/>
          </p:cNvCxnSpPr>
          <p:nvPr/>
        </p:nvCxnSpPr>
        <p:spPr>
          <a:xfrm rot="5400000" flipH="1" flipV="1">
            <a:off x="7600926" y="942306"/>
            <a:ext cx="3721380" cy="3796852"/>
          </a:xfrm>
          <a:prstGeom prst="bentConnector3">
            <a:avLst>
              <a:gd name="adj1" fmla="val 495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57551627-47D8-48E8-82A6-0CE4F37283CC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7486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7CA8A277-AD09-48D5-8660-7E981B91C5FA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48198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2CAD18A3-7C92-41CB-9DD4-00583B1F86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903763" y="5196235"/>
            <a:ext cx="229148" cy="1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2" name="Isosceles Triangle 221">
            <a:extLst>
              <a:ext uri="{FF2B5EF4-FFF2-40B4-BE49-F238E27FC236}">
                <a16:creationId xmlns:a16="http://schemas.microsoft.com/office/drawing/2014/main" id="{49A33271-5E28-405C-A0AE-0DF2CDA208BE}"/>
              </a:ext>
            </a:extLst>
          </p:cNvPr>
          <p:cNvSpPr/>
          <p:nvPr/>
        </p:nvSpPr>
        <p:spPr>
          <a:xfrm rot="16200000">
            <a:off x="870625" y="5165098"/>
            <a:ext cx="118223" cy="81324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B14706D6-E4F9-49EC-98BC-32208B7A30F5}"/>
              </a:ext>
            </a:extLst>
          </p:cNvPr>
          <p:cNvCxnSpPr>
            <a:cxnSpLocks/>
            <a:stCxn id="4" idx="1"/>
            <a:endCxn id="34" idx="3"/>
          </p:cNvCxnSpPr>
          <p:nvPr/>
        </p:nvCxnSpPr>
        <p:spPr>
          <a:xfrm rot="10800000">
            <a:off x="9364194" y="606301"/>
            <a:ext cx="420996" cy="647228"/>
          </a:xfrm>
          <a:prstGeom prst="bentConnector3">
            <a:avLst>
              <a:gd name="adj1" fmla="val 31559"/>
            </a:avLst>
          </a:prstGeom>
          <a:ln>
            <a:solidFill>
              <a:srgbClr val="C0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983228D-FFD4-41CC-AAE0-4DC540F3ABA7}"/>
              </a:ext>
            </a:extLst>
          </p:cNvPr>
          <p:cNvSpPr txBox="1"/>
          <p:nvPr/>
        </p:nvSpPr>
        <p:spPr>
          <a:xfrm>
            <a:off x="9329247" y="3679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39786516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extBox 15">
            <a:extLst>
              <a:ext uri="{FF2B5EF4-FFF2-40B4-BE49-F238E27FC236}">
                <a16:creationId xmlns:a16="http://schemas.microsoft.com/office/drawing/2014/main" id="{A7A2960F-6181-4084-8541-F021B0929F33}"/>
              </a:ext>
            </a:extLst>
          </p:cNvPr>
          <p:cNvSpPr txBox="1"/>
          <p:nvPr/>
        </p:nvSpPr>
        <p:spPr>
          <a:xfrm>
            <a:off x="3907373" y="541750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446CEC3-35FF-4E0C-9156-09BAD450EE06}"/>
              </a:ext>
            </a:extLst>
          </p:cNvPr>
          <p:cNvSpPr txBox="1"/>
          <p:nvPr/>
        </p:nvSpPr>
        <p:spPr>
          <a:xfrm>
            <a:off x="2496802" y="1273836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Base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999F8E2-5DE0-4671-A95C-C38EFAAB4E9A}"/>
              </a:ext>
            </a:extLst>
          </p:cNvPr>
          <p:cNvSpPr txBox="1"/>
          <p:nvPr/>
        </p:nvSpPr>
        <p:spPr>
          <a:xfrm>
            <a:off x="2496801" y="627488"/>
            <a:ext cx="7457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X</a:t>
            </a:r>
            <a:endParaRPr lang="en-DE" dirty="0"/>
          </a:p>
        </p:txBody>
      </p:sp>
      <p:cxnSp>
        <p:nvCxnSpPr>
          <p:cNvPr id="6" name="Connector: Elbow 5">
            <a:extLst>
              <a:ext uri="{FF2B5EF4-FFF2-40B4-BE49-F238E27FC236}">
                <a16:creationId xmlns:a16="http://schemas.microsoft.com/office/drawing/2014/main" id="{F6A8D1A8-4EB4-4518-88FE-B1B88313DF87}"/>
              </a:ext>
            </a:extLst>
          </p:cNvPr>
          <p:cNvCxnSpPr>
            <a:stCxn id="4" idx="2"/>
            <a:endCxn id="2" idx="0"/>
          </p:cNvCxnSpPr>
          <p:nvPr/>
        </p:nvCxnSpPr>
        <p:spPr>
          <a:xfrm rot="16200000" flipH="1">
            <a:off x="2731152" y="1135327"/>
            <a:ext cx="277016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855AAC77-3DA7-436C-AA33-7BC97A552FBE}"/>
              </a:ext>
            </a:extLst>
          </p:cNvPr>
          <p:cNvCxnSpPr>
            <a:cxnSpLocks/>
            <a:stCxn id="3" idx="2"/>
            <a:endCxn id="2" idx="3"/>
          </p:cNvCxnSpPr>
          <p:nvPr/>
        </p:nvCxnSpPr>
        <p:spPr>
          <a:xfrm rot="5400000">
            <a:off x="3481816" y="757523"/>
            <a:ext cx="461683" cy="94027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C6DE39F-A504-49A3-86AE-894D88E574C0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 flipV="1">
            <a:off x="3242518" y="812153"/>
            <a:ext cx="541032" cy="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41BFF8D6-B85E-4B87-8F6B-90387EDC4079}"/>
              </a:ext>
            </a:extLst>
          </p:cNvPr>
          <p:cNvSpPr txBox="1"/>
          <p:nvPr/>
        </p:nvSpPr>
        <p:spPr>
          <a:xfrm>
            <a:off x="3845460" y="579862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PartY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4878319-FEAF-4B5A-B65D-AF362FACF03B}"/>
              </a:ext>
            </a:extLst>
          </p:cNvPr>
          <p:cNvSpPr txBox="1"/>
          <p:nvPr/>
        </p:nvSpPr>
        <p:spPr>
          <a:xfrm>
            <a:off x="3783550" y="627487"/>
            <a:ext cx="798488" cy="369332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X</a:t>
            </a:r>
            <a:r>
              <a:rPr lang="en-US" dirty="0" err="1"/>
              <a:t>Part</a:t>
            </a:r>
            <a:r>
              <a:rPr lang="en-US" i="1" dirty="0" err="1"/>
              <a:t>Y</a:t>
            </a:r>
            <a:endParaRPr lang="en-DE" i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FC3E62F-777C-4385-93E8-E9B7EFA90BA8}"/>
              </a:ext>
            </a:extLst>
          </p:cNvPr>
          <p:cNvSpPr txBox="1"/>
          <p:nvPr/>
        </p:nvSpPr>
        <p:spPr>
          <a:xfrm>
            <a:off x="3562616" y="51116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18" name="Isosceles Triangle 17">
            <a:extLst>
              <a:ext uri="{FF2B5EF4-FFF2-40B4-BE49-F238E27FC236}">
                <a16:creationId xmlns:a16="http://schemas.microsoft.com/office/drawing/2014/main" id="{EA58F291-AA89-4028-BE08-C1759887BEC7}"/>
              </a:ext>
            </a:extLst>
          </p:cNvPr>
          <p:cNvSpPr/>
          <p:nvPr/>
        </p:nvSpPr>
        <p:spPr>
          <a:xfrm>
            <a:off x="3021140" y="9968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C48431C-26D0-4450-9652-2E2F6B05B9DF}"/>
              </a:ext>
            </a:extLst>
          </p:cNvPr>
          <p:cNvCxnSpPr>
            <a:stCxn id="18" idx="3"/>
          </p:cNvCxnSpPr>
          <p:nvPr/>
        </p:nvCxnSpPr>
        <p:spPr>
          <a:xfrm>
            <a:off x="3100874" y="1109726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8388D5A9-E33C-48AB-985A-02EBC0FB285F}"/>
              </a:ext>
            </a:extLst>
          </p:cNvPr>
          <p:cNvSpPr txBox="1"/>
          <p:nvPr/>
        </p:nvSpPr>
        <p:spPr>
          <a:xfrm>
            <a:off x="6154452" y="2265443"/>
            <a:ext cx="260162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PlatformConfiguration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C13703B-FFFC-43E5-A46D-6519D0570870}"/>
              </a:ext>
            </a:extLst>
          </p:cNvPr>
          <p:cNvSpPr txBox="1"/>
          <p:nvPr/>
        </p:nvSpPr>
        <p:spPr>
          <a:xfrm>
            <a:off x="6624002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AllServices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E9A363D6-A035-4505-BB10-D1E09BE82452}"/>
              </a:ext>
            </a:extLst>
          </p:cNvPr>
          <p:cNvSpPr txBox="1"/>
          <p:nvPr/>
        </p:nvSpPr>
        <p:spPr>
          <a:xfrm>
            <a:off x="6628030" y="3402064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AllTypes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4ECFEE0-D1A8-4950-BE26-BF8A2F222DCE}"/>
              </a:ext>
            </a:extLst>
          </p:cNvPr>
          <p:cNvSpPr txBox="1"/>
          <p:nvPr/>
        </p:nvSpPr>
        <p:spPr>
          <a:xfrm>
            <a:off x="4624873" y="2891350"/>
            <a:ext cx="1792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ApplicationPart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6EC67D28-5B20-4908-8B11-73291D5014EA}"/>
              </a:ext>
            </a:extLst>
          </p:cNvPr>
          <p:cNvSpPr txBox="1"/>
          <p:nvPr/>
        </p:nvSpPr>
        <p:spPr>
          <a:xfrm>
            <a:off x="4562118" y="3429503"/>
            <a:ext cx="190051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ServiceMeshPart</a:t>
            </a:r>
            <a:r>
              <a:rPr lang="en-US" i="1" dirty="0" err="1"/>
              <a:t>X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AABB103-14DA-4682-8704-502F7CCBBA25}"/>
              </a:ext>
            </a:extLst>
          </p:cNvPr>
          <p:cNvSpPr txBox="1"/>
          <p:nvPr/>
        </p:nvSpPr>
        <p:spPr>
          <a:xfrm>
            <a:off x="6631501" y="4405188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D2B40D7-9340-4D89-8457-83966F7A7419}"/>
              </a:ext>
            </a:extLst>
          </p:cNvPr>
          <p:cNvSpPr txBox="1"/>
          <p:nvPr/>
        </p:nvSpPr>
        <p:spPr>
          <a:xfrm>
            <a:off x="6631500" y="4905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…</a:t>
            </a:r>
            <a:endParaRPr lang="en-DE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AF000654-4398-478C-9020-068A459FBC48}"/>
              </a:ext>
            </a:extLst>
          </p:cNvPr>
          <p:cNvCxnSpPr>
            <a:cxnSpLocks/>
            <a:stCxn id="23" idx="2"/>
            <a:endCxn id="24" idx="0"/>
          </p:cNvCxnSpPr>
          <p:nvPr/>
        </p:nvCxnSpPr>
        <p:spPr>
          <a:xfrm rot="5400000">
            <a:off x="7397660" y="4839838"/>
            <a:ext cx="130637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7103D787-6296-4A63-B156-453BC04ED9BD}"/>
              </a:ext>
            </a:extLst>
          </p:cNvPr>
          <p:cNvCxnSpPr>
            <a:cxnSpLocks/>
            <a:stCxn id="28" idx="2"/>
            <a:endCxn id="23" idx="0"/>
          </p:cNvCxnSpPr>
          <p:nvPr/>
        </p:nvCxnSpPr>
        <p:spPr>
          <a:xfrm rot="16200000" flipH="1">
            <a:off x="7395882" y="4338091"/>
            <a:ext cx="130165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1CF6D50-AFC9-4276-B2D4-0994D8528FB8}"/>
              </a:ext>
            </a:extLst>
          </p:cNvPr>
          <p:cNvCxnSpPr>
            <a:cxnSpLocks/>
            <a:stCxn id="14" idx="2"/>
            <a:endCxn id="19" idx="0"/>
          </p:cNvCxnSpPr>
          <p:nvPr/>
        </p:nvCxnSpPr>
        <p:spPr>
          <a:xfrm rot="16200000" flipH="1">
            <a:off x="7395630" y="3338186"/>
            <a:ext cx="123727" cy="402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699A2AF5-D2DA-4359-85B4-4D0E44676595}"/>
              </a:ext>
            </a:extLst>
          </p:cNvPr>
          <p:cNvCxnSpPr>
            <a:cxnSpLocks/>
            <a:stCxn id="13" idx="2"/>
            <a:endCxn id="14" idx="0"/>
          </p:cNvCxnSpPr>
          <p:nvPr/>
        </p:nvCxnSpPr>
        <p:spPr>
          <a:xfrm rot="16200000" flipH="1">
            <a:off x="7318257" y="2771783"/>
            <a:ext cx="274230" cy="21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0FE00A07-8583-49D7-9AD7-E14FC467E5C5}"/>
              </a:ext>
            </a:extLst>
          </p:cNvPr>
          <p:cNvCxnSpPr>
            <a:cxnSpLocks/>
            <a:stCxn id="13" idx="2"/>
            <a:endCxn id="21" idx="0"/>
          </p:cNvCxnSpPr>
          <p:nvPr/>
        </p:nvCxnSpPr>
        <p:spPr>
          <a:xfrm rot="5400000">
            <a:off x="6360018" y="1796101"/>
            <a:ext cx="256575" cy="193392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6437F74D-9808-460B-B55C-E44EC746306A}"/>
              </a:ext>
            </a:extLst>
          </p:cNvPr>
          <p:cNvCxnSpPr>
            <a:cxnSpLocks/>
            <a:stCxn id="21" idx="2"/>
            <a:endCxn id="22" idx="0"/>
          </p:cNvCxnSpPr>
          <p:nvPr/>
        </p:nvCxnSpPr>
        <p:spPr>
          <a:xfrm rot="5400000">
            <a:off x="5432451" y="3340609"/>
            <a:ext cx="168821" cy="8967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" name="TextBox 41">
            <a:extLst>
              <a:ext uri="{FF2B5EF4-FFF2-40B4-BE49-F238E27FC236}">
                <a16:creationId xmlns:a16="http://schemas.microsoft.com/office/drawing/2014/main" id="{0299DF0E-9D98-432A-B531-3F9B86D2E854}"/>
              </a:ext>
            </a:extLst>
          </p:cNvPr>
          <p:cNvSpPr txBox="1"/>
          <p:nvPr/>
        </p:nvSpPr>
        <p:spPr>
          <a:xfrm>
            <a:off x="5215989" y="2634775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691774AA-FA8D-450C-B687-B3A65CEB8B3A}"/>
              </a:ext>
            </a:extLst>
          </p:cNvPr>
          <p:cNvSpPr txBox="1"/>
          <p:nvPr/>
        </p:nvSpPr>
        <p:spPr>
          <a:xfrm>
            <a:off x="5221257" y="318877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72E09B64-3FED-4D4F-8A90-120FB651EB78}"/>
              </a:ext>
            </a:extLst>
          </p:cNvPr>
          <p:cNvSpPr txBox="1"/>
          <p:nvPr/>
        </p:nvSpPr>
        <p:spPr>
          <a:xfrm>
            <a:off x="6627473" y="390569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AllConstants</a:t>
            </a:r>
            <a:endParaRPr lang="en-DE" dirty="0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A5C12F54-2862-45EF-9DD7-36B6833CA31E}"/>
              </a:ext>
            </a:extLst>
          </p:cNvPr>
          <p:cNvCxnSpPr>
            <a:cxnSpLocks/>
            <a:stCxn id="19" idx="2"/>
            <a:endCxn id="28" idx="0"/>
          </p:cNvCxnSpPr>
          <p:nvPr/>
        </p:nvCxnSpPr>
        <p:spPr>
          <a:xfrm rot="5400000">
            <a:off x="7392082" y="3838265"/>
            <a:ext cx="134295" cy="55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" name="TextBox 33">
            <a:extLst>
              <a:ext uri="{FF2B5EF4-FFF2-40B4-BE49-F238E27FC236}">
                <a16:creationId xmlns:a16="http://schemas.microsoft.com/office/drawing/2014/main" id="{509B3FE3-B288-4D88-A3BC-11B8AAB3AF59}"/>
              </a:ext>
            </a:extLst>
          </p:cNvPr>
          <p:cNvSpPr txBox="1"/>
          <p:nvPr/>
        </p:nvSpPr>
        <p:spPr>
          <a:xfrm>
            <a:off x="8394154" y="2909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TechnicalSetup</a:t>
            </a:r>
            <a:endParaRPr lang="en-DE" dirty="0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8456CEAB-516D-448A-973C-B77E73FB8A33}"/>
              </a:ext>
            </a:extLst>
          </p:cNvPr>
          <p:cNvCxnSpPr>
            <a:cxnSpLocks/>
            <a:stCxn id="13" idx="2"/>
            <a:endCxn id="34" idx="0"/>
          </p:cNvCxnSpPr>
          <p:nvPr/>
        </p:nvCxnSpPr>
        <p:spPr>
          <a:xfrm rot="16200000" flipH="1">
            <a:off x="8203333" y="1886707"/>
            <a:ext cx="274230" cy="177036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E4B32D5E-89ED-4D0E-A473-323F7F8BF2CB}"/>
              </a:ext>
            </a:extLst>
          </p:cNvPr>
          <p:cNvCxnSpPr>
            <a:cxnSpLocks/>
            <a:stCxn id="34" idx="2"/>
            <a:endCxn id="28" idx="3"/>
          </p:cNvCxnSpPr>
          <p:nvPr/>
        </p:nvCxnSpPr>
        <p:spPr>
          <a:xfrm rot="5400000">
            <a:off x="8352019" y="3216745"/>
            <a:ext cx="812020" cy="935205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4842741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TextBox 27">
            <a:extLst>
              <a:ext uri="{FF2B5EF4-FFF2-40B4-BE49-F238E27FC236}">
                <a16:creationId xmlns:a16="http://schemas.microsoft.com/office/drawing/2014/main" id="{752334DD-0A78-4E4D-81CF-D591EE6BA5D9}"/>
              </a:ext>
            </a:extLst>
          </p:cNvPr>
          <p:cNvSpPr txBox="1"/>
          <p:nvPr/>
        </p:nvSpPr>
        <p:spPr>
          <a:xfrm>
            <a:off x="4537951" y="19548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IIPEcosphere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6F23D7C5-5713-4D1F-9E74-36E311FB3662}"/>
              </a:ext>
            </a:extLst>
          </p:cNvPr>
          <p:cNvSpPr txBox="1"/>
          <p:nvPr/>
        </p:nvSpPr>
        <p:spPr>
          <a:xfrm>
            <a:off x="4926890" y="722628"/>
            <a:ext cx="88302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UI</a:t>
            </a:r>
            <a:endParaRPr lang="en-DE" dirty="0"/>
          </a:p>
        </p:txBody>
      </p: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F0698D27-0D7E-4CF3-860C-57DAA3B1E8C8}"/>
              </a:ext>
            </a:extLst>
          </p:cNvPr>
          <p:cNvCxnSpPr>
            <a:cxnSpLocks/>
            <a:stCxn id="28" idx="2"/>
            <a:endCxn id="29" idx="0"/>
          </p:cNvCxnSpPr>
          <p:nvPr/>
        </p:nvCxnSpPr>
        <p:spPr>
          <a:xfrm rot="5400000">
            <a:off x="5290009" y="643208"/>
            <a:ext cx="157813" cy="102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TextBox 31">
            <a:extLst>
              <a:ext uri="{FF2B5EF4-FFF2-40B4-BE49-F238E27FC236}">
                <a16:creationId xmlns:a16="http://schemas.microsoft.com/office/drawing/2014/main" id="{E9CBF24E-51CD-466C-82E9-384FB4B40B35}"/>
              </a:ext>
            </a:extLst>
          </p:cNvPr>
          <p:cNvSpPr txBox="1"/>
          <p:nvPr/>
        </p:nvSpPr>
        <p:spPr>
          <a:xfrm>
            <a:off x="4537949" y="124342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Applications*</a:t>
            </a:r>
            <a:endParaRPr lang="en-DE" dirty="0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D38B56EB-F2BC-4F48-A15A-0DED040D2F6E}"/>
              </a:ext>
            </a:extLst>
          </p:cNvPr>
          <p:cNvSpPr txBox="1"/>
          <p:nvPr/>
        </p:nvSpPr>
        <p:spPr>
          <a:xfrm>
            <a:off x="4537952" y="179377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Connectors*</a:t>
            </a:r>
            <a:endParaRPr lang="en-DE" dirty="0"/>
          </a:p>
        </p:txBody>
      </p: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702CB4AB-72EA-4DD1-AE44-95BAA9DACE93}"/>
              </a:ext>
            </a:extLst>
          </p:cNvPr>
          <p:cNvCxnSpPr>
            <a:cxnSpLocks/>
            <a:stCxn id="29" idx="2"/>
            <a:endCxn id="32" idx="0"/>
          </p:cNvCxnSpPr>
          <p:nvPr/>
        </p:nvCxnSpPr>
        <p:spPr>
          <a:xfrm rot="16200000" flipH="1">
            <a:off x="5293184" y="1167178"/>
            <a:ext cx="151461" cy="102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TextBox 40">
            <a:extLst>
              <a:ext uri="{FF2B5EF4-FFF2-40B4-BE49-F238E27FC236}">
                <a16:creationId xmlns:a16="http://schemas.microsoft.com/office/drawing/2014/main" id="{EF15187C-298D-4485-9B64-190C798F5811}"/>
              </a:ext>
            </a:extLst>
          </p:cNvPr>
          <p:cNvSpPr txBox="1"/>
          <p:nvPr/>
        </p:nvSpPr>
        <p:spPr>
          <a:xfrm>
            <a:off x="3328873" y="4609563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FCC6AC3-A90E-43EA-BEF0-C4AB1D6CC88C}"/>
              </a:ext>
            </a:extLst>
          </p:cNvPr>
          <p:cNvSpPr txBox="1"/>
          <p:nvPr/>
        </p:nvSpPr>
        <p:spPr>
          <a:xfrm>
            <a:off x="650809" y="3809157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Nameplate*</a:t>
            </a:r>
            <a:endParaRPr lang="en-DE" dirty="0"/>
          </a:p>
        </p:txBody>
      </p: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EBFA8E78-D796-48F9-9406-56021E6A67D3}"/>
              </a:ext>
            </a:extLst>
          </p:cNvPr>
          <p:cNvCxnSpPr>
            <a:cxnSpLocks/>
            <a:stCxn id="32" idx="2"/>
            <a:endCxn id="38" idx="0"/>
          </p:cNvCxnSpPr>
          <p:nvPr/>
        </p:nvCxnSpPr>
        <p:spPr>
          <a:xfrm rot="16200000" flipH="1">
            <a:off x="5278917" y="1703261"/>
            <a:ext cx="181020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E5D336D2-FAE8-4CBA-B2A5-EDF4FBD4A084}"/>
              </a:ext>
            </a:extLst>
          </p:cNvPr>
          <p:cNvSpPr txBox="1"/>
          <p:nvPr/>
        </p:nvSpPr>
        <p:spPr>
          <a:xfrm>
            <a:off x="3335224" y="5291736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MetaConcepts</a:t>
            </a:r>
            <a:endParaRPr lang="en-DE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38CC7615-F57A-4100-BD0E-215FC72FFBF9}"/>
              </a:ext>
            </a:extLst>
          </p:cNvPr>
          <p:cNvCxnSpPr>
            <a:cxnSpLocks/>
            <a:stCxn id="41" idx="2"/>
            <a:endCxn id="52" idx="0"/>
          </p:cNvCxnSpPr>
          <p:nvPr/>
        </p:nvCxnSpPr>
        <p:spPr>
          <a:xfrm rot="16200000" flipH="1">
            <a:off x="4007105" y="5132139"/>
            <a:ext cx="312841" cy="635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129822AA-A2D7-4D67-90AA-BA56B5906977}"/>
              </a:ext>
            </a:extLst>
          </p:cNvPr>
          <p:cNvCxnSpPr>
            <a:cxnSpLocks/>
            <a:stCxn id="85" idx="2"/>
            <a:endCxn id="41" idx="0"/>
          </p:cNvCxnSpPr>
          <p:nvPr/>
        </p:nvCxnSpPr>
        <p:spPr>
          <a:xfrm rot="5400000">
            <a:off x="3941639" y="4390851"/>
            <a:ext cx="43742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B1748A91-AC4B-41DD-B2F8-1F4E1FBD22E2}"/>
              </a:ext>
            </a:extLst>
          </p:cNvPr>
          <p:cNvSpPr txBox="1"/>
          <p:nvPr/>
        </p:nvSpPr>
        <p:spPr>
          <a:xfrm>
            <a:off x="4545893" y="3144641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Transport</a:t>
            </a:r>
            <a:endParaRPr lang="en-DE" dirty="0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6A6D21DB-5D27-4518-BB90-167EEFB5B3C3}"/>
              </a:ext>
            </a:extLst>
          </p:cNvPr>
          <p:cNvSpPr txBox="1"/>
          <p:nvPr/>
        </p:nvSpPr>
        <p:spPr>
          <a:xfrm>
            <a:off x="4537949" y="2419509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Services*</a:t>
            </a:r>
            <a:endParaRPr lang="en-DE" dirty="0"/>
          </a:p>
        </p:txBody>
      </p:sp>
      <p:cxnSp>
        <p:nvCxnSpPr>
          <p:cNvPr id="65" name="Connector: Elbow 64">
            <a:extLst>
              <a:ext uri="{FF2B5EF4-FFF2-40B4-BE49-F238E27FC236}">
                <a16:creationId xmlns:a16="http://schemas.microsoft.com/office/drawing/2014/main" id="{7E7CC186-9EDF-4E96-AEFD-F0D67767BDBF}"/>
              </a:ext>
            </a:extLst>
          </p:cNvPr>
          <p:cNvCxnSpPr>
            <a:cxnSpLocks/>
            <a:stCxn id="63" idx="2"/>
            <a:endCxn id="44" idx="0"/>
          </p:cNvCxnSpPr>
          <p:nvPr/>
        </p:nvCxnSpPr>
        <p:spPr>
          <a:xfrm rot="5400000">
            <a:off x="2915698" y="1355429"/>
            <a:ext cx="1020316" cy="3887140"/>
          </a:xfrm>
          <a:prstGeom prst="bentConnector3">
            <a:avLst>
              <a:gd name="adj1" fmla="val 1004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" name="Connector: Elbow 67">
            <a:extLst>
              <a:ext uri="{FF2B5EF4-FFF2-40B4-BE49-F238E27FC236}">
                <a16:creationId xmlns:a16="http://schemas.microsoft.com/office/drawing/2014/main" id="{A77EA705-3D50-4A73-8282-6F5E02EDE6AE}"/>
              </a:ext>
            </a:extLst>
          </p:cNvPr>
          <p:cNvCxnSpPr>
            <a:cxnSpLocks/>
            <a:stCxn id="63" idx="2"/>
            <a:endCxn id="62" idx="0"/>
          </p:cNvCxnSpPr>
          <p:nvPr/>
        </p:nvCxnSpPr>
        <p:spPr>
          <a:xfrm rot="16200000" flipH="1">
            <a:off x="5195498" y="2962769"/>
            <a:ext cx="355800" cy="79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7AA035C9-0562-426B-9EF1-74767E95301C}"/>
              </a:ext>
            </a:extLst>
          </p:cNvPr>
          <p:cNvCxnSpPr>
            <a:cxnSpLocks/>
            <a:stCxn id="38" idx="2"/>
            <a:endCxn id="63" idx="0"/>
          </p:cNvCxnSpPr>
          <p:nvPr/>
        </p:nvCxnSpPr>
        <p:spPr>
          <a:xfrm rot="5400000">
            <a:off x="5241226" y="2291306"/>
            <a:ext cx="256404" cy="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3EBC622B-F5F8-4730-A1C2-70DCF309DADD}"/>
              </a:ext>
            </a:extLst>
          </p:cNvPr>
          <p:cNvSpPr txBox="1"/>
          <p:nvPr/>
        </p:nvSpPr>
        <p:spPr>
          <a:xfrm>
            <a:off x="4919677" y="3802807"/>
            <a:ext cx="91538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AAS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1B4EF731-08E9-47A5-A707-67512600C3F3}"/>
              </a:ext>
            </a:extLst>
          </p:cNvPr>
          <p:cNvCxnSpPr>
            <a:cxnSpLocks/>
            <a:stCxn id="62" idx="2"/>
            <a:endCxn id="75" idx="0"/>
          </p:cNvCxnSpPr>
          <p:nvPr/>
        </p:nvCxnSpPr>
        <p:spPr>
          <a:xfrm rot="5400000">
            <a:off x="5232953" y="3658390"/>
            <a:ext cx="288834" cy="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TextBox 80">
            <a:extLst>
              <a:ext uri="{FF2B5EF4-FFF2-40B4-BE49-F238E27FC236}">
                <a16:creationId xmlns:a16="http://schemas.microsoft.com/office/drawing/2014/main" id="{6F817CE4-70DE-4E5B-A16B-283985E1C6D8}"/>
              </a:ext>
            </a:extLst>
          </p:cNvPr>
          <p:cNvSpPr txBox="1"/>
          <p:nvPr/>
        </p:nvSpPr>
        <p:spPr>
          <a:xfrm>
            <a:off x="2383929" y="3802808"/>
            <a:ext cx="105174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Devices*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245756F-6ED6-4A29-9A3B-C1EDBB57F831}"/>
              </a:ext>
            </a:extLst>
          </p:cNvPr>
          <p:cNvCxnSpPr>
            <a:cxnSpLocks/>
            <a:stCxn id="63" idx="2"/>
            <a:endCxn id="81" idx="0"/>
          </p:cNvCxnSpPr>
          <p:nvPr/>
        </p:nvCxnSpPr>
        <p:spPr>
          <a:xfrm rot="5400000">
            <a:off x="3632632" y="2066013"/>
            <a:ext cx="1013967" cy="2459623"/>
          </a:xfrm>
          <a:prstGeom prst="bentConnector3">
            <a:avLst>
              <a:gd name="adj1" fmla="val 1054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E3E682B0-440A-4239-A011-F4F310B6BE98}"/>
              </a:ext>
            </a:extLst>
          </p:cNvPr>
          <p:cNvSpPr txBox="1"/>
          <p:nvPr/>
        </p:nvSpPr>
        <p:spPr>
          <a:xfrm>
            <a:off x="3526379" y="3802808"/>
            <a:ext cx="126794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A7D40588-FAF3-42F7-8472-B1AA4F71D5AC}"/>
              </a:ext>
            </a:extLst>
          </p:cNvPr>
          <p:cNvCxnSpPr>
            <a:cxnSpLocks/>
            <a:stCxn id="63" idx="2"/>
            <a:endCxn id="85" idx="0"/>
          </p:cNvCxnSpPr>
          <p:nvPr/>
        </p:nvCxnSpPr>
        <p:spPr>
          <a:xfrm rot="5400000">
            <a:off x="4257905" y="2691286"/>
            <a:ext cx="1013967" cy="1209076"/>
          </a:xfrm>
          <a:prstGeom prst="bentConnector3">
            <a:avLst>
              <a:gd name="adj1" fmla="val 101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2FA28DF3-18B5-4149-99C5-AAD4D66A0B24}"/>
              </a:ext>
            </a:extLst>
          </p:cNvPr>
          <p:cNvCxnSpPr>
            <a:cxnSpLocks/>
            <a:stCxn id="75" idx="2"/>
            <a:endCxn id="41" idx="0"/>
          </p:cNvCxnSpPr>
          <p:nvPr/>
        </p:nvCxnSpPr>
        <p:spPr>
          <a:xfrm rot="5400000">
            <a:off x="4550148" y="3782342"/>
            <a:ext cx="437424" cy="121701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3D2EB91A-C583-4C11-9D6C-232E0E592CFA}"/>
              </a:ext>
            </a:extLst>
          </p:cNvPr>
          <p:cNvCxnSpPr>
            <a:cxnSpLocks/>
            <a:stCxn id="81" idx="2"/>
            <a:endCxn id="41" idx="0"/>
          </p:cNvCxnSpPr>
          <p:nvPr/>
        </p:nvCxnSpPr>
        <p:spPr>
          <a:xfrm rot="16200000" flipH="1">
            <a:off x="3316365" y="3765577"/>
            <a:ext cx="437423" cy="125054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5730388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FD20647-724E-47F8-8A9A-6C64D5DCDE28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DataType</a:t>
            </a:r>
            <a:endParaRPr lang="en-DE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7E5D8C9-2860-4FC5-B1AF-5F016F11F4EC}"/>
              </a:ext>
            </a:extLst>
          </p:cNvPr>
          <p:cNvSpPr txBox="1"/>
          <p:nvPr/>
        </p:nvSpPr>
        <p:spPr>
          <a:xfrm>
            <a:off x="5480235" y="1925005"/>
            <a:ext cx="166295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PrimitiveType</a:t>
            </a:r>
            <a:endParaRPr lang="en-DE" i="1" dirty="0"/>
          </a:p>
        </p:txBody>
      </p:sp>
      <p:sp>
        <p:nvSpPr>
          <p:cNvPr id="4" name="Isosceles Triangle 3">
            <a:extLst>
              <a:ext uri="{FF2B5EF4-FFF2-40B4-BE49-F238E27FC236}">
                <a16:creationId xmlns:a16="http://schemas.microsoft.com/office/drawing/2014/main" id="{A3721A00-09EB-4784-8934-EBCA5C418CE1}"/>
              </a:ext>
            </a:extLst>
          </p:cNvPr>
          <p:cNvSpPr/>
          <p:nvPr/>
        </p:nvSpPr>
        <p:spPr>
          <a:xfrm>
            <a:off x="5857722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" name="Straight Connector 4">
            <a:extLst>
              <a:ext uri="{FF2B5EF4-FFF2-40B4-BE49-F238E27FC236}">
                <a16:creationId xmlns:a16="http://schemas.microsoft.com/office/drawing/2014/main" id="{27571227-3D5C-46CD-8200-A9830D0B1278}"/>
              </a:ext>
            </a:extLst>
          </p:cNvPr>
          <p:cNvCxnSpPr>
            <a:stCxn id="4" idx="3"/>
          </p:cNvCxnSpPr>
          <p:nvPr/>
        </p:nvCxnSpPr>
        <p:spPr>
          <a:xfrm>
            <a:off x="5937456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" name="TextBox 5">
            <a:extLst>
              <a:ext uri="{FF2B5EF4-FFF2-40B4-BE49-F238E27FC236}">
                <a16:creationId xmlns:a16="http://schemas.microsoft.com/office/drawing/2014/main" id="{7F00DC23-EC02-4D5B-8F6E-837A7EAFEA5B}"/>
              </a:ext>
            </a:extLst>
          </p:cNvPr>
          <p:cNvSpPr txBox="1"/>
          <p:nvPr/>
        </p:nvSpPr>
        <p:spPr>
          <a:xfrm>
            <a:off x="9246785" y="2594493"/>
            <a:ext cx="222939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NumericPrimitiveType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0771D7A3-C8C8-4B41-9FC8-0A9D6588EBF0}"/>
              </a:ext>
            </a:extLst>
          </p:cNvPr>
          <p:cNvSpPr txBox="1"/>
          <p:nvPr/>
        </p:nvSpPr>
        <p:spPr>
          <a:xfrm>
            <a:off x="5435817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ArrayType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0F50C2E-73F7-4D16-BA2F-BB90839431E4}"/>
              </a:ext>
            </a:extLst>
          </p:cNvPr>
          <p:cNvSpPr txBox="1"/>
          <p:nvPr/>
        </p:nvSpPr>
        <p:spPr>
          <a:xfrm>
            <a:off x="7969548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EnumType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2EB03AE7-FF61-421A-91E0-364C34DD8FCC}"/>
              </a:ext>
            </a:extLst>
          </p:cNvPr>
          <p:cNvSpPr txBox="1"/>
          <p:nvPr/>
        </p:nvSpPr>
        <p:spPr>
          <a:xfrm>
            <a:off x="6702682" y="2594493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ListType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1F3B9CE-7644-40E3-BFAA-379C40A6A669}"/>
              </a:ext>
            </a:extLst>
          </p:cNvPr>
          <p:cNvSpPr txBox="1"/>
          <p:nvPr/>
        </p:nvSpPr>
        <p:spPr>
          <a:xfrm>
            <a:off x="3985096" y="1915169"/>
            <a:ext cx="121740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RecordType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CBD04478-B7EA-480E-980F-FCDD75EA6630}"/>
              </a:ext>
            </a:extLst>
          </p:cNvPr>
          <p:cNvSpPr txBox="1"/>
          <p:nvPr/>
        </p:nvSpPr>
        <p:spPr>
          <a:xfrm>
            <a:off x="3985096" y="2577296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Field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9B6650-B0A3-4F9C-8C50-8E7E0E622673}"/>
              </a:ext>
            </a:extLst>
          </p:cNvPr>
          <p:cNvSpPr txBox="1"/>
          <p:nvPr/>
        </p:nvSpPr>
        <p:spPr>
          <a:xfrm>
            <a:off x="9873875" y="3227637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IntegerTypeType</a:t>
            </a:r>
            <a:endParaRPr lang="en-DE" dirty="0"/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7A31A941-0B97-4E27-9475-C7A586D80831}"/>
              </a:ext>
            </a:extLst>
          </p:cNvPr>
          <p:cNvSpPr/>
          <p:nvPr/>
        </p:nvSpPr>
        <p:spPr>
          <a:xfrm>
            <a:off x="4512061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6826088F-944E-431A-BA2D-390E217AD261}"/>
              </a:ext>
            </a:extLst>
          </p:cNvPr>
          <p:cNvCxnSpPr>
            <a:stCxn id="14" idx="3"/>
          </p:cNvCxnSpPr>
          <p:nvPr/>
        </p:nvCxnSpPr>
        <p:spPr>
          <a:xfrm>
            <a:off x="4591795" y="1751059"/>
            <a:ext cx="1228" cy="16411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>
            <a:extLst>
              <a:ext uri="{FF2B5EF4-FFF2-40B4-BE49-F238E27FC236}">
                <a16:creationId xmlns:a16="http://schemas.microsoft.com/office/drawing/2014/main" id="{930100AC-29BA-4C2A-B6AB-6A0793222C33}"/>
              </a:ext>
            </a:extLst>
          </p:cNvPr>
          <p:cNvSpPr txBox="1"/>
          <p:nvPr/>
        </p:nvSpPr>
        <p:spPr>
          <a:xfrm>
            <a:off x="7969548" y="3244334"/>
            <a:ext cx="121740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EnumLiteral</a:t>
            </a:r>
            <a:endParaRPr lang="en-DE" dirty="0"/>
          </a:p>
        </p:txBody>
      </p: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24DF32B2-3E2D-47DE-AFA9-0757F5EFE135}"/>
              </a:ext>
            </a:extLst>
          </p:cNvPr>
          <p:cNvCxnSpPr>
            <a:cxnSpLocks/>
            <a:stCxn id="11" idx="2"/>
            <a:endCxn id="12" idx="0"/>
          </p:cNvCxnSpPr>
          <p:nvPr/>
        </p:nvCxnSpPr>
        <p:spPr>
          <a:xfrm>
            <a:off x="4593797" y="2284501"/>
            <a:ext cx="0" cy="29279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TextBox 20">
            <a:extLst>
              <a:ext uri="{FF2B5EF4-FFF2-40B4-BE49-F238E27FC236}">
                <a16:creationId xmlns:a16="http://schemas.microsoft.com/office/drawing/2014/main" id="{028A3ABA-65E9-4071-8E96-74AC49CE22DF}"/>
              </a:ext>
            </a:extLst>
          </p:cNvPr>
          <p:cNvSpPr txBox="1"/>
          <p:nvPr/>
        </p:nvSpPr>
        <p:spPr>
          <a:xfrm>
            <a:off x="4362020" y="234140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18016234-940F-47A8-B02C-ED0FCAE3441C}"/>
              </a:ext>
            </a:extLst>
          </p:cNvPr>
          <p:cNvCxnSpPr>
            <a:stCxn id="12" idx="1"/>
            <a:endCxn id="2" idx="1"/>
          </p:cNvCxnSpPr>
          <p:nvPr/>
        </p:nvCxnSpPr>
        <p:spPr>
          <a:xfrm rot="10800000" flipH="1">
            <a:off x="3985095" y="1428088"/>
            <a:ext cx="423479" cy="1333875"/>
          </a:xfrm>
          <a:prstGeom prst="bentConnector3">
            <a:avLst>
              <a:gd name="adj1" fmla="val -5398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Isosceles Triangle 23">
            <a:extLst>
              <a:ext uri="{FF2B5EF4-FFF2-40B4-BE49-F238E27FC236}">
                <a16:creationId xmlns:a16="http://schemas.microsoft.com/office/drawing/2014/main" id="{9ECBF31F-03AA-4250-AA1E-1D657B7DA109}"/>
              </a:ext>
            </a:extLst>
          </p:cNvPr>
          <p:cNvSpPr/>
          <p:nvPr/>
        </p:nvSpPr>
        <p:spPr>
          <a:xfrm>
            <a:off x="5966240" y="2302566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ED437F07-D9FB-49E4-B328-40708B6FF234}"/>
              </a:ext>
            </a:extLst>
          </p:cNvPr>
          <p:cNvCxnSpPr>
            <a:cxnSpLocks/>
            <a:stCxn id="24" idx="3"/>
            <a:endCxn id="8" idx="0"/>
          </p:cNvCxnSpPr>
          <p:nvPr/>
        </p:nvCxnSpPr>
        <p:spPr>
          <a:xfrm flipH="1">
            <a:off x="6044518" y="2415473"/>
            <a:ext cx="1456" cy="17902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DFD625AD-EB13-488F-AC9B-521B944CE0B0}"/>
              </a:ext>
            </a:extLst>
          </p:cNvPr>
          <p:cNvCxnSpPr>
            <a:cxnSpLocks/>
            <a:stCxn id="8" idx="2"/>
            <a:endCxn id="2" idx="1"/>
          </p:cNvCxnSpPr>
          <p:nvPr/>
        </p:nvCxnSpPr>
        <p:spPr>
          <a:xfrm rot="5400000" flipH="1">
            <a:off x="4458678" y="1377985"/>
            <a:ext cx="1535738" cy="1635943"/>
          </a:xfrm>
          <a:prstGeom prst="bentConnector4">
            <a:avLst>
              <a:gd name="adj1" fmla="val -14885"/>
              <a:gd name="adj2" fmla="val 154884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DC781168-461A-4BCE-AFCF-42C5284F18E7}"/>
              </a:ext>
            </a:extLst>
          </p:cNvPr>
          <p:cNvCxnSpPr>
            <a:cxnSpLocks/>
            <a:stCxn id="10" idx="2"/>
            <a:endCxn id="2" idx="1"/>
          </p:cNvCxnSpPr>
          <p:nvPr/>
        </p:nvCxnSpPr>
        <p:spPr>
          <a:xfrm rot="5400000" flipH="1">
            <a:off x="5092110" y="744552"/>
            <a:ext cx="1535738" cy="2902808"/>
          </a:xfrm>
          <a:prstGeom prst="bentConnector4">
            <a:avLst>
              <a:gd name="adj1" fmla="val -26793"/>
              <a:gd name="adj2" fmla="val 142056"/>
            </a:avLst>
          </a:prstGeom>
          <a:ln>
            <a:solidFill>
              <a:schemeClr val="accent6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Connector 35">
            <a:extLst>
              <a:ext uri="{FF2B5EF4-FFF2-40B4-BE49-F238E27FC236}">
                <a16:creationId xmlns:a16="http://schemas.microsoft.com/office/drawing/2014/main" id="{E6DE7909-626D-4AB6-86A0-021C490D0DA4}"/>
              </a:ext>
            </a:extLst>
          </p:cNvPr>
          <p:cNvCxnSpPr>
            <a:cxnSpLocks/>
            <a:stCxn id="24" idx="3"/>
            <a:endCxn id="10" idx="0"/>
          </p:cNvCxnSpPr>
          <p:nvPr/>
        </p:nvCxnSpPr>
        <p:spPr>
          <a:xfrm rot="16200000" flipH="1">
            <a:off x="6589168" y="1872278"/>
            <a:ext cx="179020" cy="126540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Straight Connector 35">
            <a:extLst>
              <a:ext uri="{FF2B5EF4-FFF2-40B4-BE49-F238E27FC236}">
                <a16:creationId xmlns:a16="http://schemas.microsoft.com/office/drawing/2014/main" id="{00FC1D4D-38FD-438E-840E-82742F9710F4}"/>
              </a:ext>
            </a:extLst>
          </p:cNvPr>
          <p:cNvCxnSpPr>
            <a:cxnSpLocks/>
            <a:stCxn id="24" idx="3"/>
            <a:endCxn id="9" idx="0"/>
          </p:cNvCxnSpPr>
          <p:nvPr/>
        </p:nvCxnSpPr>
        <p:spPr>
          <a:xfrm rot="16200000" flipH="1">
            <a:off x="7222601" y="1238845"/>
            <a:ext cx="179020" cy="253227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645D3841-8E1B-4620-9F41-863FCAB5D987}"/>
              </a:ext>
            </a:extLst>
          </p:cNvPr>
          <p:cNvCxnSpPr>
            <a:cxnSpLocks/>
            <a:stCxn id="9" idx="2"/>
            <a:endCxn id="16" idx="0"/>
          </p:cNvCxnSpPr>
          <p:nvPr/>
        </p:nvCxnSpPr>
        <p:spPr>
          <a:xfrm>
            <a:off x="8578249" y="2963825"/>
            <a:ext cx="0" cy="280509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B16742D0-40A6-4AA0-940D-39384EA5DDD6}"/>
              </a:ext>
            </a:extLst>
          </p:cNvPr>
          <p:cNvSpPr txBox="1"/>
          <p:nvPr/>
        </p:nvSpPr>
        <p:spPr>
          <a:xfrm>
            <a:off x="8343227" y="3003533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*</a:t>
            </a:r>
            <a:endParaRPr lang="en-DE" dirty="0"/>
          </a:p>
        </p:txBody>
      </p:sp>
      <p:cxnSp>
        <p:nvCxnSpPr>
          <p:cNvPr id="48" name="Straight Connector 35">
            <a:extLst>
              <a:ext uri="{FF2B5EF4-FFF2-40B4-BE49-F238E27FC236}">
                <a16:creationId xmlns:a16="http://schemas.microsoft.com/office/drawing/2014/main" id="{DBB546AA-5BD5-413B-9B43-245F65084B23}"/>
              </a:ext>
            </a:extLst>
          </p:cNvPr>
          <p:cNvCxnSpPr>
            <a:cxnSpLocks/>
            <a:stCxn id="24" idx="3"/>
            <a:endCxn id="6" idx="0"/>
          </p:cNvCxnSpPr>
          <p:nvPr/>
        </p:nvCxnSpPr>
        <p:spPr>
          <a:xfrm rot="16200000" flipH="1">
            <a:off x="8114219" y="347228"/>
            <a:ext cx="179020" cy="4315510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Isosceles Triangle 50">
            <a:extLst>
              <a:ext uri="{FF2B5EF4-FFF2-40B4-BE49-F238E27FC236}">
                <a16:creationId xmlns:a16="http://schemas.microsoft.com/office/drawing/2014/main" id="{0F44202A-6D1F-4C98-AF1A-E0BC7A7532CF}"/>
              </a:ext>
            </a:extLst>
          </p:cNvPr>
          <p:cNvSpPr/>
          <p:nvPr/>
        </p:nvSpPr>
        <p:spPr>
          <a:xfrm>
            <a:off x="9513298" y="2963825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2" name="Straight Connector 51">
            <a:extLst>
              <a:ext uri="{FF2B5EF4-FFF2-40B4-BE49-F238E27FC236}">
                <a16:creationId xmlns:a16="http://schemas.microsoft.com/office/drawing/2014/main" id="{7EDDC5D1-AB4F-42CB-8DC4-E001BFB2DFE1}"/>
              </a:ext>
            </a:extLst>
          </p:cNvPr>
          <p:cNvCxnSpPr>
            <a:cxnSpLocks/>
            <a:stCxn id="51" idx="3"/>
            <a:endCxn id="13" idx="1"/>
          </p:cNvCxnSpPr>
          <p:nvPr/>
        </p:nvCxnSpPr>
        <p:spPr>
          <a:xfrm rot="16200000" flipH="1">
            <a:off x="9565668" y="3104095"/>
            <a:ext cx="335571" cy="2808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83B748BC-D77E-4467-8C7B-468544A57785}"/>
              </a:ext>
            </a:extLst>
          </p:cNvPr>
          <p:cNvSpPr txBox="1"/>
          <p:nvPr/>
        </p:nvSpPr>
        <p:spPr>
          <a:xfrm>
            <a:off x="9890090" y="3644625"/>
            <a:ext cx="199060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ShortTypeType</a:t>
            </a:r>
            <a:endParaRPr lang="en-DE" dirty="0"/>
          </a:p>
        </p:txBody>
      </p:sp>
      <p:cxnSp>
        <p:nvCxnSpPr>
          <p:cNvPr id="55" name="Straight Connector 51">
            <a:extLst>
              <a:ext uri="{FF2B5EF4-FFF2-40B4-BE49-F238E27FC236}">
                <a16:creationId xmlns:a16="http://schemas.microsoft.com/office/drawing/2014/main" id="{A933088A-6862-4027-B690-C16991B2F12E}"/>
              </a:ext>
            </a:extLst>
          </p:cNvPr>
          <p:cNvCxnSpPr>
            <a:cxnSpLocks/>
            <a:stCxn id="51" idx="3"/>
            <a:endCxn id="54" idx="1"/>
          </p:cNvCxnSpPr>
          <p:nvPr/>
        </p:nvCxnSpPr>
        <p:spPr>
          <a:xfrm rot="16200000" flipH="1">
            <a:off x="9365282" y="3304482"/>
            <a:ext cx="752559" cy="2970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TextBox 57">
            <a:extLst>
              <a:ext uri="{FF2B5EF4-FFF2-40B4-BE49-F238E27FC236}">
                <a16:creationId xmlns:a16="http://schemas.microsoft.com/office/drawing/2014/main" id="{1E0D7260-866C-4CF1-B86D-832E901336F0}"/>
              </a:ext>
            </a:extLst>
          </p:cNvPr>
          <p:cNvSpPr txBox="1"/>
          <p:nvPr/>
        </p:nvSpPr>
        <p:spPr>
          <a:xfrm>
            <a:off x="12135244" y="3228288"/>
            <a:ext cx="1460133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IntegerType</a:t>
            </a:r>
            <a:endParaRPr lang="en-DE" dirty="0"/>
          </a:p>
        </p:txBody>
      </p:sp>
      <p:cxnSp>
        <p:nvCxnSpPr>
          <p:cNvPr id="59" name="Straight Connector 51">
            <a:extLst>
              <a:ext uri="{FF2B5EF4-FFF2-40B4-BE49-F238E27FC236}">
                <a16:creationId xmlns:a16="http://schemas.microsoft.com/office/drawing/2014/main" id="{39C04CD4-07E6-4A63-9DC9-9C32D2D50D29}"/>
              </a:ext>
            </a:extLst>
          </p:cNvPr>
          <p:cNvCxnSpPr>
            <a:cxnSpLocks/>
            <a:stCxn id="13" idx="3"/>
            <a:endCxn id="58" idx="1"/>
          </p:cNvCxnSpPr>
          <p:nvPr/>
        </p:nvCxnSpPr>
        <p:spPr>
          <a:xfrm>
            <a:off x="11864482" y="3412303"/>
            <a:ext cx="270762" cy="65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" name="TextBox 61">
            <a:extLst>
              <a:ext uri="{FF2B5EF4-FFF2-40B4-BE49-F238E27FC236}">
                <a16:creationId xmlns:a16="http://schemas.microsoft.com/office/drawing/2014/main" id="{DC6D6055-2501-4C49-B1DD-396D8BB15BDF}"/>
              </a:ext>
            </a:extLst>
          </p:cNvPr>
          <p:cNvSpPr txBox="1"/>
          <p:nvPr/>
        </p:nvSpPr>
        <p:spPr>
          <a:xfrm>
            <a:off x="12135896" y="3637494"/>
            <a:ext cx="1459482" cy="369332"/>
          </a:xfrm>
          <a:prstGeom prst="round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ShortType</a:t>
            </a:r>
            <a:endParaRPr lang="en-DE" dirty="0"/>
          </a:p>
        </p:txBody>
      </p:sp>
      <p:cxnSp>
        <p:nvCxnSpPr>
          <p:cNvPr id="63" name="Straight Connector 51">
            <a:extLst>
              <a:ext uri="{FF2B5EF4-FFF2-40B4-BE49-F238E27FC236}">
                <a16:creationId xmlns:a16="http://schemas.microsoft.com/office/drawing/2014/main" id="{6E7AB2DD-9B15-4887-B0B1-5FEFE3529E32}"/>
              </a:ext>
            </a:extLst>
          </p:cNvPr>
          <p:cNvCxnSpPr>
            <a:cxnSpLocks/>
            <a:stCxn id="54" idx="3"/>
            <a:endCxn id="62" idx="1"/>
          </p:cNvCxnSpPr>
          <p:nvPr/>
        </p:nvCxnSpPr>
        <p:spPr>
          <a:xfrm flipV="1">
            <a:off x="11880697" y="3822160"/>
            <a:ext cx="255199" cy="7131"/>
          </a:xfrm>
          <a:prstGeom prst="bentConnector3">
            <a:avLst>
              <a:gd name="adj1" fmla="val 50000"/>
            </a:avLst>
          </a:prstGeom>
          <a:ln>
            <a:prstDash val="dash"/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" name="Straight Connector 51">
            <a:extLst>
              <a:ext uri="{FF2B5EF4-FFF2-40B4-BE49-F238E27FC236}">
                <a16:creationId xmlns:a16="http://schemas.microsoft.com/office/drawing/2014/main" id="{56D321EA-5DBD-420F-9D51-A33F1B907AED}"/>
              </a:ext>
            </a:extLst>
          </p:cNvPr>
          <p:cNvCxnSpPr>
            <a:cxnSpLocks/>
            <a:stCxn id="51" idx="3"/>
            <a:endCxn id="70" idx="1"/>
          </p:cNvCxnSpPr>
          <p:nvPr/>
        </p:nvCxnSpPr>
        <p:spPr>
          <a:xfrm rot="16200000" flipH="1">
            <a:off x="9162793" y="3506970"/>
            <a:ext cx="1166316" cy="30583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3210284E-CF45-470B-8D1C-788D85781523}"/>
              </a:ext>
            </a:extLst>
          </p:cNvPr>
          <p:cNvSpPr txBox="1"/>
          <p:nvPr/>
        </p:nvSpPr>
        <p:spPr>
          <a:xfrm>
            <a:off x="9898871" y="405838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1736835708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44085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52932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53708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47244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1509682" y="270910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JavaService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A9AD382-F685-4FC2-8904-08ECAB8CEC73}"/>
              </a:ext>
            </a:extLst>
          </p:cNvPr>
          <p:cNvSpPr txBox="1"/>
          <p:nvPr/>
        </p:nvSpPr>
        <p:spPr>
          <a:xfrm>
            <a:off x="4297029" y="2736440"/>
            <a:ext cx="1408623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PythonService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648D0113-F7CA-43EE-9B74-552AE2269194}"/>
              </a:ext>
            </a:extLst>
          </p:cNvPr>
          <p:cNvSpPr txBox="1"/>
          <p:nvPr/>
        </p:nvSpPr>
        <p:spPr>
          <a:xfrm>
            <a:off x="6384614" y="2709109"/>
            <a:ext cx="1723688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CompleteService</a:t>
            </a:r>
            <a:endParaRPr lang="en-DE" i="1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50662B0-7E6B-449E-81A6-3625887C6E1F}"/>
              </a:ext>
            </a:extLst>
          </p:cNvPr>
          <p:cNvSpPr txBox="1"/>
          <p:nvPr/>
        </p:nvSpPr>
        <p:spPr>
          <a:xfrm>
            <a:off x="6473255" y="3368351"/>
            <a:ext cx="1509084" cy="35079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KodexService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975049" y="3354476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TraceToAasJavaService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80892CD-DF1A-4E11-A421-7AC574722718}"/>
              </a:ext>
            </a:extLst>
          </p:cNvPr>
          <p:cNvSpPr txBox="1"/>
          <p:nvPr/>
        </p:nvSpPr>
        <p:spPr>
          <a:xfrm>
            <a:off x="8043245" y="3349811"/>
            <a:ext cx="1235792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RtsaService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DAE9D50-1906-40C6-B45C-9459FC945097}"/>
              </a:ext>
            </a:extLst>
          </p:cNvPr>
          <p:cNvSpPr txBox="1"/>
          <p:nvPr/>
        </p:nvSpPr>
        <p:spPr>
          <a:xfrm>
            <a:off x="3688327" y="3349811"/>
            <a:ext cx="258873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FlowerFederatedAiService</a:t>
            </a:r>
            <a:r>
              <a:rPr lang="en-US" dirty="0"/>
              <a:t>*</a:t>
            </a:r>
            <a:endParaRPr lang="en-DE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53047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5400000">
            <a:off x="3628113" y="952749"/>
            <a:ext cx="284281" cy="3228439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5631D91A-AB3E-42B6-9278-CDAEEDA778B4}"/>
              </a:ext>
            </a:extLst>
          </p:cNvPr>
          <p:cNvCxnSpPr>
            <a:cxnSpLocks/>
            <a:stCxn id="15" idx="3"/>
            <a:endCxn id="9" idx="0"/>
          </p:cNvCxnSpPr>
          <p:nvPr/>
        </p:nvCxnSpPr>
        <p:spPr>
          <a:xfrm rot="5400000">
            <a:off x="5037101" y="2389069"/>
            <a:ext cx="311612" cy="383131"/>
          </a:xfrm>
          <a:prstGeom prst="bentConnector3">
            <a:avLst>
              <a:gd name="adj1" fmla="val 48502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50FE9E89-F1CD-4873-BCC4-AB3F3C760E32}"/>
              </a:ext>
            </a:extLst>
          </p:cNvPr>
          <p:cNvCxnSpPr>
            <a:cxnSpLocks/>
            <a:stCxn id="15" idx="3"/>
            <a:endCxn id="10" idx="0"/>
          </p:cNvCxnSpPr>
          <p:nvPr/>
        </p:nvCxnSpPr>
        <p:spPr>
          <a:xfrm rot="16200000" flipH="1">
            <a:off x="6173325" y="1635975"/>
            <a:ext cx="284281" cy="1861986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2076299" y="30744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flipH="1">
            <a:off x="2155257" y="3187328"/>
            <a:ext cx="776" cy="16714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87AE8361-D6F4-49EF-B83D-B3748B5826B3}"/>
              </a:ext>
            </a:extLst>
          </p:cNvPr>
          <p:cNvSpPr/>
          <p:nvPr/>
        </p:nvSpPr>
        <p:spPr>
          <a:xfrm>
            <a:off x="4892874" y="311510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Straight Connector 36">
            <a:extLst>
              <a:ext uri="{FF2B5EF4-FFF2-40B4-BE49-F238E27FC236}">
                <a16:creationId xmlns:a16="http://schemas.microsoft.com/office/drawing/2014/main" id="{A4E24612-89BD-4C93-BA5E-6DC2354C4A3B}"/>
              </a:ext>
            </a:extLst>
          </p:cNvPr>
          <p:cNvCxnSpPr>
            <a:cxnSpLocks/>
            <a:stCxn id="36" idx="3"/>
            <a:endCxn id="14" idx="0"/>
          </p:cNvCxnSpPr>
          <p:nvPr/>
        </p:nvCxnSpPr>
        <p:spPr>
          <a:xfrm>
            <a:off x="4972608" y="3228011"/>
            <a:ext cx="10085" cy="121800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Isosceles Triangle 40">
            <a:extLst>
              <a:ext uri="{FF2B5EF4-FFF2-40B4-BE49-F238E27FC236}">
                <a16:creationId xmlns:a16="http://schemas.microsoft.com/office/drawing/2014/main" id="{DCFD4EFF-DB68-479E-8F04-6284AC5BC250}"/>
              </a:ext>
            </a:extLst>
          </p:cNvPr>
          <p:cNvSpPr/>
          <p:nvPr/>
        </p:nvSpPr>
        <p:spPr>
          <a:xfrm>
            <a:off x="7166725" y="307092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2" name="Straight Connector 41">
            <a:extLst>
              <a:ext uri="{FF2B5EF4-FFF2-40B4-BE49-F238E27FC236}">
                <a16:creationId xmlns:a16="http://schemas.microsoft.com/office/drawing/2014/main" id="{EA2D1CA9-0811-4C39-A12E-4AB47CDDFF0B}"/>
              </a:ext>
            </a:extLst>
          </p:cNvPr>
          <p:cNvCxnSpPr>
            <a:cxnSpLocks/>
            <a:stCxn id="41" idx="3"/>
            <a:endCxn id="11" idx="0"/>
          </p:cNvCxnSpPr>
          <p:nvPr/>
        </p:nvCxnSpPr>
        <p:spPr>
          <a:xfrm flipH="1">
            <a:off x="7227797" y="3183836"/>
            <a:ext cx="18662" cy="1845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Straight Connector 43">
            <a:extLst>
              <a:ext uri="{FF2B5EF4-FFF2-40B4-BE49-F238E27FC236}">
                <a16:creationId xmlns:a16="http://schemas.microsoft.com/office/drawing/2014/main" id="{5B81B836-F3E1-4691-AEEC-37BD30CC6A67}"/>
              </a:ext>
            </a:extLst>
          </p:cNvPr>
          <p:cNvCxnSpPr>
            <a:cxnSpLocks/>
            <a:stCxn id="41" idx="3"/>
            <a:endCxn id="13" idx="0"/>
          </p:cNvCxnSpPr>
          <p:nvPr/>
        </p:nvCxnSpPr>
        <p:spPr>
          <a:xfrm rot="16200000" flipH="1">
            <a:off x="7870813" y="2559482"/>
            <a:ext cx="165975" cy="1414682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9221750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94E68E0-49C7-4DA5-AC8B-A50CAA508814}"/>
              </a:ext>
            </a:extLst>
          </p:cNvPr>
          <p:cNvSpPr txBox="1"/>
          <p:nvPr/>
        </p:nvSpPr>
        <p:spPr>
          <a:xfrm>
            <a:off x="3494175" y="1243421"/>
            <a:ext cx="17923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ServiceBase</a:t>
            </a:r>
            <a:endParaRPr lang="en-DE" i="1" dirty="0"/>
          </a:p>
        </p:txBody>
      </p:sp>
      <p:sp>
        <p:nvSpPr>
          <p:cNvPr id="3" name="Isosceles Triangle 2">
            <a:extLst>
              <a:ext uri="{FF2B5EF4-FFF2-40B4-BE49-F238E27FC236}">
                <a16:creationId xmlns:a16="http://schemas.microsoft.com/office/drawing/2014/main" id="{5A7612F0-E38E-4FCA-AFBE-465731C0F7CC}"/>
              </a:ext>
            </a:extLst>
          </p:cNvPr>
          <p:cNvSpPr/>
          <p:nvPr/>
        </p:nvSpPr>
        <p:spPr>
          <a:xfrm>
            <a:off x="4378820" y="1638152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B8872EB3-2772-4103-80A7-274EF687E7E2}"/>
              </a:ext>
            </a:extLst>
          </p:cNvPr>
          <p:cNvCxnSpPr>
            <a:cxnSpLocks/>
            <a:stCxn id="3" idx="3"/>
            <a:endCxn id="7" idx="0"/>
          </p:cNvCxnSpPr>
          <p:nvPr/>
        </p:nvCxnSpPr>
        <p:spPr>
          <a:xfrm flipH="1">
            <a:off x="4456440" y="1751059"/>
            <a:ext cx="2114" cy="166503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F3E38528-8EC7-415E-8AE0-68861334A8D1}"/>
              </a:ext>
            </a:extLst>
          </p:cNvPr>
          <p:cNvSpPr txBox="1"/>
          <p:nvPr/>
        </p:nvSpPr>
        <p:spPr>
          <a:xfrm>
            <a:off x="3810089" y="1917562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Service</a:t>
            </a:r>
            <a:endParaRPr lang="en-DE" i="1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CFDB633-F0A3-4F29-98B1-958EC5B00AE9}"/>
              </a:ext>
            </a:extLst>
          </p:cNvPr>
          <p:cNvSpPr txBox="1"/>
          <p:nvPr/>
        </p:nvSpPr>
        <p:spPr>
          <a:xfrm>
            <a:off x="3829111" y="2626449"/>
            <a:ext cx="1292701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/>
              <a:t>Connector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0706363-E5FD-47D0-BAD3-B3C3FB51123E}"/>
              </a:ext>
            </a:extLst>
          </p:cNvPr>
          <p:cNvSpPr txBox="1"/>
          <p:nvPr/>
        </p:nvSpPr>
        <p:spPr>
          <a:xfrm>
            <a:off x="5510498" y="3510424"/>
            <a:ext cx="236041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i="1" dirty="0" err="1"/>
              <a:t>ChannelConnector</a:t>
            </a:r>
            <a:endParaRPr lang="en-DE" i="1" dirty="0"/>
          </a:p>
        </p:txBody>
      </p:sp>
      <p:sp>
        <p:nvSpPr>
          <p:cNvPr id="15" name="Isosceles Triangle 14">
            <a:extLst>
              <a:ext uri="{FF2B5EF4-FFF2-40B4-BE49-F238E27FC236}">
                <a16:creationId xmlns:a16="http://schemas.microsoft.com/office/drawing/2014/main" id="{B44B8F1C-9B40-4D2C-A7FB-B51E3EA04E90}"/>
              </a:ext>
            </a:extLst>
          </p:cNvPr>
          <p:cNvSpPr/>
          <p:nvPr/>
        </p:nvSpPr>
        <p:spPr>
          <a:xfrm>
            <a:off x="4390338" y="231192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75CF7D6A-40A9-4B5A-A979-5D625D79302F}"/>
              </a:ext>
            </a:extLst>
          </p:cNvPr>
          <p:cNvCxnSpPr>
            <a:stCxn id="15" idx="3"/>
            <a:endCxn id="8" idx="0"/>
          </p:cNvCxnSpPr>
          <p:nvPr/>
        </p:nvCxnSpPr>
        <p:spPr>
          <a:xfrm rot="16200000" flipH="1">
            <a:off x="4371957" y="2522943"/>
            <a:ext cx="201621" cy="5390"/>
          </a:xfrm>
          <a:prstGeom prst="bentConnector3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88F5FDAB-5985-4051-8699-EF8C2FC10380}"/>
              </a:ext>
            </a:extLst>
          </p:cNvPr>
          <p:cNvSpPr/>
          <p:nvPr/>
        </p:nvSpPr>
        <p:spPr>
          <a:xfrm>
            <a:off x="4395728" y="2991761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4E695B15-FC4C-4FD2-B126-93A8A74BCD5F}"/>
              </a:ext>
            </a:extLst>
          </p:cNvPr>
          <p:cNvCxnSpPr>
            <a:cxnSpLocks/>
            <a:stCxn id="32" idx="3"/>
            <a:endCxn id="12" idx="0"/>
          </p:cNvCxnSpPr>
          <p:nvPr/>
        </p:nvCxnSpPr>
        <p:spPr>
          <a:xfrm rot="16200000" flipH="1">
            <a:off x="5380206" y="2199924"/>
            <a:ext cx="405756" cy="221524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" name="TextBox 25">
            <a:extLst>
              <a:ext uri="{FF2B5EF4-FFF2-40B4-BE49-F238E27FC236}">
                <a16:creationId xmlns:a16="http://schemas.microsoft.com/office/drawing/2014/main" id="{26706800-5444-4AE6-AC4D-CFB8924FEBC9}"/>
              </a:ext>
            </a:extLst>
          </p:cNvPr>
          <p:cNvSpPr txBox="1"/>
          <p:nvPr/>
        </p:nvSpPr>
        <p:spPr>
          <a:xfrm>
            <a:off x="1076899" y="3505347"/>
            <a:ext cx="202552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OpcUaV1Connector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DC110D16-F401-4AEB-9C5A-E700883CC990}"/>
              </a:ext>
            </a:extLst>
          </p:cNvPr>
          <p:cNvSpPr txBox="1"/>
          <p:nvPr/>
        </p:nvSpPr>
        <p:spPr>
          <a:xfrm>
            <a:off x="3182160" y="3511919"/>
            <a:ext cx="1616294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AasConnector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DC16516-9932-4F59-98E6-31EBC01C7012}"/>
              </a:ext>
            </a:extLst>
          </p:cNvPr>
          <p:cNvSpPr txBox="1"/>
          <p:nvPr/>
        </p:nvSpPr>
        <p:spPr>
          <a:xfrm>
            <a:off x="4160670" y="4320902"/>
            <a:ext cx="20348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MqttV3Connector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D999D21E-8134-4899-A055-3F5C36F82B7B}"/>
              </a:ext>
            </a:extLst>
          </p:cNvPr>
          <p:cNvSpPr txBox="1"/>
          <p:nvPr/>
        </p:nvSpPr>
        <p:spPr>
          <a:xfrm>
            <a:off x="6267567" y="4322506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MqttV5Connector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A5C9B76-2107-4A7F-A951-520165AB7441}"/>
              </a:ext>
            </a:extLst>
          </p:cNvPr>
          <p:cNvSpPr txBox="1"/>
          <p:nvPr/>
        </p:nvSpPr>
        <p:spPr>
          <a:xfrm>
            <a:off x="8180342" y="4320902"/>
            <a:ext cx="184073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 err="1"/>
              <a:t>MqttConnector</a:t>
            </a:r>
            <a:endParaRPr lang="en-DE" dirty="0"/>
          </a:p>
        </p:txBody>
      </p:sp>
      <p:sp>
        <p:nvSpPr>
          <p:cNvPr id="31" name="Isosceles Triangle 30">
            <a:extLst>
              <a:ext uri="{FF2B5EF4-FFF2-40B4-BE49-F238E27FC236}">
                <a16:creationId xmlns:a16="http://schemas.microsoft.com/office/drawing/2014/main" id="{4CB3B5AC-8E65-4A2E-A7DD-3F3863ABA0AB}"/>
              </a:ext>
            </a:extLst>
          </p:cNvPr>
          <p:cNvSpPr/>
          <p:nvPr/>
        </p:nvSpPr>
        <p:spPr>
          <a:xfrm>
            <a:off x="6610972" y="3895119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Straight Connector 32">
            <a:extLst>
              <a:ext uri="{FF2B5EF4-FFF2-40B4-BE49-F238E27FC236}">
                <a16:creationId xmlns:a16="http://schemas.microsoft.com/office/drawing/2014/main" id="{7F20FCC0-2B4F-41B0-8EA0-A23506003D84}"/>
              </a:ext>
            </a:extLst>
          </p:cNvPr>
          <p:cNvCxnSpPr>
            <a:cxnSpLocks/>
            <a:stCxn id="32" idx="3"/>
            <a:endCxn id="27" idx="0"/>
          </p:cNvCxnSpPr>
          <p:nvPr/>
        </p:nvCxnSpPr>
        <p:spPr>
          <a:xfrm rot="5400000">
            <a:off x="4029260" y="3065716"/>
            <a:ext cx="407251" cy="485155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Connector 32">
            <a:extLst>
              <a:ext uri="{FF2B5EF4-FFF2-40B4-BE49-F238E27FC236}">
                <a16:creationId xmlns:a16="http://schemas.microsoft.com/office/drawing/2014/main" id="{831D919A-239E-4238-9E16-8E935BD0BEA2}"/>
              </a:ext>
            </a:extLst>
          </p:cNvPr>
          <p:cNvCxnSpPr>
            <a:cxnSpLocks/>
            <a:stCxn id="32" idx="3"/>
            <a:endCxn id="26" idx="0"/>
          </p:cNvCxnSpPr>
          <p:nvPr/>
        </p:nvCxnSpPr>
        <p:spPr>
          <a:xfrm rot="5400000">
            <a:off x="3082224" y="2112108"/>
            <a:ext cx="400679" cy="238579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Straight Connector 32">
            <a:extLst>
              <a:ext uri="{FF2B5EF4-FFF2-40B4-BE49-F238E27FC236}">
                <a16:creationId xmlns:a16="http://schemas.microsoft.com/office/drawing/2014/main" id="{A74DE7EC-BB5C-4601-8F49-1E321504C6AB}"/>
              </a:ext>
            </a:extLst>
          </p:cNvPr>
          <p:cNvCxnSpPr>
            <a:cxnSpLocks/>
            <a:stCxn id="31" idx="3"/>
            <a:endCxn id="28" idx="0"/>
          </p:cNvCxnSpPr>
          <p:nvPr/>
        </p:nvCxnSpPr>
        <p:spPr>
          <a:xfrm rot="5400000">
            <a:off x="5777965" y="3408161"/>
            <a:ext cx="312876" cy="1512607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Straight Connector 32">
            <a:extLst>
              <a:ext uri="{FF2B5EF4-FFF2-40B4-BE49-F238E27FC236}">
                <a16:creationId xmlns:a16="http://schemas.microsoft.com/office/drawing/2014/main" id="{6D63CD36-2B9B-463B-AF2B-5F24AC2B27DB}"/>
              </a:ext>
            </a:extLst>
          </p:cNvPr>
          <p:cNvCxnSpPr>
            <a:cxnSpLocks/>
            <a:stCxn id="31" idx="3"/>
            <a:endCxn id="29" idx="0"/>
          </p:cNvCxnSpPr>
          <p:nvPr/>
        </p:nvCxnSpPr>
        <p:spPr>
          <a:xfrm rot="16200000" flipH="1">
            <a:off x="6782080" y="3916651"/>
            <a:ext cx="314480" cy="497229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32">
            <a:extLst>
              <a:ext uri="{FF2B5EF4-FFF2-40B4-BE49-F238E27FC236}">
                <a16:creationId xmlns:a16="http://schemas.microsoft.com/office/drawing/2014/main" id="{B7B1C84D-C017-442C-9CB2-395C9E307324}"/>
              </a:ext>
            </a:extLst>
          </p:cNvPr>
          <p:cNvCxnSpPr>
            <a:cxnSpLocks/>
            <a:stCxn id="31" idx="3"/>
            <a:endCxn id="30" idx="0"/>
          </p:cNvCxnSpPr>
          <p:nvPr/>
        </p:nvCxnSpPr>
        <p:spPr>
          <a:xfrm rot="16200000" flipH="1">
            <a:off x="7739270" y="2959462"/>
            <a:ext cx="312876" cy="2410004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3F00C06F-5214-4E44-AC08-3E2EB6E98FFF}"/>
              </a:ext>
            </a:extLst>
          </p:cNvPr>
          <p:cNvSpPr txBox="1"/>
          <p:nvPr/>
        </p:nvSpPr>
        <p:spPr>
          <a:xfrm>
            <a:off x="3990308" y="4945221"/>
            <a:ext cx="227725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noAutofit/>
          </a:bodyPr>
          <a:lstStyle/>
          <a:p>
            <a:pPr algn="ctr"/>
            <a:r>
              <a:rPr lang="en-US" dirty="0"/>
              <a:t>MipMqttV3Connector</a:t>
            </a:r>
            <a:endParaRPr lang="en-DE" dirty="0"/>
          </a:p>
        </p:txBody>
      </p: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479D56FB-693C-4037-A511-914676A9C518}"/>
              </a:ext>
            </a:extLst>
          </p:cNvPr>
          <p:cNvSpPr/>
          <p:nvPr/>
        </p:nvSpPr>
        <p:spPr>
          <a:xfrm>
            <a:off x="5049203" y="4690234"/>
            <a:ext cx="159468" cy="112907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B4FE6846-D62D-4685-8BE3-5AC54727F611}"/>
              </a:ext>
            </a:extLst>
          </p:cNvPr>
          <p:cNvCxnSpPr>
            <a:cxnSpLocks/>
            <a:stCxn id="47" idx="0"/>
            <a:endCxn id="48" idx="3"/>
          </p:cNvCxnSpPr>
          <p:nvPr/>
        </p:nvCxnSpPr>
        <p:spPr>
          <a:xfrm rot="16200000" flipV="1">
            <a:off x="5057898" y="4874180"/>
            <a:ext cx="142080" cy="1"/>
          </a:xfrm>
          <a:prstGeom prst="bentConnector3">
            <a:avLst>
              <a:gd name="adj1" fmla="val 50000"/>
            </a:avLst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934568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4E3B56F-DD32-4663-979F-3F5CA0A1281D}"/>
              </a:ext>
            </a:extLst>
          </p:cNvPr>
          <p:cNvSpPr txBox="1"/>
          <p:nvPr/>
        </p:nvSpPr>
        <p:spPr>
          <a:xfrm>
            <a:off x="639260" y="238357"/>
            <a:ext cx="662271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1) Obtain and setup template project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from </a:t>
            </a:r>
            <a:r>
              <a:rPr lang="en-US" dirty="0" err="1"/>
              <a:t>github</a:t>
            </a:r>
            <a:r>
              <a:rPr lang="en-US" sz="1600" dirty="0">
                <a:latin typeface="Arial" panose="020B0604020202020204" pitchFamily="34" charset="0"/>
                <a:cs typeface="Arial" panose="020B0604020202020204" pitchFamily="34" charset="0"/>
              </a:rPr>
              <a:t>. </a:t>
            </a:r>
            <a:endParaRPr lang="en-DE" sz="1600" dirty="0">
              <a:latin typeface="Arial" panose="020B0604020202020204" pitchFamily="34" charset="0"/>
              <a:cs typeface="Arial" panose="020B0604020202020204" pitchFamily="34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42FBDB08-6EC9-4C50-9A31-D4872D9975BF}"/>
              </a:ext>
            </a:extLst>
          </p:cNvPr>
          <p:cNvSpPr txBox="1"/>
          <p:nvPr/>
        </p:nvSpPr>
        <p:spPr>
          <a:xfrm>
            <a:off x="639259" y="956593"/>
            <a:ext cx="6622711" cy="155288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2) Setup the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ivml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dirty="0"/>
              <a:t>files in </a:t>
            </a:r>
            <a:r>
              <a:rPr lang="en-US" dirty="0">
                <a:latin typeface="Consolas" panose="020B0609020204030204" pitchFamily="49" charset="0"/>
              </a:rPr>
              <a:t>/</a:t>
            </a:r>
            <a:r>
              <a:rPr lang="en-US" dirty="0" err="1">
                <a:latin typeface="Consolas" panose="020B0609020204030204" pitchFamily="49" charset="0"/>
              </a:rPr>
              <a:t>src</a:t>
            </a:r>
            <a:r>
              <a:rPr lang="en-US" dirty="0">
                <a:latin typeface="Consolas" panose="020B0609020204030204" pitchFamily="49" charset="0"/>
              </a:rPr>
              <a:t>/test/easy </a:t>
            </a:r>
            <a:r>
              <a:rPr lang="en-US" dirty="0"/>
              <a:t>from one of the</a:t>
            </a:r>
          </a:p>
          <a:p>
            <a:r>
              <a:rPr lang="en-US" dirty="0"/>
              <a:t> example projects and adjust services and application. Execute</a:t>
            </a:r>
          </a:p>
          <a:p>
            <a:r>
              <a:rPr lang="en-US" dirty="0"/>
              <a:t>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-U generate-sources</a:t>
            </a:r>
            <a:r>
              <a:rPr lang="en-US" dirty="0"/>
              <a:t> 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. This also creates an </a:t>
            </a:r>
          </a:p>
          <a:p>
            <a:r>
              <a:rPr lang="en-US" dirty="0"/>
              <a:t>interfaces (</a:t>
            </a:r>
            <a:r>
              <a:rPr lang="en-US" i="1" dirty="0" err="1"/>
              <a:t>i</a:t>
            </a:r>
            <a:r>
              <a:rPr lang="en-US" dirty="0"/>
              <a:t>), and application implementation (</a:t>
            </a:r>
            <a:r>
              <a:rPr lang="en-US" i="1" dirty="0"/>
              <a:t>a</a:t>
            </a:r>
            <a:r>
              <a:rPr lang="en-US" dirty="0"/>
              <a:t>) and an </a:t>
            </a:r>
          </a:p>
          <a:p>
            <a:r>
              <a:rPr lang="en-US" dirty="0"/>
              <a:t>implementation template (</a:t>
            </a:r>
            <a:r>
              <a:rPr lang="en-US" dirty="0" err="1">
                <a:latin typeface="Consolas" panose="020B0609020204030204" pitchFamily="49" charset="0"/>
              </a:rPr>
              <a:t>impl.impl</a:t>
            </a:r>
            <a:r>
              <a:rPr lang="en-US" dirty="0"/>
              <a:t>) in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</a:t>
            </a:r>
            <a:r>
              <a:rPr lang="en-US" dirty="0"/>
              <a:t>.</a:t>
            </a:r>
            <a:endParaRPr lang="en-DE" dirty="0"/>
          </a:p>
          <a:p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6A3B4D2-0513-4D80-87E7-470DCE8DBB98}"/>
              </a:ext>
            </a:extLst>
          </p:cNvPr>
          <p:cNvSpPr txBox="1"/>
          <p:nvPr/>
        </p:nvSpPr>
        <p:spPr>
          <a:xfrm>
            <a:off x="643265" y="2581541"/>
            <a:ext cx="6614697" cy="692149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3) Import the generated template (a) into your Eclipse, implement the </a:t>
            </a:r>
          </a:p>
          <a:p>
            <a:r>
              <a:rPr lang="en-US" dirty="0"/>
              <a:t>services and tests, validate your services and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</a:t>
            </a:r>
            <a:r>
              <a:rPr lang="en-US" dirty="0"/>
              <a:t>.</a:t>
            </a:r>
            <a:endParaRPr lang="en-DE" b="1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B0B954B5-2AED-4A84-8186-0EFCC0A08777}"/>
              </a:ext>
            </a:extLst>
          </p:cNvPr>
          <p:cNvSpPr txBox="1"/>
          <p:nvPr/>
        </p:nvSpPr>
        <p:spPr>
          <a:xfrm>
            <a:off x="651280" y="3348378"/>
            <a:ext cx="6606682" cy="87959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4) Run </a:t>
            </a:r>
            <a:r>
              <a:rPr lang="en-US" dirty="0" err="1">
                <a:latin typeface="Consolas" panose="020B0609020204030204" pitchFamily="49" charset="0"/>
              </a:rPr>
              <a:t>mvn</a:t>
            </a:r>
            <a:r>
              <a:rPr lang="en-US" dirty="0">
                <a:latin typeface="Consolas" panose="020B0609020204030204" pitchFamily="49" charset="0"/>
              </a:rPr>
              <a:t> install </a:t>
            </a:r>
            <a:r>
              <a:rPr lang="en-US" dirty="0"/>
              <a:t>on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/>
              <a:t> for </a:t>
            </a:r>
          </a:p>
          <a:p>
            <a:r>
              <a:rPr lang="en-US" dirty="0"/>
              <a:t>a full instantiation of the application. Execute the generated service </a:t>
            </a:r>
            <a:br>
              <a:rPr lang="en-US" dirty="0"/>
            </a:br>
            <a:r>
              <a:rPr lang="en-US" dirty="0"/>
              <a:t>test cases and the local application.</a:t>
            </a:r>
            <a:endParaRPr lang="en-DE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E2AA160-F9DA-4D84-AB64-1E8936A01030}"/>
              </a:ext>
            </a:extLst>
          </p:cNvPr>
          <p:cNvSpPr txBox="1"/>
          <p:nvPr/>
        </p:nvSpPr>
        <p:spPr>
          <a:xfrm>
            <a:off x="651280" y="4302661"/>
            <a:ext cx="6614697" cy="67146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5) Take the FAT artifact of </a:t>
            </a:r>
            <a:r>
              <a:rPr lang="en-US" dirty="0" err="1">
                <a:latin typeface="Consolas" panose="020B0609020204030204" pitchFamily="49" charset="0"/>
              </a:rPr>
              <a:t>impl.model</a:t>
            </a:r>
            <a:r>
              <a:rPr lang="en-US" dirty="0">
                <a:latin typeface="Consolas" panose="020B0609020204030204" pitchFamily="49" charset="0"/>
              </a:rPr>
              <a:t>/gen/test/</a:t>
            </a:r>
            <a:r>
              <a:rPr lang="en-US" i="1" dirty="0">
                <a:latin typeface="Consolas" panose="020B0609020204030204" pitchFamily="49" charset="0"/>
              </a:rPr>
              <a:t>a</a:t>
            </a:r>
            <a:r>
              <a:rPr lang="en-US" dirty="0">
                <a:latin typeface="Consolas" panose="020B0609020204030204" pitchFamily="49" charset="0"/>
              </a:rPr>
              <a:t>/target</a:t>
            </a:r>
            <a:r>
              <a:rPr lang="en-US" dirty="0"/>
              <a:t> </a:t>
            </a:r>
          </a:p>
          <a:p>
            <a:r>
              <a:rPr lang="en-US" dirty="0"/>
              <a:t>and run the configured application. 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89E1DAED-FDD7-4DCD-95F5-E7CCBC0A049D}"/>
              </a:ext>
            </a:extLst>
          </p:cNvPr>
          <p:cNvSpPr txBox="1"/>
          <p:nvPr/>
        </p:nvSpPr>
        <p:spPr>
          <a:xfrm>
            <a:off x="8814211" y="1996758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A6411475-8B0C-410B-A0BC-ACE0E51CC090}"/>
              </a:ext>
            </a:extLst>
          </p:cNvPr>
          <p:cNvSpPr txBox="1"/>
          <p:nvPr/>
        </p:nvSpPr>
        <p:spPr>
          <a:xfrm>
            <a:off x="9651619" y="1996758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FA3A7851-DEA8-4AF0-B4C0-A4A055E0965E}"/>
              </a:ext>
            </a:extLst>
          </p:cNvPr>
          <p:cNvCxnSpPr>
            <a:cxnSpLocks/>
            <a:stCxn id="25" idx="1"/>
            <a:endCxn id="13" idx="3"/>
          </p:cNvCxnSpPr>
          <p:nvPr/>
        </p:nvCxnSpPr>
        <p:spPr>
          <a:xfrm flipH="1">
            <a:off x="9051777" y="2181424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B098933-AA69-482E-BED0-C07F6548B372}"/>
              </a:ext>
            </a:extLst>
          </p:cNvPr>
          <p:cNvSpPr txBox="1"/>
          <p:nvPr/>
        </p:nvSpPr>
        <p:spPr>
          <a:xfrm>
            <a:off x="7419172" y="4751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171A65E9-5398-455D-9318-47293CFC6B8D}"/>
              </a:ext>
            </a:extLst>
          </p:cNvPr>
          <p:cNvSpPr txBox="1"/>
          <p:nvPr/>
        </p:nvSpPr>
        <p:spPr>
          <a:xfrm>
            <a:off x="7419172" y="119904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42D1D27B-327F-443F-A268-F7D37A2EB900}"/>
              </a:ext>
            </a:extLst>
          </p:cNvPr>
          <p:cNvSpPr txBox="1"/>
          <p:nvPr/>
        </p:nvSpPr>
        <p:spPr>
          <a:xfrm>
            <a:off x="7419172" y="1984130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C3D0C010-60AE-4C39-ADA9-A7A83A0ADE97}"/>
              </a:ext>
            </a:extLst>
          </p:cNvPr>
          <p:cNvSpPr txBox="1"/>
          <p:nvPr/>
        </p:nvSpPr>
        <p:spPr>
          <a:xfrm>
            <a:off x="10416372" y="1996758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DC8F802B-D313-4CE5-AC45-04E2618A33D2}"/>
              </a:ext>
            </a:extLst>
          </p:cNvPr>
          <p:cNvSpPr txBox="1"/>
          <p:nvPr/>
        </p:nvSpPr>
        <p:spPr>
          <a:xfrm>
            <a:off x="10483216" y="2729145"/>
            <a:ext cx="1061509" cy="369332"/>
          </a:xfrm>
          <a:prstGeom prst="rect">
            <a:avLst/>
          </a:prstGeom>
          <a:noFill/>
          <a:ln w="28575"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FBA4E023-7E7F-476A-937E-B1B85D95B7FC}"/>
              </a:ext>
            </a:extLst>
          </p:cNvPr>
          <p:cNvSpPr txBox="1"/>
          <p:nvPr/>
        </p:nvSpPr>
        <p:spPr>
          <a:xfrm>
            <a:off x="8814211" y="2741773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47" name="TextBox 46">
            <a:extLst>
              <a:ext uri="{FF2B5EF4-FFF2-40B4-BE49-F238E27FC236}">
                <a16:creationId xmlns:a16="http://schemas.microsoft.com/office/drawing/2014/main" id="{CA3A2010-C0E3-4302-B3D3-7A52A5B46668}"/>
              </a:ext>
            </a:extLst>
          </p:cNvPr>
          <p:cNvSpPr txBox="1"/>
          <p:nvPr/>
        </p:nvSpPr>
        <p:spPr>
          <a:xfrm>
            <a:off x="9651619" y="2741773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48" name="Straight Arrow Connector 47">
            <a:extLst>
              <a:ext uri="{FF2B5EF4-FFF2-40B4-BE49-F238E27FC236}">
                <a16:creationId xmlns:a16="http://schemas.microsoft.com/office/drawing/2014/main" id="{9877AB84-9CF3-4C5E-B1DA-1138655B3751}"/>
              </a:ext>
            </a:extLst>
          </p:cNvPr>
          <p:cNvCxnSpPr>
            <a:cxnSpLocks/>
            <a:stCxn id="47" idx="1"/>
            <a:endCxn id="46" idx="3"/>
          </p:cNvCxnSpPr>
          <p:nvPr/>
        </p:nvCxnSpPr>
        <p:spPr>
          <a:xfrm flipH="1">
            <a:off x="9051777" y="2926439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3AA67F6D-2598-4052-AA12-99520E4B8745}"/>
              </a:ext>
            </a:extLst>
          </p:cNvPr>
          <p:cNvSpPr txBox="1"/>
          <p:nvPr/>
        </p:nvSpPr>
        <p:spPr>
          <a:xfrm>
            <a:off x="7419172" y="2729145"/>
            <a:ext cx="12378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0" name="Straight Arrow Connector 49">
            <a:extLst>
              <a:ext uri="{FF2B5EF4-FFF2-40B4-BE49-F238E27FC236}">
                <a16:creationId xmlns:a16="http://schemas.microsoft.com/office/drawing/2014/main" id="{AA39B221-07ED-444B-9FAB-BC4CABD719C4}"/>
              </a:ext>
            </a:extLst>
          </p:cNvPr>
          <p:cNvCxnSpPr>
            <a:cxnSpLocks/>
            <a:stCxn id="41" idx="2"/>
            <a:endCxn id="46" idx="2"/>
          </p:cNvCxnSpPr>
          <p:nvPr/>
        </p:nvCxnSpPr>
        <p:spPr>
          <a:xfrm rot="5400000">
            <a:off x="9967169" y="2064303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AE2E2D6A-EBCF-4E98-B83B-AD4FCAF3A9AB}"/>
              </a:ext>
            </a:extLst>
          </p:cNvPr>
          <p:cNvSpPr txBox="1"/>
          <p:nvPr/>
        </p:nvSpPr>
        <p:spPr>
          <a:xfrm>
            <a:off x="10483216" y="3698516"/>
            <a:ext cx="1061509" cy="369332"/>
          </a:xfrm>
          <a:prstGeom prst="rect">
            <a:avLst/>
          </a:prstGeom>
          <a:noFill/>
          <a:ln>
            <a:solidFill>
              <a:srgbClr val="FFC000"/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impl.impl</a:t>
            </a:r>
            <a:endParaRPr lang="en-DE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1001FF63-E4AC-42AC-AE8A-0B8FAF3201F7}"/>
              </a:ext>
            </a:extLst>
          </p:cNvPr>
          <p:cNvSpPr txBox="1"/>
          <p:nvPr/>
        </p:nvSpPr>
        <p:spPr>
          <a:xfrm>
            <a:off x="8814211" y="3711144"/>
            <a:ext cx="2375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</a:t>
            </a:r>
            <a:endParaRPr lang="en-DE" i="1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257B594-E306-4AE9-9D35-31F6DD21AA6D}"/>
              </a:ext>
            </a:extLst>
          </p:cNvPr>
          <p:cNvSpPr txBox="1"/>
          <p:nvPr/>
        </p:nvSpPr>
        <p:spPr>
          <a:xfrm>
            <a:off x="9651619" y="3711144"/>
            <a:ext cx="3032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</a:t>
            </a:r>
            <a:endParaRPr lang="en-DE" i="1" dirty="0"/>
          </a:p>
        </p:txBody>
      </p:sp>
      <p:cxnSp>
        <p:nvCxnSpPr>
          <p:cNvPr id="54" name="Straight Arrow Connector 53">
            <a:extLst>
              <a:ext uri="{FF2B5EF4-FFF2-40B4-BE49-F238E27FC236}">
                <a16:creationId xmlns:a16="http://schemas.microsoft.com/office/drawing/2014/main" id="{B75F2400-A99C-42EE-A4F4-CC3EB8DCAD0D}"/>
              </a:ext>
            </a:extLst>
          </p:cNvPr>
          <p:cNvCxnSpPr>
            <a:cxnSpLocks/>
            <a:stCxn id="53" idx="1"/>
            <a:endCxn id="52" idx="3"/>
          </p:cNvCxnSpPr>
          <p:nvPr/>
        </p:nvCxnSpPr>
        <p:spPr>
          <a:xfrm flipH="1">
            <a:off x="9051777" y="3895810"/>
            <a:ext cx="599842" cy="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TextBox 54">
            <a:extLst>
              <a:ext uri="{FF2B5EF4-FFF2-40B4-BE49-F238E27FC236}">
                <a16:creationId xmlns:a16="http://schemas.microsoft.com/office/drawing/2014/main" id="{6E6D54BB-5F60-476B-86F8-9B6340CCA9E3}"/>
              </a:ext>
            </a:extLst>
          </p:cNvPr>
          <p:cNvSpPr txBox="1"/>
          <p:nvPr/>
        </p:nvSpPr>
        <p:spPr>
          <a:xfrm>
            <a:off x="7419172" y="3698516"/>
            <a:ext cx="1237839" cy="369332"/>
          </a:xfrm>
          <a:prstGeom prst="rect">
            <a:avLst/>
          </a:prstGeom>
          <a:noFill/>
          <a:ln w="28575"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impl.model</a:t>
            </a:r>
            <a:endParaRPr lang="en-DE" i="1" dirty="0"/>
          </a:p>
        </p:txBody>
      </p: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6B54C651-584A-439F-81C6-639FE71390D1}"/>
              </a:ext>
            </a:extLst>
          </p:cNvPr>
          <p:cNvCxnSpPr>
            <a:cxnSpLocks/>
            <a:stCxn id="51" idx="2"/>
            <a:endCxn id="52" idx="2"/>
          </p:cNvCxnSpPr>
          <p:nvPr/>
        </p:nvCxnSpPr>
        <p:spPr>
          <a:xfrm rot="5400000">
            <a:off x="9967169" y="3033674"/>
            <a:ext cx="12628" cy="2080977"/>
          </a:xfrm>
          <a:prstGeom prst="bentConnector3">
            <a:avLst>
              <a:gd name="adj1" fmla="val 191026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200053AD-DE21-4C57-8C8A-BEA869FD31C5}"/>
              </a:ext>
            </a:extLst>
          </p:cNvPr>
          <p:cNvCxnSpPr>
            <a:cxnSpLocks/>
            <a:stCxn id="53" idx="3"/>
            <a:endCxn id="51" idx="1"/>
          </p:cNvCxnSpPr>
          <p:nvPr/>
        </p:nvCxnSpPr>
        <p:spPr>
          <a:xfrm flipV="1">
            <a:off x="9954907" y="3883182"/>
            <a:ext cx="528309" cy="12628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49">
            <a:extLst>
              <a:ext uri="{FF2B5EF4-FFF2-40B4-BE49-F238E27FC236}">
                <a16:creationId xmlns:a16="http://schemas.microsoft.com/office/drawing/2014/main" id="{D5FE84B9-70B6-4F4A-A319-CAFB65D52584}"/>
              </a:ext>
            </a:extLst>
          </p:cNvPr>
          <p:cNvCxnSpPr>
            <a:cxnSpLocks/>
            <a:stCxn id="40" idx="2"/>
            <a:endCxn id="13" idx="2"/>
          </p:cNvCxnSpPr>
          <p:nvPr/>
        </p:nvCxnSpPr>
        <p:spPr>
          <a:xfrm rot="5400000">
            <a:off x="9940061" y="1359024"/>
            <a:ext cx="12700" cy="2014133"/>
          </a:xfrm>
          <a:prstGeom prst="bentConnector3">
            <a:avLst>
              <a:gd name="adj1" fmla="val 18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0652385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9F61FC46-6AF2-4BD4-9AD1-A012EB7F61A6}"/>
              </a:ext>
            </a:extLst>
          </p:cNvPr>
          <p:cNvSpPr txBox="1"/>
          <p:nvPr/>
        </p:nvSpPr>
        <p:spPr>
          <a:xfrm>
            <a:off x="639261" y="-4667250"/>
            <a:ext cx="164590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IIPEcosphere.vil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0EE20BF-DF47-4209-924E-0E66FA5CECE8}"/>
              </a:ext>
            </a:extLst>
          </p:cNvPr>
          <p:cNvSpPr txBox="1"/>
          <p:nvPr/>
        </p:nvSpPr>
        <p:spPr>
          <a:xfrm>
            <a:off x="2315252" y="5386323"/>
            <a:ext cx="182710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generatePlatform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D1CEB62-70CA-4714-B6F0-0CF4165D1CDF}"/>
              </a:ext>
            </a:extLst>
          </p:cNvPr>
          <p:cNvSpPr txBox="1"/>
          <p:nvPr/>
        </p:nvSpPr>
        <p:spPr>
          <a:xfrm>
            <a:off x="4505801" y="5378949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F587F73D-7A21-463A-BB89-095268267FA1}"/>
              </a:ext>
            </a:extLst>
          </p:cNvPr>
          <p:cNvSpPr txBox="1"/>
          <p:nvPr/>
        </p:nvSpPr>
        <p:spPr>
          <a:xfrm>
            <a:off x="4476299" y="5914807"/>
            <a:ext cx="12287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serviceMgr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0946D604-213D-4BA6-B0DE-8F27998CD707}"/>
              </a:ext>
            </a:extLst>
          </p:cNvPr>
          <p:cNvSpPr txBox="1"/>
          <p:nvPr/>
        </p:nvSpPr>
        <p:spPr>
          <a:xfrm>
            <a:off x="4476300" y="6450665"/>
            <a:ext cx="15477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ecsServiceMgr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2B2EDE2-3D0C-4F09-9FC9-F7951816B5FD}"/>
              </a:ext>
            </a:extLst>
          </p:cNvPr>
          <p:cNvSpPr txBox="1"/>
          <p:nvPr/>
        </p:nvSpPr>
        <p:spPr>
          <a:xfrm>
            <a:off x="4476299" y="7345753"/>
            <a:ext cx="9968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310C6FD7-F499-45E0-98B9-5AFF751B150F}"/>
              </a:ext>
            </a:extLst>
          </p:cNvPr>
          <p:cNvSpPr txBox="1"/>
          <p:nvPr/>
        </p:nvSpPr>
        <p:spPr>
          <a:xfrm>
            <a:off x="6572105" y="5371575"/>
            <a:ext cx="64152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yaml</a:t>
            </a:r>
            <a:endParaRPr lang="en-DE" i="1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F893435-00BD-43AB-861D-F2EA8D1F7D8D}"/>
              </a:ext>
            </a:extLst>
          </p:cNvPr>
          <p:cNvSpPr txBox="1"/>
          <p:nvPr/>
        </p:nvSpPr>
        <p:spPr>
          <a:xfrm>
            <a:off x="7461924" y="5378949"/>
            <a:ext cx="100450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yamlTest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3EA6A482-04D7-4AF6-96B3-2EEB3E97039F}"/>
              </a:ext>
            </a:extLst>
          </p:cNvPr>
          <p:cNvSpPr txBox="1"/>
          <p:nvPr/>
        </p:nvSpPr>
        <p:spPr>
          <a:xfrm>
            <a:off x="6572105" y="5921044"/>
            <a:ext cx="16970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13BBA79-95A9-4CB3-87DE-2881721137E9}"/>
              </a:ext>
            </a:extLst>
          </p:cNvPr>
          <p:cNvSpPr txBox="1"/>
          <p:nvPr/>
        </p:nvSpPr>
        <p:spPr>
          <a:xfrm>
            <a:off x="6566903" y="6383417"/>
            <a:ext cx="134011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JavaServices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4A3564E4-81BF-4522-9B63-62B58954C5DA}"/>
              </a:ext>
            </a:extLst>
          </p:cNvPr>
          <p:cNvSpPr txBox="1"/>
          <p:nvPr/>
        </p:nvSpPr>
        <p:spPr>
          <a:xfrm>
            <a:off x="6566903" y="6851845"/>
            <a:ext cx="6078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0E1788A-8425-4761-8CEB-8D7CB9148065}"/>
              </a:ext>
            </a:extLst>
          </p:cNvPr>
          <p:cNvSpPr txBox="1"/>
          <p:nvPr/>
        </p:nvSpPr>
        <p:spPr>
          <a:xfrm>
            <a:off x="7348615" y="6851845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B03AA2B1-6F77-4DA1-85C1-E65DC06EFC68}"/>
              </a:ext>
            </a:extLst>
          </p:cNvPr>
          <p:cNvSpPr txBox="1"/>
          <p:nvPr/>
        </p:nvSpPr>
        <p:spPr>
          <a:xfrm>
            <a:off x="6566903" y="7306845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8406F5-7886-412C-B4E4-34594539F55B}"/>
              </a:ext>
            </a:extLst>
          </p:cNvPr>
          <p:cNvCxnSpPr>
            <a:stCxn id="4" idx="3"/>
            <a:endCxn id="8" idx="1"/>
          </p:cNvCxnSpPr>
          <p:nvPr/>
        </p:nvCxnSpPr>
        <p:spPr>
          <a:xfrm flipV="1">
            <a:off x="5789614" y="5556241"/>
            <a:ext cx="782491" cy="737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9201885D-7563-4387-A78D-1364CB9A8C7E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>
            <a:off x="7213627" y="5556241"/>
            <a:ext cx="248297" cy="7374"/>
          </a:xfrm>
          <a:prstGeom prst="bentConnector3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7067B719-561A-4301-A790-F1433A1C6F21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>
            <a:off x="5789614" y="5563615"/>
            <a:ext cx="782491" cy="542095"/>
          </a:xfrm>
          <a:prstGeom prst="bentConnector3">
            <a:avLst>
              <a:gd name="adj1" fmla="val 70733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Connector: Elbow 22">
            <a:extLst>
              <a:ext uri="{FF2B5EF4-FFF2-40B4-BE49-F238E27FC236}">
                <a16:creationId xmlns:a16="http://schemas.microsoft.com/office/drawing/2014/main" id="{38E8406B-0D2A-4298-ADA4-0C2270986563}"/>
              </a:ext>
            </a:extLst>
          </p:cNvPr>
          <p:cNvCxnSpPr>
            <a:cxnSpLocks/>
            <a:stCxn id="4" idx="3"/>
            <a:endCxn id="11" idx="1"/>
          </p:cNvCxnSpPr>
          <p:nvPr/>
        </p:nvCxnSpPr>
        <p:spPr>
          <a:xfrm>
            <a:off x="5789614" y="5563615"/>
            <a:ext cx="777289" cy="1004468"/>
          </a:xfrm>
          <a:prstGeom prst="bentConnector3">
            <a:avLst>
              <a:gd name="adj1" fmla="val 7182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3D3FA9AD-74AB-4FD1-8B5D-16BEA1F89441}"/>
              </a:ext>
            </a:extLst>
          </p:cNvPr>
          <p:cNvCxnSpPr>
            <a:cxnSpLocks/>
            <a:stCxn id="4" idx="3"/>
            <a:endCxn id="12" idx="1"/>
          </p:cNvCxnSpPr>
          <p:nvPr/>
        </p:nvCxnSpPr>
        <p:spPr>
          <a:xfrm>
            <a:off x="5789614" y="5563615"/>
            <a:ext cx="777289" cy="1472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474B853-66F6-4F17-9968-9222A0C74D16}"/>
              </a:ext>
            </a:extLst>
          </p:cNvPr>
          <p:cNvCxnSpPr>
            <a:cxnSpLocks/>
            <a:stCxn id="12" idx="3"/>
            <a:endCxn id="13" idx="1"/>
          </p:cNvCxnSpPr>
          <p:nvPr/>
        </p:nvCxnSpPr>
        <p:spPr>
          <a:xfrm>
            <a:off x="7174762" y="7036511"/>
            <a:ext cx="173853" cy="1270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Connector: Elbow 31">
            <a:extLst>
              <a:ext uri="{FF2B5EF4-FFF2-40B4-BE49-F238E27FC236}">
                <a16:creationId xmlns:a16="http://schemas.microsoft.com/office/drawing/2014/main" id="{B22168D0-C48F-4332-BC5D-66A3467FA9D0}"/>
              </a:ext>
            </a:extLst>
          </p:cNvPr>
          <p:cNvCxnSpPr>
            <a:cxnSpLocks/>
            <a:stCxn id="4" idx="3"/>
            <a:endCxn id="14" idx="1"/>
          </p:cNvCxnSpPr>
          <p:nvPr/>
        </p:nvCxnSpPr>
        <p:spPr>
          <a:xfrm>
            <a:off x="5789614" y="5563615"/>
            <a:ext cx="777289" cy="1927896"/>
          </a:xfrm>
          <a:prstGeom prst="bentConnector3">
            <a:avLst>
              <a:gd name="adj1" fmla="val 70872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C91FD476-4DF4-4770-A5EA-5ED0C91256AD}"/>
              </a:ext>
            </a:extLst>
          </p:cNvPr>
          <p:cNvSpPr txBox="1"/>
          <p:nvPr/>
        </p:nvSpPr>
        <p:spPr>
          <a:xfrm>
            <a:off x="5665598" y="585606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AED58CA8-24C4-477F-A17E-EF48B5604BDC}"/>
              </a:ext>
            </a:extLst>
          </p:cNvPr>
          <p:cNvSpPr txBox="1"/>
          <p:nvPr/>
        </p:nvSpPr>
        <p:spPr>
          <a:xfrm>
            <a:off x="5960037" y="6382624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7A9F6E47-5FFC-49C8-8B0A-83F6614D625B}"/>
              </a:ext>
            </a:extLst>
          </p:cNvPr>
          <p:cNvSpPr txBox="1"/>
          <p:nvPr/>
        </p:nvSpPr>
        <p:spPr>
          <a:xfrm>
            <a:off x="5433675" y="7306845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194DA8C6-7CB5-4568-BC69-14B4CDE2E768}"/>
              </a:ext>
            </a:extLst>
          </p:cNvPr>
          <p:cNvCxnSpPr>
            <a:cxnSpLocks/>
            <a:stCxn id="3" idx="3"/>
            <a:endCxn id="4" idx="1"/>
          </p:cNvCxnSpPr>
          <p:nvPr/>
        </p:nvCxnSpPr>
        <p:spPr>
          <a:xfrm flipV="1">
            <a:off x="4142355" y="5563615"/>
            <a:ext cx="363446" cy="737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DF73E639-B384-4A26-884E-14209C97B078}"/>
              </a:ext>
            </a:extLst>
          </p:cNvPr>
          <p:cNvSpPr txBox="1"/>
          <p:nvPr/>
        </p:nvSpPr>
        <p:spPr>
          <a:xfrm>
            <a:off x="2480352" y="-4657729"/>
            <a:ext cx="1483483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generateApps</a:t>
            </a:r>
            <a:endParaRPr lang="en-DE" dirty="0"/>
          </a:p>
        </p:txBody>
      </p:sp>
      <p:sp>
        <p:nvSpPr>
          <p:cNvPr id="46" name="TextBox 45">
            <a:extLst>
              <a:ext uri="{FF2B5EF4-FFF2-40B4-BE49-F238E27FC236}">
                <a16:creationId xmlns:a16="http://schemas.microsoft.com/office/drawing/2014/main" id="{945595FE-3DC6-49FB-BB00-DDD3C2AD01A5}"/>
              </a:ext>
            </a:extLst>
          </p:cNvPr>
          <p:cNvSpPr txBox="1"/>
          <p:nvPr/>
        </p:nvSpPr>
        <p:spPr>
          <a:xfrm>
            <a:off x="6232736" y="-3787918"/>
            <a:ext cx="2844625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F87F439E-9FCB-4DF7-AB40-37610B818F26}"/>
              </a:ext>
            </a:extLst>
          </p:cNvPr>
          <p:cNvSpPr txBox="1"/>
          <p:nvPr/>
        </p:nvSpPr>
        <p:spPr>
          <a:xfrm>
            <a:off x="6237570" y="-3345280"/>
            <a:ext cx="211198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PythonJsonSerializer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9058FE19-058A-4FFD-AFC8-232B3513EEA6}"/>
              </a:ext>
            </a:extLst>
          </p:cNvPr>
          <p:cNvSpPr txBox="1"/>
          <p:nvPr/>
        </p:nvSpPr>
        <p:spPr>
          <a:xfrm>
            <a:off x="4247108" y="-232870"/>
            <a:ext cx="6499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Apps</a:t>
            </a:r>
            <a:endParaRPr lang="en-DE" i="1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E5CDAD1A-0E88-445A-91EA-22CA8E7B1187}"/>
              </a:ext>
            </a:extLst>
          </p:cNvPr>
          <p:cNvSpPr txBox="1"/>
          <p:nvPr/>
        </p:nvSpPr>
        <p:spPr>
          <a:xfrm>
            <a:off x="5124052" y="-232922"/>
            <a:ext cx="4153297" cy="369332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i="1" dirty="0"/>
              <a:t>Mesh elements and record types (old style)</a:t>
            </a:r>
            <a:endParaRPr lang="en-DE" i="1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9B14CA0B-6DD4-441E-ADE9-A650B95DF780}"/>
              </a:ext>
            </a:extLst>
          </p:cNvPr>
          <p:cNvCxnSpPr>
            <a:cxnSpLocks/>
            <a:stCxn id="54" idx="3"/>
            <a:endCxn id="55" idx="1"/>
          </p:cNvCxnSpPr>
          <p:nvPr/>
        </p:nvCxnSpPr>
        <p:spPr>
          <a:xfrm flipV="1">
            <a:off x="4897094" y="-48256"/>
            <a:ext cx="226958" cy="5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A10AD344-0D53-4C8A-9DF9-3315A4F884F5}"/>
              </a:ext>
            </a:extLst>
          </p:cNvPr>
          <p:cNvCxnSpPr>
            <a:cxnSpLocks/>
            <a:stCxn id="74" idx="3"/>
            <a:endCxn id="46" idx="1"/>
          </p:cNvCxnSpPr>
          <p:nvPr/>
        </p:nvCxnSpPr>
        <p:spPr>
          <a:xfrm>
            <a:off x="5904855" y="-4478257"/>
            <a:ext cx="327881" cy="875005"/>
          </a:xfrm>
          <a:prstGeom prst="bentConnector3">
            <a:avLst>
              <a:gd name="adj1" fmla="val 53874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A07DE555-6D0C-4288-AFB2-2C267D1E2035}"/>
              </a:ext>
            </a:extLst>
          </p:cNvPr>
          <p:cNvCxnSpPr>
            <a:cxnSpLocks/>
            <a:stCxn id="74" idx="3"/>
            <a:endCxn id="49" idx="1"/>
          </p:cNvCxnSpPr>
          <p:nvPr/>
        </p:nvCxnSpPr>
        <p:spPr>
          <a:xfrm>
            <a:off x="5904855" y="-4478257"/>
            <a:ext cx="332715" cy="1317643"/>
          </a:xfrm>
          <a:prstGeom prst="bentConnector3">
            <a:avLst>
              <a:gd name="adj1" fmla="val 5190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D9F0646D-4B71-4624-9273-E08EF66135FA}"/>
              </a:ext>
            </a:extLst>
          </p:cNvPr>
          <p:cNvCxnSpPr>
            <a:cxnSpLocks/>
            <a:stCxn id="45" idx="3"/>
            <a:endCxn id="54" idx="1"/>
          </p:cNvCxnSpPr>
          <p:nvPr/>
        </p:nvCxnSpPr>
        <p:spPr>
          <a:xfrm>
            <a:off x="3963835" y="-4473063"/>
            <a:ext cx="283273" cy="442485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6" name="TextBox 75">
            <a:extLst>
              <a:ext uri="{FF2B5EF4-FFF2-40B4-BE49-F238E27FC236}">
                <a16:creationId xmlns:a16="http://schemas.microsoft.com/office/drawing/2014/main" id="{785A8C59-2357-48BB-860B-D6FE7300770C}"/>
              </a:ext>
            </a:extLst>
          </p:cNvPr>
          <p:cNvSpPr txBox="1"/>
          <p:nvPr/>
        </p:nvSpPr>
        <p:spPr>
          <a:xfrm>
            <a:off x="4037385" y="-3288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693C26B0-F686-4704-A3C9-07794C744D85}"/>
              </a:ext>
            </a:extLst>
          </p:cNvPr>
          <p:cNvSpPr txBox="1"/>
          <p:nvPr/>
        </p:nvSpPr>
        <p:spPr>
          <a:xfrm>
            <a:off x="4897094" y="-343001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D608E3-D280-4E86-B0AB-3B20A3A39CDE}"/>
              </a:ext>
            </a:extLst>
          </p:cNvPr>
          <p:cNvSpPr txBox="1"/>
          <p:nvPr/>
        </p:nvSpPr>
        <p:spPr>
          <a:xfrm>
            <a:off x="5138556" y="211023"/>
            <a:ext cx="1089722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Elements </a:t>
            </a:r>
          </a:p>
          <a:p>
            <a:r>
              <a:rPr lang="en-US" i="1" dirty="0"/>
              <a:t>of mesh</a:t>
            </a:r>
            <a:endParaRPr lang="en-DE" i="1" dirty="0"/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754234E1-6566-4F91-B6C9-B8C5C96BD79E}"/>
              </a:ext>
            </a:extLst>
          </p:cNvPr>
          <p:cNvSpPr txBox="1"/>
          <p:nvPr/>
        </p:nvSpPr>
        <p:spPr>
          <a:xfrm>
            <a:off x="6232736" y="-2908629"/>
            <a:ext cx="2087623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JavaServiceInterface</a:t>
            </a:r>
            <a:endParaRPr lang="en-DE" dirty="0"/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1BB0384A-C606-4D04-81D5-69DA14AB8878}"/>
              </a:ext>
            </a:extLst>
          </p:cNvPr>
          <p:cNvSpPr txBox="1"/>
          <p:nvPr/>
        </p:nvSpPr>
        <p:spPr>
          <a:xfrm>
            <a:off x="6797617" y="639930"/>
            <a:ext cx="142936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JavaStubStub</a:t>
            </a:r>
            <a:endParaRPr lang="en-DE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279DB8D0-7AAC-44EC-A607-2AE904A642CF}"/>
              </a:ext>
            </a:extLst>
          </p:cNvPr>
          <p:cNvSpPr txBox="1"/>
          <p:nvPr/>
        </p:nvSpPr>
        <p:spPr>
          <a:xfrm>
            <a:off x="6797617" y="220160"/>
            <a:ext cx="368126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JavaSpringCloudStreamMeshElement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47355412-7250-4240-BC8E-553AD0B76E22}"/>
              </a:ext>
            </a:extLst>
          </p:cNvPr>
          <p:cNvCxnSpPr>
            <a:cxnSpLocks/>
            <a:stCxn id="180" idx="3"/>
            <a:endCxn id="79" idx="1"/>
          </p:cNvCxnSpPr>
          <p:nvPr/>
        </p:nvCxnSpPr>
        <p:spPr>
          <a:xfrm flipV="1">
            <a:off x="5953659" y="-2723963"/>
            <a:ext cx="279077" cy="101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5" name="Connector: Elbow 84">
            <a:extLst>
              <a:ext uri="{FF2B5EF4-FFF2-40B4-BE49-F238E27FC236}">
                <a16:creationId xmlns:a16="http://schemas.microsoft.com/office/drawing/2014/main" id="{C33435FB-770E-47D4-854B-2661B92275FE}"/>
              </a:ext>
            </a:extLst>
          </p:cNvPr>
          <p:cNvCxnSpPr>
            <a:cxnSpLocks/>
            <a:stCxn id="78" idx="3"/>
            <a:endCxn id="80" idx="1"/>
          </p:cNvCxnSpPr>
          <p:nvPr/>
        </p:nvCxnSpPr>
        <p:spPr>
          <a:xfrm>
            <a:off x="6228278" y="534189"/>
            <a:ext cx="569339" cy="2904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0EC01461-F4A8-49A6-BE37-5815F76DBAFA}"/>
              </a:ext>
            </a:extLst>
          </p:cNvPr>
          <p:cNvCxnSpPr>
            <a:cxnSpLocks/>
            <a:stCxn id="78" idx="3"/>
            <a:endCxn id="81" idx="1"/>
          </p:cNvCxnSpPr>
          <p:nvPr/>
        </p:nvCxnSpPr>
        <p:spPr>
          <a:xfrm flipV="1">
            <a:off x="6228278" y="404826"/>
            <a:ext cx="569339" cy="12936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1" name="TextBox 90">
            <a:extLst>
              <a:ext uri="{FF2B5EF4-FFF2-40B4-BE49-F238E27FC236}">
                <a16:creationId xmlns:a16="http://schemas.microsoft.com/office/drawing/2014/main" id="{1E6414F2-1471-4AE1-9842-45188108A32D}"/>
              </a:ext>
            </a:extLst>
          </p:cNvPr>
          <p:cNvSpPr txBox="1"/>
          <p:nvPr/>
        </p:nvSpPr>
        <p:spPr>
          <a:xfrm>
            <a:off x="5325799" y="2773729"/>
            <a:ext cx="3020827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JavaSpringCloudStreamStarter</a:t>
            </a:r>
            <a:endParaRPr lang="en-DE" dirty="0"/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8758EC66-4BD3-44E0-B148-B1ECDB30337A}"/>
              </a:ext>
            </a:extLst>
          </p:cNvPr>
          <p:cNvSpPr txBox="1"/>
          <p:nvPr/>
        </p:nvSpPr>
        <p:spPr>
          <a:xfrm>
            <a:off x="5332447" y="4467260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0631E513-8B0A-4209-9150-9209B6D53E1E}"/>
              </a:ext>
            </a:extLst>
          </p:cNvPr>
          <p:cNvSpPr txBox="1"/>
          <p:nvPr/>
        </p:nvSpPr>
        <p:spPr>
          <a:xfrm>
            <a:off x="5325002" y="4893097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E3EBE77C-C31F-4F5B-B7D5-42FAEDE0F682}"/>
              </a:ext>
            </a:extLst>
          </p:cNvPr>
          <p:cNvSpPr txBox="1"/>
          <p:nvPr/>
        </p:nvSpPr>
        <p:spPr>
          <a:xfrm>
            <a:off x="6693939" y="4479718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00F9A698-B2A7-4E8A-A1D1-6843E786BB3D}"/>
              </a:ext>
            </a:extLst>
          </p:cNvPr>
          <p:cNvCxnSpPr>
            <a:cxnSpLocks/>
            <a:stCxn id="93" idx="3"/>
            <a:endCxn id="95" idx="1"/>
          </p:cNvCxnSpPr>
          <p:nvPr/>
        </p:nvCxnSpPr>
        <p:spPr>
          <a:xfrm>
            <a:off x="6317012" y="4651926"/>
            <a:ext cx="376927" cy="124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CEE4DE5E-E984-4021-B374-6D282656E026}"/>
              </a:ext>
            </a:extLst>
          </p:cNvPr>
          <p:cNvCxnSpPr>
            <a:cxnSpLocks/>
            <a:stCxn id="54" idx="2"/>
            <a:endCxn id="91" idx="1"/>
          </p:cNvCxnSpPr>
          <p:nvPr/>
        </p:nvCxnSpPr>
        <p:spPr>
          <a:xfrm rot="16200000" flipH="1">
            <a:off x="3537984" y="1170579"/>
            <a:ext cx="2821933" cy="7536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2" name="Connector: Elbow 101">
            <a:extLst>
              <a:ext uri="{FF2B5EF4-FFF2-40B4-BE49-F238E27FC236}">
                <a16:creationId xmlns:a16="http://schemas.microsoft.com/office/drawing/2014/main" id="{32C78063-82B4-4292-A22C-53D518144D0F}"/>
              </a:ext>
            </a:extLst>
          </p:cNvPr>
          <p:cNvCxnSpPr>
            <a:cxnSpLocks/>
            <a:stCxn id="54" idx="2"/>
            <a:endCxn id="131" idx="1"/>
          </p:cNvCxnSpPr>
          <p:nvPr/>
        </p:nvCxnSpPr>
        <p:spPr>
          <a:xfrm rot="16200000" flipH="1">
            <a:off x="3327002" y="1381561"/>
            <a:ext cx="3248604" cy="75840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47ED42-DE22-474A-B0FA-49B877A23B3F}"/>
              </a:ext>
            </a:extLst>
          </p:cNvPr>
          <p:cNvCxnSpPr>
            <a:cxnSpLocks/>
            <a:stCxn id="54" idx="2"/>
            <a:endCxn id="93" idx="1"/>
          </p:cNvCxnSpPr>
          <p:nvPr/>
        </p:nvCxnSpPr>
        <p:spPr>
          <a:xfrm rot="16200000" flipH="1">
            <a:off x="2694542" y="2014021"/>
            <a:ext cx="4515464" cy="760346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2DD6FF8C-97B4-498B-8B53-30876B1E7424}"/>
              </a:ext>
            </a:extLst>
          </p:cNvPr>
          <p:cNvCxnSpPr>
            <a:cxnSpLocks/>
            <a:stCxn id="54" idx="2"/>
            <a:endCxn id="94" idx="1"/>
          </p:cNvCxnSpPr>
          <p:nvPr/>
        </p:nvCxnSpPr>
        <p:spPr>
          <a:xfrm rot="16200000" flipH="1">
            <a:off x="2477901" y="2230661"/>
            <a:ext cx="4941301" cy="75290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2" name="Speech Bubble: Rectangle 111">
            <a:extLst>
              <a:ext uri="{FF2B5EF4-FFF2-40B4-BE49-F238E27FC236}">
                <a16:creationId xmlns:a16="http://schemas.microsoft.com/office/drawing/2014/main" id="{4CA0B040-A9AA-470D-B8E5-290414496AEA}"/>
              </a:ext>
            </a:extLst>
          </p:cNvPr>
          <p:cNvSpPr/>
          <p:nvPr/>
        </p:nvSpPr>
        <p:spPr>
          <a:xfrm>
            <a:off x="6552389" y="4948349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sp>
        <p:nvSpPr>
          <p:cNvPr id="113" name="Speech Bubble: Rectangle 112">
            <a:extLst>
              <a:ext uri="{FF2B5EF4-FFF2-40B4-BE49-F238E27FC236}">
                <a16:creationId xmlns:a16="http://schemas.microsoft.com/office/drawing/2014/main" id="{2FD06FC6-72CD-4053-8E9E-3A0DA2094D6A}"/>
              </a:ext>
            </a:extLst>
          </p:cNvPr>
          <p:cNvSpPr/>
          <p:nvPr/>
        </p:nvSpPr>
        <p:spPr>
          <a:xfrm>
            <a:off x="8868313" y="2908995"/>
            <a:ext cx="2634025" cy="561653"/>
          </a:xfrm>
          <a:prstGeom prst="wedgeRectCallout">
            <a:avLst>
              <a:gd name="adj1" fmla="val -64038"/>
              <a:gd name="adj2" fmla="val -21915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Spring Cloud Stream only for now</a:t>
            </a:r>
            <a:endParaRPr lang="en-DE" dirty="0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661C6F3E-A0C3-46B7-A1D1-16E7E2BBAEDB}"/>
              </a:ext>
            </a:extLst>
          </p:cNvPr>
          <p:cNvCxnSpPr>
            <a:cxnSpLocks/>
            <a:stCxn id="2" idx="2"/>
            <a:endCxn id="3" idx="1"/>
          </p:cNvCxnSpPr>
          <p:nvPr/>
        </p:nvCxnSpPr>
        <p:spPr>
          <a:xfrm rot="16200000" flipH="1">
            <a:off x="-3045722" y="210014"/>
            <a:ext cx="9868907" cy="853041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D9BC07FB-1692-468F-A4BE-86226AB73A1F}"/>
              </a:ext>
            </a:extLst>
          </p:cNvPr>
          <p:cNvCxnSpPr>
            <a:cxnSpLocks/>
            <a:stCxn id="2" idx="3"/>
            <a:endCxn id="45" idx="1"/>
          </p:cNvCxnSpPr>
          <p:nvPr/>
        </p:nvCxnSpPr>
        <p:spPr>
          <a:xfrm>
            <a:off x="2285161" y="-4482584"/>
            <a:ext cx="195191" cy="952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2" name="Speech Bubble: Rectangle 121">
            <a:extLst>
              <a:ext uri="{FF2B5EF4-FFF2-40B4-BE49-F238E27FC236}">
                <a16:creationId xmlns:a16="http://schemas.microsoft.com/office/drawing/2014/main" id="{D388A64F-B1C9-45A2-B665-437732A3FDCF}"/>
              </a:ext>
            </a:extLst>
          </p:cNvPr>
          <p:cNvSpPr/>
          <p:nvPr/>
        </p:nvSpPr>
        <p:spPr>
          <a:xfrm>
            <a:off x="2093172" y="4504722"/>
            <a:ext cx="1985494" cy="605914"/>
          </a:xfrm>
          <a:prstGeom prst="wedgeRectCallout">
            <a:avLst>
              <a:gd name="adj1" fmla="val 331"/>
              <a:gd name="adj2" fmla="val 96716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 for install, tests</a:t>
            </a:r>
            <a:endParaRPr lang="en-DE" dirty="0"/>
          </a:p>
        </p:txBody>
      </p:sp>
      <p:sp>
        <p:nvSpPr>
          <p:cNvPr id="123" name="Speech Bubble: Rectangle 122">
            <a:extLst>
              <a:ext uri="{FF2B5EF4-FFF2-40B4-BE49-F238E27FC236}">
                <a16:creationId xmlns:a16="http://schemas.microsoft.com/office/drawing/2014/main" id="{DBA38B6B-FEF9-463B-9EB9-9B72B9848F22}"/>
              </a:ext>
            </a:extLst>
          </p:cNvPr>
          <p:cNvSpPr/>
          <p:nvPr/>
        </p:nvSpPr>
        <p:spPr>
          <a:xfrm>
            <a:off x="1777304" y="-3911338"/>
            <a:ext cx="1985494" cy="1073136"/>
          </a:xfrm>
          <a:prstGeom prst="wedgeRectCallout">
            <a:avLst>
              <a:gd name="adj1" fmla="val 12648"/>
              <a:gd name="adj2" fmla="val -83192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Entry points for app with/without dependencies only.</a:t>
            </a:r>
            <a:endParaRPr lang="en-DE" dirty="0"/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4CA9D97-237E-4105-BB35-97147B8499F3}"/>
              </a:ext>
            </a:extLst>
          </p:cNvPr>
          <p:cNvSpPr txBox="1"/>
          <p:nvPr/>
        </p:nvSpPr>
        <p:spPr>
          <a:xfrm>
            <a:off x="9356249" y="4961734"/>
            <a:ext cx="2399183" cy="193027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entry rule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VIL built-in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</a:t>
            </a:r>
          </a:p>
          <a:p>
            <a:pPr>
              <a:lnSpc>
                <a:spcPct val="114000"/>
              </a:lnSpc>
            </a:pPr>
            <a:r>
              <a:rPr lang="en-US" dirty="0"/>
              <a:t>       VTL per component</a:t>
            </a:r>
            <a:endParaRPr lang="en-DE" dirty="0"/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3104AC12-1B4E-47E6-80E2-A779D16AF7AD}"/>
              </a:ext>
            </a:extLst>
          </p:cNvPr>
          <p:cNvSpPr txBox="1"/>
          <p:nvPr/>
        </p:nvSpPr>
        <p:spPr>
          <a:xfrm>
            <a:off x="9438873" y="6577059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i="1" dirty="0"/>
              <a:t>y</a:t>
            </a:r>
            <a:endParaRPr lang="en-DE" sz="1200" i="1" dirty="0"/>
          </a:p>
        </p:txBody>
      </p:sp>
      <p:sp>
        <p:nvSpPr>
          <p:cNvPr id="126" name="TextBox 125">
            <a:extLst>
              <a:ext uri="{FF2B5EF4-FFF2-40B4-BE49-F238E27FC236}">
                <a16:creationId xmlns:a16="http://schemas.microsoft.com/office/drawing/2014/main" id="{36D8CE14-275E-418A-BC16-C306F3764ACD}"/>
              </a:ext>
            </a:extLst>
          </p:cNvPr>
          <p:cNvSpPr txBox="1"/>
          <p:nvPr/>
        </p:nvSpPr>
        <p:spPr>
          <a:xfrm>
            <a:off x="9444267" y="6237371"/>
            <a:ext cx="253596" cy="276999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y</a:t>
            </a:r>
            <a:endParaRPr lang="en-DE" sz="1200" dirty="0"/>
          </a:p>
        </p:txBody>
      </p:sp>
      <p:sp>
        <p:nvSpPr>
          <p:cNvPr id="127" name="TextBox 126">
            <a:extLst>
              <a:ext uri="{FF2B5EF4-FFF2-40B4-BE49-F238E27FC236}">
                <a16:creationId xmlns:a16="http://schemas.microsoft.com/office/drawing/2014/main" id="{0CAA7206-F3D6-4CBF-B8F5-7900669645C1}"/>
              </a:ext>
            </a:extLst>
          </p:cNvPr>
          <p:cNvSpPr txBox="1"/>
          <p:nvPr/>
        </p:nvSpPr>
        <p:spPr>
          <a:xfrm>
            <a:off x="9459334" y="5919172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8" name="TextBox 127">
            <a:extLst>
              <a:ext uri="{FF2B5EF4-FFF2-40B4-BE49-F238E27FC236}">
                <a16:creationId xmlns:a16="http://schemas.microsoft.com/office/drawing/2014/main" id="{BD48B58A-63EA-4F0B-BC4B-2FFAB54DC284}"/>
              </a:ext>
            </a:extLst>
          </p:cNvPr>
          <p:cNvSpPr txBox="1"/>
          <p:nvPr/>
        </p:nvSpPr>
        <p:spPr>
          <a:xfrm>
            <a:off x="9457490" y="5610828"/>
            <a:ext cx="256802" cy="27699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9BC726F8-9F2F-46FA-B474-B21C73AA8B51}"/>
              </a:ext>
            </a:extLst>
          </p:cNvPr>
          <p:cNvSpPr txBox="1"/>
          <p:nvPr/>
        </p:nvSpPr>
        <p:spPr>
          <a:xfrm>
            <a:off x="9456838" y="5302484"/>
            <a:ext cx="256802" cy="276999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b="1" dirty="0"/>
              <a:t>y</a:t>
            </a:r>
            <a:endParaRPr lang="en-DE" sz="1200" b="1" dirty="0"/>
          </a:p>
        </p:txBody>
      </p:sp>
      <p:cxnSp>
        <p:nvCxnSpPr>
          <p:cNvPr id="130" name="Connector: Elbow 129">
            <a:extLst>
              <a:ext uri="{FF2B5EF4-FFF2-40B4-BE49-F238E27FC236}">
                <a16:creationId xmlns:a16="http://schemas.microsoft.com/office/drawing/2014/main" id="{5A09FF21-4C90-4708-8139-DF80470354A6}"/>
              </a:ext>
            </a:extLst>
          </p:cNvPr>
          <p:cNvCxnSpPr>
            <a:cxnSpLocks/>
            <a:stCxn id="54" idx="3"/>
            <a:endCxn id="78" idx="1"/>
          </p:cNvCxnSpPr>
          <p:nvPr/>
        </p:nvCxnSpPr>
        <p:spPr>
          <a:xfrm>
            <a:off x="4897094" y="-48204"/>
            <a:ext cx="241462" cy="582393"/>
          </a:xfrm>
          <a:prstGeom prst="bentConnector3">
            <a:avLst>
              <a:gd name="adj1" fmla="val 1970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TextBox 73">
            <a:extLst>
              <a:ext uri="{FF2B5EF4-FFF2-40B4-BE49-F238E27FC236}">
                <a16:creationId xmlns:a16="http://schemas.microsoft.com/office/drawing/2014/main" id="{11CEB39C-D946-4D97-A51F-E10D52D8A76C}"/>
              </a:ext>
            </a:extLst>
          </p:cNvPr>
          <p:cNvSpPr txBox="1"/>
          <p:nvPr/>
        </p:nvSpPr>
        <p:spPr>
          <a:xfrm>
            <a:off x="4527106" y="-4662923"/>
            <a:ext cx="13777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Record types</a:t>
            </a:r>
          </a:p>
        </p:txBody>
      </p: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BD24ED9C-8767-42AC-8516-20C4CBFD403C}"/>
              </a:ext>
            </a:extLst>
          </p:cNvPr>
          <p:cNvCxnSpPr>
            <a:cxnSpLocks/>
            <a:stCxn id="45" idx="3"/>
            <a:endCxn id="74" idx="1"/>
          </p:cNvCxnSpPr>
          <p:nvPr/>
        </p:nvCxnSpPr>
        <p:spPr>
          <a:xfrm flipV="1">
            <a:off x="3963835" y="-4478257"/>
            <a:ext cx="563271" cy="519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>
            <a:extLst>
              <a:ext uri="{FF2B5EF4-FFF2-40B4-BE49-F238E27FC236}">
                <a16:creationId xmlns:a16="http://schemas.microsoft.com/office/drawing/2014/main" id="{B9F57994-6431-43A0-983A-69E51A4D5F26}"/>
              </a:ext>
            </a:extLst>
          </p:cNvPr>
          <p:cNvSpPr txBox="1"/>
          <p:nvPr/>
        </p:nvSpPr>
        <p:spPr>
          <a:xfrm>
            <a:off x="4226652" y="-4730729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84" name="TextBox 83">
            <a:extLst>
              <a:ext uri="{FF2B5EF4-FFF2-40B4-BE49-F238E27FC236}">
                <a16:creationId xmlns:a16="http://schemas.microsoft.com/office/drawing/2014/main" id="{A725531E-2686-4F24-BBE4-BEA42FB876CB}"/>
              </a:ext>
            </a:extLst>
          </p:cNvPr>
          <p:cNvSpPr txBox="1"/>
          <p:nvPr/>
        </p:nvSpPr>
        <p:spPr>
          <a:xfrm>
            <a:off x="6233763" y="-4662241"/>
            <a:ext cx="256878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JavaType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8EAC375-BB83-4E2E-BF26-54099DA294D6}"/>
              </a:ext>
            </a:extLst>
          </p:cNvPr>
          <p:cNvCxnSpPr>
            <a:cxnSpLocks/>
            <a:stCxn id="74" idx="3"/>
            <a:endCxn id="84" idx="1"/>
          </p:cNvCxnSpPr>
          <p:nvPr/>
        </p:nvCxnSpPr>
        <p:spPr>
          <a:xfrm>
            <a:off x="5904855" y="-4478257"/>
            <a:ext cx="328908" cy="68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501C7680-FDB1-4B94-850E-EA6D55A339C1}"/>
              </a:ext>
            </a:extLst>
          </p:cNvPr>
          <p:cNvSpPr txBox="1"/>
          <p:nvPr/>
        </p:nvSpPr>
        <p:spPr>
          <a:xfrm>
            <a:off x="6233763" y="-4231376"/>
            <a:ext cx="35005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JavaJsonSerializer</a:t>
            </a:r>
            <a:r>
              <a:rPr lang="en-US" dirty="0"/>
              <a:t> (interface, </a:t>
            </a:r>
            <a:r>
              <a:rPr lang="en-US" dirty="0" err="1"/>
              <a:t>impl</a:t>
            </a:r>
            <a:r>
              <a:rPr lang="en-US" dirty="0"/>
              <a:t>)</a:t>
            </a:r>
            <a:endParaRPr lang="en-DE" dirty="0"/>
          </a:p>
        </p:txBody>
      </p:sp>
      <p:sp>
        <p:nvSpPr>
          <p:cNvPr id="97" name="Speech Bubble: Rectangle 96">
            <a:extLst>
              <a:ext uri="{FF2B5EF4-FFF2-40B4-BE49-F238E27FC236}">
                <a16:creationId xmlns:a16="http://schemas.microsoft.com/office/drawing/2014/main" id="{B16B777B-AE7D-4C2B-B104-11626D58947E}"/>
              </a:ext>
            </a:extLst>
          </p:cNvPr>
          <p:cNvSpPr/>
          <p:nvPr/>
        </p:nvSpPr>
        <p:spPr>
          <a:xfrm>
            <a:off x="10148452" y="-4449078"/>
            <a:ext cx="1985494" cy="629310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Transport JSON only for now</a:t>
            </a:r>
            <a:endParaRPr lang="en-DE" dirty="0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4671F0AD-DE0C-4D18-BA00-E0AC7E6671D3}"/>
              </a:ext>
            </a:extLst>
          </p:cNvPr>
          <p:cNvCxnSpPr>
            <a:cxnSpLocks/>
            <a:stCxn id="74" idx="3"/>
            <a:endCxn id="90" idx="1"/>
          </p:cNvCxnSpPr>
          <p:nvPr/>
        </p:nvCxnSpPr>
        <p:spPr>
          <a:xfrm>
            <a:off x="5904855" y="-4478257"/>
            <a:ext cx="328908" cy="431547"/>
          </a:xfrm>
          <a:prstGeom prst="bentConnector3">
            <a:avLst>
              <a:gd name="adj1" fmla="val 5386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Speech Bubble: Rectangle 99">
            <a:extLst>
              <a:ext uri="{FF2B5EF4-FFF2-40B4-BE49-F238E27FC236}">
                <a16:creationId xmlns:a16="http://schemas.microsoft.com/office/drawing/2014/main" id="{9EA4D7BC-DFD5-477C-A900-BDDAC68AD048}"/>
              </a:ext>
            </a:extLst>
          </p:cNvPr>
          <p:cNvSpPr/>
          <p:nvPr/>
        </p:nvSpPr>
        <p:spPr>
          <a:xfrm>
            <a:off x="8682273" y="-3324917"/>
            <a:ext cx="1985494" cy="369332"/>
          </a:xfrm>
          <a:prstGeom prst="wedgeRectCallout">
            <a:avLst>
              <a:gd name="adj1" fmla="val -69286"/>
              <a:gd name="adj2" fmla="val 10898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Integration JSON</a:t>
            </a:r>
            <a:endParaRPr lang="en-DE" dirty="0"/>
          </a:p>
        </p:txBody>
      </p:sp>
      <p:sp>
        <p:nvSpPr>
          <p:cNvPr id="101" name="TextBox 100">
            <a:extLst>
              <a:ext uri="{FF2B5EF4-FFF2-40B4-BE49-F238E27FC236}">
                <a16:creationId xmlns:a16="http://schemas.microsoft.com/office/drawing/2014/main" id="{5AA9E203-1720-456E-AC2D-EF7101B5C809}"/>
              </a:ext>
            </a:extLst>
          </p:cNvPr>
          <p:cNvSpPr txBox="1"/>
          <p:nvPr/>
        </p:nvSpPr>
        <p:spPr>
          <a:xfrm>
            <a:off x="6249752" y="-2468756"/>
            <a:ext cx="210794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JavaServiceBaseImpl</a:t>
            </a:r>
            <a:endParaRPr lang="en-DE" dirty="0"/>
          </a:p>
        </p:txBody>
      </p:sp>
      <p:cxnSp>
        <p:nvCxnSpPr>
          <p:cNvPr id="103" name="Connector: Elbow 102">
            <a:extLst>
              <a:ext uri="{FF2B5EF4-FFF2-40B4-BE49-F238E27FC236}">
                <a16:creationId xmlns:a16="http://schemas.microsoft.com/office/drawing/2014/main" id="{00C781CD-33B9-4B01-9723-F2E370460407}"/>
              </a:ext>
            </a:extLst>
          </p:cNvPr>
          <p:cNvCxnSpPr>
            <a:cxnSpLocks/>
            <a:stCxn id="180" idx="3"/>
            <a:endCxn id="101" idx="1"/>
          </p:cNvCxnSpPr>
          <p:nvPr/>
        </p:nvCxnSpPr>
        <p:spPr>
          <a:xfrm>
            <a:off x="5953659" y="-2713793"/>
            <a:ext cx="296093" cy="42970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6" name="TextBox 105">
            <a:extLst>
              <a:ext uri="{FF2B5EF4-FFF2-40B4-BE49-F238E27FC236}">
                <a16:creationId xmlns:a16="http://schemas.microsoft.com/office/drawing/2014/main" id="{CBF962E2-B4A8-4B27-ACAD-49AB1548BA89}"/>
              </a:ext>
            </a:extLst>
          </p:cNvPr>
          <p:cNvSpPr txBox="1"/>
          <p:nvPr/>
        </p:nvSpPr>
        <p:spPr>
          <a:xfrm>
            <a:off x="6232736" y="-2025230"/>
            <a:ext cx="2363468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PythonServiceInterface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60C1579C-7362-44CE-99CA-2B60AA8EF1D3}"/>
              </a:ext>
            </a:extLst>
          </p:cNvPr>
          <p:cNvCxnSpPr>
            <a:cxnSpLocks/>
            <a:stCxn id="45" idx="3"/>
            <a:endCxn id="136" idx="1"/>
          </p:cNvCxnSpPr>
          <p:nvPr/>
        </p:nvCxnSpPr>
        <p:spPr>
          <a:xfrm>
            <a:off x="3963835" y="-4473063"/>
            <a:ext cx="1820566" cy="3077814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0" name="TextBox 119">
            <a:extLst>
              <a:ext uri="{FF2B5EF4-FFF2-40B4-BE49-F238E27FC236}">
                <a16:creationId xmlns:a16="http://schemas.microsoft.com/office/drawing/2014/main" id="{B3EA5026-572E-44D8-919F-DA377FFFAF52}"/>
              </a:ext>
            </a:extLst>
          </p:cNvPr>
          <p:cNvSpPr txBox="1"/>
          <p:nvPr/>
        </p:nvSpPr>
        <p:spPr>
          <a:xfrm>
            <a:off x="4912128" y="24812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8706D50B-BD69-4F4D-A4A2-120039922D91}"/>
              </a:ext>
            </a:extLst>
          </p:cNvPr>
          <p:cNvSpPr txBox="1"/>
          <p:nvPr/>
        </p:nvSpPr>
        <p:spPr>
          <a:xfrm>
            <a:off x="5330507" y="3200400"/>
            <a:ext cx="282506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JavaSpringCloudStreamYaml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1ACD20F1-43F4-41DB-8EF0-0C1DFB3696C2}"/>
              </a:ext>
            </a:extLst>
          </p:cNvPr>
          <p:cNvSpPr txBox="1"/>
          <p:nvPr/>
        </p:nvSpPr>
        <p:spPr>
          <a:xfrm>
            <a:off x="5332265" y="3633347"/>
            <a:ext cx="384009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JavaSpringCloudDeploymentDescriptor</a:t>
            </a:r>
            <a:endParaRPr lang="en-DE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2A758C6-5C64-47CA-B597-6F9974CA5426}"/>
              </a:ext>
            </a:extLst>
          </p:cNvPr>
          <p:cNvSpPr txBox="1"/>
          <p:nvPr/>
        </p:nvSpPr>
        <p:spPr>
          <a:xfrm>
            <a:off x="5332499" y="4049737"/>
            <a:ext cx="17002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JavaLogBackXml</a:t>
            </a:r>
            <a:endParaRPr lang="en-DE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E1779C77-5FC6-4D80-942F-CF099D6DA356}"/>
              </a:ext>
            </a:extLst>
          </p:cNvPr>
          <p:cNvSpPr txBox="1"/>
          <p:nvPr/>
        </p:nvSpPr>
        <p:spPr>
          <a:xfrm>
            <a:off x="9734337" y="-234489"/>
            <a:ext cx="2990819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PythonMeshElementInterface</a:t>
            </a:r>
            <a:endParaRPr lang="en-DE" dirty="0"/>
          </a:p>
        </p:txBody>
      </p: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345A250D-1698-4328-A3A9-1F6E24E311AD}"/>
              </a:ext>
            </a:extLst>
          </p:cNvPr>
          <p:cNvCxnSpPr>
            <a:cxnSpLocks/>
            <a:stCxn id="55" idx="3"/>
            <a:endCxn id="134" idx="1"/>
          </p:cNvCxnSpPr>
          <p:nvPr/>
        </p:nvCxnSpPr>
        <p:spPr>
          <a:xfrm flipV="1">
            <a:off x="9277349" y="-49823"/>
            <a:ext cx="456988" cy="156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6" name="TextBox 135">
            <a:extLst>
              <a:ext uri="{FF2B5EF4-FFF2-40B4-BE49-F238E27FC236}">
                <a16:creationId xmlns:a16="http://schemas.microsoft.com/office/drawing/2014/main" id="{5CA45925-1BD1-40CA-B570-6E4EC1AB4C42}"/>
              </a:ext>
            </a:extLst>
          </p:cNvPr>
          <p:cNvSpPr txBox="1"/>
          <p:nvPr/>
        </p:nvSpPr>
        <p:spPr>
          <a:xfrm>
            <a:off x="5784401" y="-1579915"/>
            <a:ext cx="1743682" cy="369332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PythonAssembly</a:t>
            </a:r>
            <a:endParaRPr lang="en-DE" dirty="0"/>
          </a:p>
        </p:txBody>
      </p:sp>
      <p:sp>
        <p:nvSpPr>
          <p:cNvPr id="137" name="TextBox 136">
            <a:extLst>
              <a:ext uri="{FF2B5EF4-FFF2-40B4-BE49-F238E27FC236}">
                <a16:creationId xmlns:a16="http://schemas.microsoft.com/office/drawing/2014/main" id="{26DBA104-2FDE-4867-8619-A352283964C5}"/>
              </a:ext>
            </a:extLst>
          </p:cNvPr>
          <p:cNvSpPr txBox="1"/>
          <p:nvPr/>
        </p:nvSpPr>
        <p:spPr>
          <a:xfrm>
            <a:off x="5784401" y="-1150308"/>
            <a:ext cx="98456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AppMvn</a:t>
            </a:r>
            <a:endParaRPr lang="en-DE" dirty="0"/>
          </a:p>
        </p:txBody>
      </p:sp>
      <p:sp>
        <p:nvSpPr>
          <p:cNvPr id="138" name="TextBox 137">
            <a:extLst>
              <a:ext uri="{FF2B5EF4-FFF2-40B4-BE49-F238E27FC236}">
                <a16:creationId xmlns:a16="http://schemas.microsoft.com/office/drawing/2014/main" id="{A6D7C616-6984-435D-BEC9-0D83B6DD33D8}"/>
              </a:ext>
            </a:extLst>
          </p:cNvPr>
          <p:cNvSpPr txBox="1"/>
          <p:nvPr/>
        </p:nvSpPr>
        <p:spPr>
          <a:xfrm>
            <a:off x="7145893" y="-1150550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40" name="Connector: Elbow 139">
            <a:extLst>
              <a:ext uri="{FF2B5EF4-FFF2-40B4-BE49-F238E27FC236}">
                <a16:creationId xmlns:a16="http://schemas.microsoft.com/office/drawing/2014/main" id="{9138385F-4BDE-446D-83CB-A3C8C74A6C52}"/>
              </a:ext>
            </a:extLst>
          </p:cNvPr>
          <p:cNvCxnSpPr>
            <a:cxnSpLocks/>
            <a:stCxn id="45" idx="3"/>
            <a:endCxn id="137" idx="1"/>
          </p:cNvCxnSpPr>
          <p:nvPr/>
        </p:nvCxnSpPr>
        <p:spPr>
          <a:xfrm>
            <a:off x="3963835" y="-4473063"/>
            <a:ext cx="1820566" cy="3507421"/>
          </a:xfrm>
          <a:prstGeom prst="bentConnector3">
            <a:avLst>
              <a:gd name="adj1" fmla="val 16516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1" name="Connector: Elbow 140">
            <a:extLst>
              <a:ext uri="{FF2B5EF4-FFF2-40B4-BE49-F238E27FC236}">
                <a16:creationId xmlns:a16="http://schemas.microsoft.com/office/drawing/2014/main" id="{2609E488-155A-48C9-B30F-F6CC258DF605}"/>
              </a:ext>
            </a:extLst>
          </p:cNvPr>
          <p:cNvCxnSpPr>
            <a:cxnSpLocks/>
            <a:stCxn id="137" idx="3"/>
            <a:endCxn id="138" idx="1"/>
          </p:cNvCxnSpPr>
          <p:nvPr/>
        </p:nvCxnSpPr>
        <p:spPr>
          <a:xfrm flipV="1">
            <a:off x="6768966" y="-965884"/>
            <a:ext cx="376927" cy="2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TextBox 143">
            <a:extLst>
              <a:ext uri="{FF2B5EF4-FFF2-40B4-BE49-F238E27FC236}">
                <a16:creationId xmlns:a16="http://schemas.microsoft.com/office/drawing/2014/main" id="{3EACD3E3-509D-4AF4-8C24-7B314293FE31}"/>
              </a:ext>
            </a:extLst>
          </p:cNvPr>
          <p:cNvSpPr txBox="1"/>
          <p:nvPr/>
        </p:nvSpPr>
        <p:spPr>
          <a:xfrm>
            <a:off x="5804213" y="-727425"/>
            <a:ext cx="89107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AppAnt</a:t>
            </a:r>
            <a:endParaRPr lang="en-DE" dirty="0"/>
          </a:p>
        </p:txBody>
      </p:sp>
      <p:sp>
        <p:nvSpPr>
          <p:cNvPr id="145" name="Speech Bubble: Rectangle 144">
            <a:extLst>
              <a:ext uri="{FF2B5EF4-FFF2-40B4-BE49-F238E27FC236}">
                <a16:creationId xmlns:a16="http://schemas.microsoft.com/office/drawing/2014/main" id="{69EBE391-BC87-41B4-BF2B-66EDDA118DC9}"/>
              </a:ext>
            </a:extLst>
          </p:cNvPr>
          <p:cNvSpPr/>
          <p:nvPr/>
        </p:nvSpPr>
        <p:spPr>
          <a:xfrm>
            <a:off x="7031600" y="-672173"/>
            <a:ext cx="914400" cy="341644"/>
          </a:xfrm>
          <a:prstGeom prst="wedgeRectCallout">
            <a:avLst>
              <a:gd name="adj1" fmla="val -78973"/>
              <a:gd name="adj2" fmla="val 6481"/>
            </a:avLst>
          </a:prstGeom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For CI</a:t>
            </a:r>
            <a:endParaRPr lang="en-DE" dirty="0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0E89F6BB-3676-49A9-A032-F39D1096EEC7}"/>
              </a:ext>
            </a:extLst>
          </p:cNvPr>
          <p:cNvCxnSpPr>
            <a:cxnSpLocks/>
            <a:stCxn id="45" idx="3"/>
            <a:endCxn id="144" idx="1"/>
          </p:cNvCxnSpPr>
          <p:nvPr/>
        </p:nvCxnSpPr>
        <p:spPr>
          <a:xfrm>
            <a:off x="3963835" y="-4473063"/>
            <a:ext cx="1840378" cy="3930304"/>
          </a:xfrm>
          <a:prstGeom prst="bentConnector3">
            <a:avLst>
              <a:gd name="adj1" fmla="val 16088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999D5362-422A-410A-93C6-F43FF76905C9}"/>
              </a:ext>
            </a:extLst>
          </p:cNvPr>
          <p:cNvSpPr txBox="1"/>
          <p:nvPr/>
        </p:nvSpPr>
        <p:spPr>
          <a:xfrm>
            <a:off x="6797056" y="1061268"/>
            <a:ext cx="144982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KodexActions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246B3E3D-2E81-44AA-BFA0-9B660A100C5E}"/>
              </a:ext>
            </a:extLst>
          </p:cNvPr>
          <p:cNvSpPr txBox="1"/>
          <p:nvPr/>
        </p:nvSpPr>
        <p:spPr>
          <a:xfrm>
            <a:off x="6793781" y="1479324"/>
            <a:ext cx="106349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KodexApi</a:t>
            </a:r>
            <a:endParaRPr lang="en-DE" dirty="0"/>
          </a:p>
        </p:txBody>
      </p:sp>
      <p:sp>
        <p:nvSpPr>
          <p:cNvPr id="158" name="TextBox 157">
            <a:extLst>
              <a:ext uri="{FF2B5EF4-FFF2-40B4-BE49-F238E27FC236}">
                <a16:creationId xmlns:a16="http://schemas.microsoft.com/office/drawing/2014/main" id="{307771AD-2AF0-4340-B3D3-2AEC28B4E47C}"/>
              </a:ext>
            </a:extLst>
          </p:cNvPr>
          <p:cNvSpPr txBox="1"/>
          <p:nvPr/>
        </p:nvSpPr>
        <p:spPr>
          <a:xfrm>
            <a:off x="6793611" y="1895714"/>
            <a:ext cx="119160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KodexData</a:t>
            </a:r>
            <a:endParaRPr lang="en-DE" dirty="0"/>
          </a:p>
        </p:txBody>
      </p:sp>
      <p:sp>
        <p:nvSpPr>
          <p:cNvPr id="159" name="TextBox 158">
            <a:extLst>
              <a:ext uri="{FF2B5EF4-FFF2-40B4-BE49-F238E27FC236}">
                <a16:creationId xmlns:a16="http://schemas.microsoft.com/office/drawing/2014/main" id="{33427489-7820-4D88-BF91-50F2A3C8424B}"/>
              </a:ext>
            </a:extLst>
          </p:cNvPr>
          <p:cNvSpPr txBox="1"/>
          <p:nvPr/>
        </p:nvSpPr>
        <p:spPr>
          <a:xfrm>
            <a:off x="6792442" y="2309789"/>
            <a:ext cx="243117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KodexArtifactsAssembly</a:t>
            </a:r>
            <a:endParaRPr lang="en-DE" dirty="0"/>
          </a:p>
        </p:txBody>
      </p:sp>
      <p:cxnSp>
        <p:nvCxnSpPr>
          <p:cNvPr id="161" name="Connector: Elbow 160">
            <a:extLst>
              <a:ext uri="{FF2B5EF4-FFF2-40B4-BE49-F238E27FC236}">
                <a16:creationId xmlns:a16="http://schemas.microsoft.com/office/drawing/2014/main" id="{8141FA24-B644-46CB-9EFF-F56DD54D8520}"/>
              </a:ext>
            </a:extLst>
          </p:cNvPr>
          <p:cNvCxnSpPr>
            <a:cxnSpLocks/>
            <a:stCxn id="54" idx="2"/>
            <a:endCxn id="132" idx="1"/>
          </p:cNvCxnSpPr>
          <p:nvPr/>
        </p:nvCxnSpPr>
        <p:spPr>
          <a:xfrm rot="16200000" flipH="1">
            <a:off x="3111408" y="1597155"/>
            <a:ext cx="3681551" cy="760164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4" name="Connector: Elbow 163">
            <a:extLst>
              <a:ext uri="{FF2B5EF4-FFF2-40B4-BE49-F238E27FC236}">
                <a16:creationId xmlns:a16="http://schemas.microsoft.com/office/drawing/2014/main" id="{3EFB2D7B-347A-4A16-A04F-4605910AB8C7}"/>
              </a:ext>
            </a:extLst>
          </p:cNvPr>
          <p:cNvCxnSpPr>
            <a:cxnSpLocks/>
            <a:stCxn id="54" idx="2"/>
            <a:endCxn id="133" idx="1"/>
          </p:cNvCxnSpPr>
          <p:nvPr/>
        </p:nvCxnSpPr>
        <p:spPr>
          <a:xfrm rot="16200000" flipH="1">
            <a:off x="2903330" y="1805233"/>
            <a:ext cx="4097941" cy="760398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7" name="Connector: Elbow 166">
            <a:extLst>
              <a:ext uri="{FF2B5EF4-FFF2-40B4-BE49-F238E27FC236}">
                <a16:creationId xmlns:a16="http://schemas.microsoft.com/office/drawing/2014/main" id="{09279E00-1F99-40B8-A1E2-B43E1E071798}"/>
              </a:ext>
            </a:extLst>
          </p:cNvPr>
          <p:cNvCxnSpPr>
            <a:cxnSpLocks/>
            <a:stCxn id="78" idx="3"/>
            <a:endCxn id="156" idx="1"/>
          </p:cNvCxnSpPr>
          <p:nvPr/>
        </p:nvCxnSpPr>
        <p:spPr>
          <a:xfrm>
            <a:off x="6228278" y="534189"/>
            <a:ext cx="568778" cy="71174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E22B7454-8458-4FC3-BA26-A75CD60BBE96}"/>
              </a:ext>
            </a:extLst>
          </p:cNvPr>
          <p:cNvCxnSpPr>
            <a:cxnSpLocks/>
            <a:stCxn id="78" idx="3"/>
            <a:endCxn id="157" idx="1"/>
          </p:cNvCxnSpPr>
          <p:nvPr/>
        </p:nvCxnSpPr>
        <p:spPr>
          <a:xfrm>
            <a:off x="6228278" y="534189"/>
            <a:ext cx="565503" cy="112980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Connector: Elbow 172">
            <a:extLst>
              <a:ext uri="{FF2B5EF4-FFF2-40B4-BE49-F238E27FC236}">
                <a16:creationId xmlns:a16="http://schemas.microsoft.com/office/drawing/2014/main" id="{4F0C9674-C025-482C-9F31-0174A93142AA}"/>
              </a:ext>
            </a:extLst>
          </p:cNvPr>
          <p:cNvCxnSpPr>
            <a:cxnSpLocks/>
            <a:stCxn id="78" idx="3"/>
            <a:endCxn id="158" idx="1"/>
          </p:cNvCxnSpPr>
          <p:nvPr/>
        </p:nvCxnSpPr>
        <p:spPr>
          <a:xfrm>
            <a:off x="6228278" y="534189"/>
            <a:ext cx="565333" cy="154619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6" name="Connector: Elbow 175">
            <a:extLst>
              <a:ext uri="{FF2B5EF4-FFF2-40B4-BE49-F238E27FC236}">
                <a16:creationId xmlns:a16="http://schemas.microsoft.com/office/drawing/2014/main" id="{BBE04D11-5C68-447D-9584-5E879D40A78B}"/>
              </a:ext>
            </a:extLst>
          </p:cNvPr>
          <p:cNvCxnSpPr>
            <a:cxnSpLocks/>
            <a:stCxn id="78" idx="3"/>
            <a:endCxn id="159" idx="1"/>
          </p:cNvCxnSpPr>
          <p:nvPr/>
        </p:nvCxnSpPr>
        <p:spPr>
          <a:xfrm>
            <a:off x="6228278" y="534189"/>
            <a:ext cx="564164" cy="19602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72720013-91CC-437A-AB3A-DE826E345FC3}"/>
              </a:ext>
            </a:extLst>
          </p:cNvPr>
          <p:cNvSpPr txBox="1"/>
          <p:nvPr/>
        </p:nvSpPr>
        <p:spPr>
          <a:xfrm>
            <a:off x="4561290" y="-2898459"/>
            <a:ext cx="13923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Service types</a:t>
            </a:r>
          </a:p>
        </p:txBody>
      </p:sp>
      <p:cxnSp>
        <p:nvCxnSpPr>
          <p:cNvPr id="182" name="Connector: Elbow 181">
            <a:extLst>
              <a:ext uri="{FF2B5EF4-FFF2-40B4-BE49-F238E27FC236}">
                <a16:creationId xmlns:a16="http://schemas.microsoft.com/office/drawing/2014/main" id="{43BD83A5-1A5C-4EFD-A6BC-3ABA1D8B6BF5}"/>
              </a:ext>
            </a:extLst>
          </p:cNvPr>
          <p:cNvCxnSpPr>
            <a:cxnSpLocks/>
            <a:stCxn id="45" idx="3"/>
            <a:endCxn id="180" idx="1"/>
          </p:cNvCxnSpPr>
          <p:nvPr/>
        </p:nvCxnSpPr>
        <p:spPr>
          <a:xfrm>
            <a:off x="3963835" y="-4473063"/>
            <a:ext cx="597455" cy="175927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0" name="Connector: Elbow 189">
            <a:extLst>
              <a:ext uri="{FF2B5EF4-FFF2-40B4-BE49-F238E27FC236}">
                <a16:creationId xmlns:a16="http://schemas.microsoft.com/office/drawing/2014/main" id="{BC365095-DDC2-43D1-A3BA-A3F4D8D808FC}"/>
              </a:ext>
            </a:extLst>
          </p:cNvPr>
          <p:cNvCxnSpPr>
            <a:cxnSpLocks/>
            <a:stCxn id="180" idx="3"/>
            <a:endCxn id="106" idx="1"/>
          </p:cNvCxnSpPr>
          <p:nvPr/>
        </p:nvCxnSpPr>
        <p:spPr>
          <a:xfrm>
            <a:off x="5953659" y="-2713793"/>
            <a:ext cx="279077" cy="873229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TextBox 194">
            <a:extLst>
              <a:ext uri="{FF2B5EF4-FFF2-40B4-BE49-F238E27FC236}">
                <a16:creationId xmlns:a16="http://schemas.microsoft.com/office/drawing/2014/main" id="{F2ADE546-8D34-4FE6-B8E3-490ECF84F602}"/>
              </a:ext>
            </a:extLst>
          </p:cNvPr>
          <p:cNvSpPr txBox="1"/>
          <p:nvPr/>
        </p:nvSpPr>
        <p:spPr>
          <a:xfrm>
            <a:off x="4279361" y="-29998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B67C425A-0C93-4EC6-8E1B-6322B18D135E}"/>
              </a:ext>
            </a:extLst>
          </p:cNvPr>
          <p:cNvSpPr txBox="1"/>
          <p:nvPr/>
        </p:nvSpPr>
        <p:spPr>
          <a:xfrm>
            <a:off x="9734337" y="-1068078"/>
            <a:ext cx="2714974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JavaMeshElementInterface</a:t>
            </a:r>
            <a:endParaRPr lang="en-DE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7CF7FB70-FBC6-4F4F-BF07-01FB374EE48C}"/>
              </a:ext>
            </a:extLst>
          </p:cNvPr>
          <p:cNvSpPr txBox="1"/>
          <p:nvPr/>
        </p:nvSpPr>
        <p:spPr>
          <a:xfrm>
            <a:off x="9734337" y="-656088"/>
            <a:ext cx="230409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JavaMeshElementStub</a:t>
            </a:r>
            <a:endParaRPr lang="en-DE" dirty="0"/>
          </a:p>
        </p:txBody>
      </p:sp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E21FD782-E07A-45FF-B7A9-9DC193E5DB2F}"/>
              </a:ext>
            </a:extLst>
          </p:cNvPr>
          <p:cNvCxnSpPr>
            <a:cxnSpLocks/>
            <a:stCxn id="55" idx="3"/>
            <a:endCxn id="198" idx="1"/>
          </p:cNvCxnSpPr>
          <p:nvPr/>
        </p:nvCxnSpPr>
        <p:spPr>
          <a:xfrm flipV="1">
            <a:off x="9277349" y="-471422"/>
            <a:ext cx="456988" cy="4231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5" name="Connector: Elbow 204">
            <a:extLst>
              <a:ext uri="{FF2B5EF4-FFF2-40B4-BE49-F238E27FC236}">
                <a16:creationId xmlns:a16="http://schemas.microsoft.com/office/drawing/2014/main" id="{3D370A5B-6471-443C-BCA3-604AB15C53AA}"/>
              </a:ext>
            </a:extLst>
          </p:cNvPr>
          <p:cNvCxnSpPr>
            <a:cxnSpLocks/>
            <a:stCxn id="55" idx="3"/>
            <a:endCxn id="197" idx="1"/>
          </p:cNvCxnSpPr>
          <p:nvPr/>
        </p:nvCxnSpPr>
        <p:spPr>
          <a:xfrm flipV="1">
            <a:off x="9277349" y="-883412"/>
            <a:ext cx="456988" cy="83515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DF11B148-9812-4A4E-B785-1041F5B055F7}"/>
              </a:ext>
            </a:extLst>
          </p:cNvPr>
          <p:cNvSpPr txBox="1"/>
          <p:nvPr/>
        </p:nvSpPr>
        <p:spPr>
          <a:xfrm>
            <a:off x="9174428" y="811644"/>
            <a:ext cx="155536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</a:t>
            </a:r>
            <a:endParaRPr lang="en-DE" dirty="0"/>
          </a:p>
        </p:txBody>
      </p:sp>
      <p:sp>
        <p:nvSpPr>
          <p:cNvPr id="114" name="TextBox 113">
            <a:extLst>
              <a:ext uri="{FF2B5EF4-FFF2-40B4-BE49-F238E27FC236}">
                <a16:creationId xmlns:a16="http://schemas.microsoft.com/office/drawing/2014/main" id="{DFAF8CBA-C0C4-487B-8925-0901D67F9CFB}"/>
              </a:ext>
            </a:extLst>
          </p:cNvPr>
          <p:cNvSpPr txBox="1"/>
          <p:nvPr/>
        </p:nvSpPr>
        <p:spPr>
          <a:xfrm>
            <a:off x="9192754" y="1256597"/>
            <a:ext cx="240777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JavaConnectorSerializer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2C60773B-9B7B-4454-9547-25E9E0589FDE}"/>
              </a:ext>
            </a:extLst>
          </p:cNvPr>
          <p:cNvSpPr txBox="1"/>
          <p:nvPr/>
        </p:nvSpPr>
        <p:spPr>
          <a:xfrm>
            <a:off x="9489169" y="1732001"/>
            <a:ext cx="2133341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DataOperationBasics</a:t>
            </a:r>
            <a:endParaRPr lang="en-DE" dirty="0"/>
          </a:p>
        </p:txBody>
      </p: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47B465A3-9F61-4BC4-A9C2-403CFEABD016}"/>
              </a:ext>
            </a:extLst>
          </p:cNvPr>
          <p:cNvCxnSpPr>
            <a:cxnSpLocks/>
            <a:stCxn id="81" idx="3"/>
            <a:endCxn id="111" idx="1"/>
          </p:cNvCxnSpPr>
          <p:nvPr/>
        </p:nvCxnSpPr>
        <p:spPr>
          <a:xfrm flipH="1">
            <a:off x="9174428" y="404826"/>
            <a:ext cx="1304453" cy="591484"/>
          </a:xfrm>
          <a:prstGeom prst="bentConnector5">
            <a:avLst>
              <a:gd name="adj1" fmla="val -17525"/>
              <a:gd name="adj2" fmla="val 50000"/>
              <a:gd name="adj3" fmla="val 1175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DD9A7B3B-6ED3-49F1-8EFA-911C6F1992FE}"/>
              </a:ext>
            </a:extLst>
          </p:cNvPr>
          <p:cNvCxnSpPr>
            <a:cxnSpLocks/>
            <a:stCxn id="81" idx="3"/>
            <a:endCxn id="114" idx="1"/>
          </p:cNvCxnSpPr>
          <p:nvPr/>
        </p:nvCxnSpPr>
        <p:spPr>
          <a:xfrm flipH="1">
            <a:off x="9192754" y="404826"/>
            <a:ext cx="1286127" cy="1036437"/>
          </a:xfrm>
          <a:prstGeom prst="bentConnector5">
            <a:avLst>
              <a:gd name="adj1" fmla="val -17774"/>
              <a:gd name="adj2" fmla="val 27944"/>
              <a:gd name="adj3" fmla="val 11922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37D2BD01-517D-439A-B515-5D3BD84A73DA}"/>
              </a:ext>
            </a:extLst>
          </p:cNvPr>
          <p:cNvCxnSpPr>
            <a:cxnSpLocks/>
            <a:stCxn id="114" idx="3"/>
            <a:endCxn id="115" idx="3"/>
          </p:cNvCxnSpPr>
          <p:nvPr/>
        </p:nvCxnSpPr>
        <p:spPr>
          <a:xfrm>
            <a:off x="11600529" y="1441263"/>
            <a:ext cx="21981" cy="475404"/>
          </a:xfrm>
          <a:prstGeom prst="bentConnector3">
            <a:avLst>
              <a:gd name="adj1" fmla="val 1139989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2" name="Connector: Elbow 141">
            <a:extLst>
              <a:ext uri="{FF2B5EF4-FFF2-40B4-BE49-F238E27FC236}">
                <a16:creationId xmlns:a16="http://schemas.microsoft.com/office/drawing/2014/main" id="{B56C03C6-62C2-4107-83E0-2D9780106F2C}"/>
              </a:ext>
            </a:extLst>
          </p:cNvPr>
          <p:cNvCxnSpPr>
            <a:cxnSpLocks/>
            <a:stCxn id="111" idx="3"/>
            <a:endCxn id="115" idx="3"/>
          </p:cNvCxnSpPr>
          <p:nvPr/>
        </p:nvCxnSpPr>
        <p:spPr>
          <a:xfrm>
            <a:off x="10729790" y="996310"/>
            <a:ext cx="892720" cy="920357"/>
          </a:xfrm>
          <a:prstGeom prst="bentConnector3">
            <a:avLst>
              <a:gd name="adj1" fmla="val 125607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1" name="TextBox 120">
            <a:extLst>
              <a:ext uri="{FF2B5EF4-FFF2-40B4-BE49-F238E27FC236}">
                <a16:creationId xmlns:a16="http://schemas.microsoft.com/office/drawing/2014/main" id="{CCAD379B-26E5-405F-8CDA-D5A3DC148D0A}"/>
              </a:ext>
            </a:extLst>
          </p:cNvPr>
          <p:cNvSpPr txBox="1"/>
          <p:nvPr/>
        </p:nvSpPr>
        <p:spPr>
          <a:xfrm>
            <a:off x="4450145" y="7858789"/>
            <a:ext cx="228312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 (AMPQ, MQTTI</a:t>
            </a:r>
            <a:endParaRPr lang="en-DE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9B940B78-349A-4ED4-B5A5-BF8C2331A059}"/>
              </a:ext>
            </a:extLst>
          </p:cNvPr>
          <p:cNvSpPr txBox="1"/>
          <p:nvPr/>
        </p:nvSpPr>
        <p:spPr>
          <a:xfrm>
            <a:off x="4464854" y="9212857"/>
            <a:ext cx="8184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docker</a:t>
            </a:r>
            <a:endParaRPr lang="en-DE" dirty="0"/>
          </a:p>
        </p:txBody>
      </p:sp>
      <p:sp>
        <p:nvSpPr>
          <p:cNvPr id="147" name="TextBox 146">
            <a:extLst>
              <a:ext uri="{FF2B5EF4-FFF2-40B4-BE49-F238E27FC236}">
                <a16:creationId xmlns:a16="http://schemas.microsoft.com/office/drawing/2014/main" id="{AAE216D6-5FDF-4AED-B69B-1DEBCEE4B360}"/>
              </a:ext>
            </a:extLst>
          </p:cNvPr>
          <p:cNvSpPr txBox="1"/>
          <p:nvPr/>
        </p:nvSpPr>
        <p:spPr>
          <a:xfrm>
            <a:off x="4450548" y="9980400"/>
            <a:ext cx="169706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149" name="TextBox 148">
            <a:extLst>
              <a:ext uri="{FF2B5EF4-FFF2-40B4-BE49-F238E27FC236}">
                <a16:creationId xmlns:a16="http://schemas.microsoft.com/office/drawing/2014/main" id="{013BAEB6-B6F1-4651-A888-A7A8E817A4A0}"/>
              </a:ext>
            </a:extLst>
          </p:cNvPr>
          <p:cNvSpPr txBox="1"/>
          <p:nvPr/>
        </p:nvSpPr>
        <p:spPr>
          <a:xfrm>
            <a:off x="6935421" y="8727547"/>
            <a:ext cx="60305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Mvn</a:t>
            </a:r>
            <a:endParaRPr lang="en-DE" i="1" dirty="0"/>
          </a:p>
        </p:txBody>
      </p:sp>
      <p:sp>
        <p:nvSpPr>
          <p:cNvPr id="150" name="TextBox 149">
            <a:extLst>
              <a:ext uri="{FF2B5EF4-FFF2-40B4-BE49-F238E27FC236}">
                <a16:creationId xmlns:a16="http://schemas.microsoft.com/office/drawing/2014/main" id="{37B00DEE-48E0-4502-A01D-0B6A574BBAFD}"/>
              </a:ext>
            </a:extLst>
          </p:cNvPr>
          <p:cNvSpPr txBox="1"/>
          <p:nvPr/>
        </p:nvSpPr>
        <p:spPr>
          <a:xfrm>
            <a:off x="6935421" y="8311157"/>
            <a:ext cx="2229072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OsScripts</a:t>
            </a:r>
            <a:r>
              <a:rPr lang="en-US" dirty="0"/>
              <a:t> (Win, Linux)</a:t>
            </a:r>
            <a:endParaRPr lang="en-DE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5CEAD219-C0F3-484E-8BD6-F4719B654911}"/>
              </a:ext>
            </a:extLst>
          </p:cNvPr>
          <p:cNvSpPr txBox="1"/>
          <p:nvPr/>
        </p:nvSpPr>
        <p:spPr>
          <a:xfrm>
            <a:off x="6928853" y="7887873"/>
            <a:ext cx="612668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Conf</a:t>
            </a:r>
            <a:endParaRPr lang="en-DE" i="1" dirty="0"/>
          </a:p>
        </p:txBody>
      </p:sp>
      <p:sp>
        <p:nvSpPr>
          <p:cNvPr id="152" name="TextBox 151">
            <a:extLst>
              <a:ext uri="{FF2B5EF4-FFF2-40B4-BE49-F238E27FC236}">
                <a16:creationId xmlns:a16="http://schemas.microsoft.com/office/drawing/2014/main" id="{E166D7B4-CDA3-4D83-8B56-D8AB091A53B0}"/>
              </a:ext>
            </a:extLst>
          </p:cNvPr>
          <p:cNvSpPr txBox="1"/>
          <p:nvPr/>
        </p:nvSpPr>
        <p:spPr>
          <a:xfrm>
            <a:off x="7707893" y="8726462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1F80F5E8-8C9D-4B23-9FA6-CC27F4A828F3}"/>
              </a:ext>
            </a:extLst>
          </p:cNvPr>
          <p:cNvCxnSpPr>
            <a:cxnSpLocks/>
            <a:stCxn id="149" idx="3"/>
            <a:endCxn id="152" idx="1"/>
          </p:cNvCxnSpPr>
          <p:nvPr/>
        </p:nvCxnSpPr>
        <p:spPr>
          <a:xfrm flipV="1">
            <a:off x="7538471" y="8911128"/>
            <a:ext cx="169422" cy="1085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510F4F0-2AD5-4062-BE67-E1A78757D954}"/>
              </a:ext>
            </a:extLst>
          </p:cNvPr>
          <p:cNvCxnSpPr>
            <a:cxnSpLocks/>
            <a:stCxn id="121" idx="3"/>
            <a:endCxn id="151" idx="1"/>
          </p:cNvCxnSpPr>
          <p:nvPr/>
        </p:nvCxnSpPr>
        <p:spPr>
          <a:xfrm>
            <a:off x="6733271" y="8043455"/>
            <a:ext cx="195582" cy="290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Connector: Elbow 154">
            <a:extLst>
              <a:ext uri="{FF2B5EF4-FFF2-40B4-BE49-F238E27FC236}">
                <a16:creationId xmlns:a16="http://schemas.microsoft.com/office/drawing/2014/main" id="{C0D80BF1-F654-4F9E-8913-04E8ABDA96BB}"/>
              </a:ext>
            </a:extLst>
          </p:cNvPr>
          <p:cNvCxnSpPr>
            <a:cxnSpLocks/>
            <a:stCxn id="121" idx="3"/>
            <a:endCxn id="150" idx="1"/>
          </p:cNvCxnSpPr>
          <p:nvPr/>
        </p:nvCxnSpPr>
        <p:spPr>
          <a:xfrm>
            <a:off x="6733271" y="8043455"/>
            <a:ext cx="202150" cy="4523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CCF94F7D-F943-4804-951D-B2DA4B7B8C6B}"/>
              </a:ext>
            </a:extLst>
          </p:cNvPr>
          <p:cNvCxnSpPr>
            <a:cxnSpLocks/>
            <a:stCxn id="121" idx="3"/>
            <a:endCxn id="149" idx="1"/>
          </p:cNvCxnSpPr>
          <p:nvPr/>
        </p:nvCxnSpPr>
        <p:spPr>
          <a:xfrm>
            <a:off x="6733271" y="8043455"/>
            <a:ext cx="202150" cy="86875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55BEDCFF-23B4-4D2F-94A1-4B3A61A8069F}"/>
              </a:ext>
            </a:extLst>
          </p:cNvPr>
          <p:cNvCxnSpPr>
            <a:cxnSpLocks/>
            <a:stCxn id="3" idx="3"/>
            <a:endCxn id="5" idx="1"/>
          </p:cNvCxnSpPr>
          <p:nvPr/>
        </p:nvCxnSpPr>
        <p:spPr>
          <a:xfrm>
            <a:off x="4142355" y="5570989"/>
            <a:ext cx="333944" cy="52848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C54BFE02-1D75-40C5-9706-686D39F67006}"/>
              </a:ext>
            </a:extLst>
          </p:cNvPr>
          <p:cNvCxnSpPr>
            <a:cxnSpLocks/>
            <a:stCxn id="3" idx="3"/>
            <a:endCxn id="6" idx="1"/>
          </p:cNvCxnSpPr>
          <p:nvPr/>
        </p:nvCxnSpPr>
        <p:spPr>
          <a:xfrm>
            <a:off x="4142355" y="5570989"/>
            <a:ext cx="333945" cy="106434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5" name="Connector: Elbow 164">
            <a:extLst>
              <a:ext uri="{FF2B5EF4-FFF2-40B4-BE49-F238E27FC236}">
                <a16:creationId xmlns:a16="http://schemas.microsoft.com/office/drawing/2014/main" id="{038FF203-637C-414F-BB2B-5E7DE55CBA55}"/>
              </a:ext>
            </a:extLst>
          </p:cNvPr>
          <p:cNvCxnSpPr>
            <a:cxnSpLocks/>
            <a:stCxn id="3" idx="3"/>
            <a:endCxn id="7" idx="1"/>
          </p:cNvCxnSpPr>
          <p:nvPr/>
        </p:nvCxnSpPr>
        <p:spPr>
          <a:xfrm>
            <a:off x="4142355" y="5570989"/>
            <a:ext cx="333944" cy="1959430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979CCBE5-F86E-4E22-A73B-83E4EA0D4E67}"/>
              </a:ext>
            </a:extLst>
          </p:cNvPr>
          <p:cNvCxnSpPr>
            <a:cxnSpLocks/>
            <a:stCxn id="3" idx="3"/>
            <a:endCxn id="121" idx="1"/>
          </p:cNvCxnSpPr>
          <p:nvPr/>
        </p:nvCxnSpPr>
        <p:spPr>
          <a:xfrm>
            <a:off x="4142355" y="5570989"/>
            <a:ext cx="307790" cy="247246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23BA5E4-4CD2-4E6D-9C36-0022ADD1293A}"/>
              </a:ext>
            </a:extLst>
          </p:cNvPr>
          <p:cNvCxnSpPr>
            <a:cxnSpLocks/>
            <a:stCxn id="3" idx="3"/>
            <a:endCxn id="143" idx="1"/>
          </p:cNvCxnSpPr>
          <p:nvPr/>
        </p:nvCxnSpPr>
        <p:spPr>
          <a:xfrm>
            <a:off x="4142355" y="5570989"/>
            <a:ext cx="322499" cy="382653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49ECD3A8-EE87-4E7B-B62C-0E48E25ADE5E}"/>
              </a:ext>
            </a:extLst>
          </p:cNvPr>
          <p:cNvCxnSpPr>
            <a:cxnSpLocks/>
            <a:stCxn id="3" idx="3"/>
            <a:endCxn id="147" idx="1"/>
          </p:cNvCxnSpPr>
          <p:nvPr/>
        </p:nvCxnSpPr>
        <p:spPr>
          <a:xfrm>
            <a:off x="4142355" y="5570989"/>
            <a:ext cx="308193" cy="459407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1" name="TextBox 170">
            <a:extLst>
              <a:ext uri="{FF2B5EF4-FFF2-40B4-BE49-F238E27FC236}">
                <a16:creationId xmlns:a16="http://schemas.microsoft.com/office/drawing/2014/main" id="{4A4CD5D2-B937-44E5-BFC8-F64E9151CB2F}"/>
              </a:ext>
            </a:extLst>
          </p:cNvPr>
          <p:cNvSpPr txBox="1"/>
          <p:nvPr/>
        </p:nvSpPr>
        <p:spPr>
          <a:xfrm>
            <a:off x="2275160" y="7853816"/>
            <a:ext cx="1633781" cy="369332"/>
          </a:xfrm>
          <a:prstGeom prst="rect">
            <a:avLst/>
          </a:prstGeom>
          <a:solidFill>
            <a:schemeClr val="accent1"/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generateBroker</a:t>
            </a:r>
            <a:endParaRPr lang="en-DE" dirty="0"/>
          </a:p>
        </p:txBody>
      </p:sp>
      <p:cxnSp>
        <p:nvCxnSpPr>
          <p:cNvPr id="172" name="Connector: Elbow 171">
            <a:extLst>
              <a:ext uri="{FF2B5EF4-FFF2-40B4-BE49-F238E27FC236}">
                <a16:creationId xmlns:a16="http://schemas.microsoft.com/office/drawing/2014/main" id="{3AA87ADC-22D6-4F72-A58B-63E6B18F57BB}"/>
              </a:ext>
            </a:extLst>
          </p:cNvPr>
          <p:cNvCxnSpPr>
            <a:cxnSpLocks/>
            <a:stCxn id="171" idx="3"/>
            <a:endCxn id="121" idx="1"/>
          </p:cNvCxnSpPr>
          <p:nvPr/>
        </p:nvCxnSpPr>
        <p:spPr>
          <a:xfrm>
            <a:off x="3908941" y="8038482"/>
            <a:ext cx="541204" cy="497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1E57B7B1-6F1D-403F-9C37-8621483CBBB4}"/>
              </a:ext>
            </a:extLst>
          </p:cNvPr>
          <p:cNvCxnSpPr>
            <a:cxnSpLocks/>
            <a:stCxn id="2" idx="2"/>
            <a:endCxn id="171" idx="1"/>
          </p:cNvCxnSpPr>
          <p:nvPr/>
        </p:nvCxnSpPr>
        <p:spPr>
          <a:xfrm rot="16200000" flipH="1">
            <a:off x="-4299515" y="1463807"/>
            <a:ext cx="12336400" cy="812949"/>
          </a:xfrm>
          <a:prstGeom prst="bentConnector2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47200D91-C480-454C-BEC4-D7B3F3A010A0}"/>
              </a:ext>
            </a:extLst>
          </p:cNvPr>
          <p:cNvSpPr txBox="1"/>
          <p:nvPr/>
        </p:nvSpPr>
        <p:spPr>
          <a:xfrm>
            <a:off x="6945976" y="9213218"/>
            <a:ext cx="1131015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Dockerfile</a:t>
            </a:r>
            <a:endParaRPr lang="en-DE" dirty="0"/>
          </a:p>
        </p:txBody>
      </p:sp>
      <p:sp>
        <p:nvSpPr>
          <p:cNvPr id="177" name="TextBox 176">
            <a:extLst>
              <a:ext uri="{FF2B5EF4-FFF2-40B4-BE49-F238E27FC236}">
                <a16:creationId xmlns:a16="http://schemas.microsoft.com/office/drawing/2014/main" id="{28D06FC1-3862-4B43-BBDD-1683CFB778CB}"/>
              </a:ext>
            </a:extLst>
          </p:cNvPr>
          <p:cNvSpPr txBox="1"/>
          <p:nvPr/>
        </p:nvSpPr>
        <p:spPr>
          <a:xfrm>
            <a:off x="6928853" y="9535900"/>
            <a:ext cx="1542730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WrapperScript</a:t>
            </a:r>
            <a:endParaRPr lang="en-DE" dirty="0"/>
          </a:p>
        </p:txBody>
      </p:sp>
      <p:sp>
        <p:nvSpPr>
          <p:cNvPr id="178" name="TextBox 177">
            <a:extLst>
              <a:ext uri="{FF2B5EF4-FFF2-40B4-BE49-F238E27FC236}">
                <a16:creationId xmlns:a16="http://schemas.microsoft.com/office/drawing/2014/main" id="{325F17BA-0AD1-41FD-A9F2-5F6CD50FED3E}"/>
              </a:ext>
            </a:extLst>
          </p:cNvPr>
          <p:cNvSpPr txBox="1"/>
          <p:nvPr/>
        </p:nvSpPr>
        <p:spPr>
          <a:xfrm>
            <a:off x="6928853" y="9975207"/>
            <a:ext cx="1590756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UiAgularConfig</a:t>
            </a:r>
            <a:endParaRPr lang="en-DE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6968BEC8-E46C-44DB-877D-20269135C57F}"/>
              </a:ext>
            </a:extLst>
          </p:cNvPr>
          <p:cNvSpPr txBox="1"/>
          <p:nvPr/>
        </p:nvSpPr>
        <p:spPr>
          <a:xfrm>
            <a:off x="6909803" y="10419707"/>
            <a:ext cx="1412759" cy="369332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UiAgularPom</a:t>
            </a:r>
            <a:endParaRPr lang="en-DE" dirty="0"/>
          </a:p>
        </p:txBody>
      </p:sp>
      <p:sp>
        <p:nvSpPr>
          <p:cNvPr id="181" name="TextBox 180">
            <a:extLst>
              <a:ext uri="{FF2B5EF4-FFF2-40B4-BE49-F238E27FC236}">
                <a16:creationId xmlns:a16="http://schemas.microsoft.com/office/drawing/2014/main" id="{0A5C1613-1479-4215-83A2-37430975D4B1}"/>
              </a:ext>
            </a:extLst>
          </p:cNvPr>
          <p:cNvSpPr txBox="1"/>
          <p:nvPr/>
        </p:nvSpPr>
        <p:spPr>
          <a:xfrm>
            <a:off x="8553275" y="10414514"/>
            <a:ext cx="61908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 err="1"/>
              <a:t>Mvn</a:t>
            </a:r>
            <a:endParaRPr lang="en-DE" b="1" dirty="0"/>
          </a:p>
        </p:txBody>
      </p:sp>
      <p:cxnSp>
        <p:nvCxnSpPr>
          <p:cNvPr id="183" name="Connector: Elbow 182">
            <a:extLst>
              <a:ext uri="{FF2B5EF4-FFF2-40B4-BE49-F238E27FC236}">
                <a16:creationId xmlns:a16="http://schemas.microsoft.com/office/drawing/2014/main" id="{35A6532F-8134-449B-BBED-9737EDB0E0E7}"/>
              </a:ext>
            </a:extLst>
          </p:cNvPr>
          <p:cNvCxnSpPr>
            <a:cxnSpLocks/>
            <a:stCxn id="179" idx="3"/>
            <a:endCxn id="181" idx="1"/>
          </p:cNvCxnSpPr>
          <p:nvPr/>
        </p:nvCxnSpPr>
        <p:spPr>
          <a:xfrm flipV="1">
            <a:off x="8322562" y="10599180"/>
            <a:ext cx="230713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9DC455CE-9665-43FE-8B13-8CA4CAC169D0}"/>
              </a:ext>
            </a:extLst>
          </p:cNvPr>
          <p:cNvCxnSpPr>
            <a:cxnSpLocks/>
            <a:stCxn id="143" idx="3"/>
            <a:endCxn id="175" idx="1"/>
          </p:cNvCxnSpPr>
          <p:nvPr/>
        </p:nvCxnSpPr>
        <p:spPr>
          <a:xfrm>
            <a:off x="5283283" y="9397523"/>
            <a:ext cx="1662693" cy="361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3ED9A9C0-F00E-4B33-8E9B-07ADAA862BE5}"/>
              </a:ext>
            </a:extLst>
          </p:cNvPr>
          <p:cNvCxnSpPr>
            <a:cxnSpLocks/>
            <a:stCxn id="143" idx="3"/>
          </p:cNvCxnSpPr>
          <p:nvPr/>
        </p:nvCxnSpPr>
        <p:spPr>
          <a:xfrm>
            <a:off x="5283283" y="9397523"/>
            <a:ext cx="1645570" cy="43966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1A06C89D-39C9-48D6-AC6F-31B6DA920D19}"/>
              </a:ext>
            </a:extLst>
          </p:cNvPr>
          <p:cNvCxnSpPr>
            <a:cxnSpLocks/>
            <a:stCxn id="147" idx="3"/>
            <a:endCxn id="178" idx="1"/>
          </p:cNvCxnSpPr>
          <p:nvPr/>
        </p:nvCxnSpPr>
        <p:spPr>
          <a:xfrm flipV="1">
            <a:off x="6147616" y="10159873"/>
            <a:ext cx="781237" cy="5193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7" name="Connector: Elbow 186">
            <a:extLst>
              <a:ext uri="{FF2B5EF4-FFF2-40B4-BE49-F238E27FC236}">
                <a16:creationId xmlns:a16="http://schemas.microsoft.com/office/drawing/2014/main" id="{0ADE7563-3CA5-4EA9-B995-D9BA9537D2E1}"/>
              </a:ext>
            </a:extLst>
          </p:cNvPr>
          <p:cNvCxnSpPr>
            <a:cxnSpLocks/>
            <a:stCxn id="147" idx="3"/>
            <a:endCxn id="179" idx="1"/>
          </p:cNvCxnSpPr>
          <p:nvPr/>
        </p:nvCxnSpPr>
        <p:spPr>
          <a:xfrm>
            <a:off x="6147616" y="10165066"/>
            <a:ext cx="762187" cy="439307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387F4F9-B361-42DD-AEBE-1C0E8E9AAB30}"/>
              </a:ext>
            </a:extLst>
          </p:cNvPr>
          <p:cNvSpPr txBox="1"/>
          <p:nvPr/>
        </p:nvSpPr>
        <p:spPr>
          <a:xfrm>
            <a:off x="4481261" y="6909489"/>
            <a:ext cx="122597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88" name="TextBox 187">
            <a:extLst>
              <a:ext uri="{FF2B5EF4-FFF2-40B4-BE49-F238E27FC236}">
                <a16:creationId xmlns:a16="http://schemas.microsoft.com/office/drawing/2014/main" id="{EF3D9729-CCDC-49E0-A4E5-8C97CE9B8E41}"/>
              </a:ext>
            </a:extLst>
          </p:cNvPr>
          <p:cNvSpPr txBox="1"/>
          <p:nvPr/>
        </p:nvSpPr>
        <p:spPr>
          <a:xfrm>
            <a:off x="5693171" y="6858000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21988232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0702B10F-BC97-4A4C-A061-64D4EBBCD498}"/>
              </a:ext>
            </a:extLst>
          </p:cNvPr>
          <p:cNvSpPr txBox="1"/>
          <p:nvPr/>
        </p:nvSpPr>
        <p:spPr>
          <a:xfrm>
            <a:off x="529389" y="372979"/>
            <a:ext cx="6112043" cy="92333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, 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, …};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decision</a:t>
            </a:r>
            <a:r>
              <a:rPr lang="en-US" dirty="0">
                <a:latin typeface="Consolas" panose="020B0609020204030204" pitchFamily="49" charset="0"/>
              </a:rPr>
              <a:t>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2BE32FCB-A9CF-4C05-9197-C5AEBDFEF1D6}"/>
              </a:ext>
            </a:extLst>
          </p:cNvPr>
          <p:cNvSpPr txBox="1"/>
          <p:nvPr/>
        </p:nvSpPr>
        <p:spPr>
          <a:xfrm>
            <a:off x="529387" y="-90650"/>
            <a:ext cx="6112043" cy="369332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::</a:t>
            </a:r>
            <a:r>
              <a:rPr lang="en-US" i="1" dirty="0">
                <a:latin typeface="Consolas" panose="020B0609020204030204" pitchFamily="49" charset="0"/>
              </a:rPr>
              <a:t>Alternative2</a:t>
            </a:r>
            <a:r>
              <a:rPr lang="en-US" dirty="0">
                <a:latin typeface="Consolas" panose="020B0609020204030204" pitchFamily="49" charset="0"/>
              </a:rPr>
              <a:t>;</a:t>
            </a:r>
            <a:endParaRPr lang="en-DE" dirty="0">
              <a:latin typeface="Consolas" panose="020B0609020204030204" pitchFamily="49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4C197A4-A355-4321-907C-3A573172F7E6}"/>
              </a:ext>
            </a:extLst>
          </p:cNvPr>
          <p:cNvSpPr txBox="1"/>
          <p:nvPr/>
        </p:nvSpPr>
        <p:spPr>
          <a:xfrm>
            <a:off x="529388" y="2682861"/>
            <a:ext cx="6112043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 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Type</a:t>
            </a:r>
            <a:r>
              <a:rPr lang="en-US" dirty="0">
                <a:latin typeface="Consolas" panose="020B0609020204030204" pitchFamily="49" charset="0"/>
              </a:rPr>
              <a:t> p = </a:t>
            </a:r>
            <a:r>
              <a:rPr lang="en-US" i="1" dirty="0">
                <a:latin typeface="Consolas" panose="020B0609020204030204" pitchFamily="49" charset="0"/>
              </a:rPr>
              <a:t>default</a:t>
            </a:r>
            <a:r>
              <a:rPr lang="en-US" dirty="0">
                <a:latin typeface="Consolas" panose="020B0609020204030204" pitchFamily="49" charset="0"/>
              </a:rPr>
              <a:t>;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US" dirty="0">
                <a:latin typeface="Consolas" panose="020B0609020204030204" pitchFamily="49" charset="0"/>
              </a:rPr>
              <a:t>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{</a:t>
            </a:r>
          </a:p>
          <a:p>
            <a:r>
              <a:rPr lang="en-US" dirty="0">
                <a:latin typeface="Consolas" panose="020B0609020204030204" pitchFamily="49" charset="0"/>
              </a:rPr>
              <a:t>  //optional further properties, constraints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 further alternatives, constraints</a:t>
            </a:r>
          </a:p>
          <a:p>
            <a:endParaRPr lang="en-US" dirty="0">
              <a:latin typeface="Consolas" panose="020B0609020204030204" pitchFamily="49" charset="0"/>
            </a:endParaRP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X</a:t>
            </a:r>
            <a:r>
              <a:rPr lang="en-US" dirty="0">
                <a:latin typeface="Consolas" panose="020B0609020204030204" pitchFamily="49" charset="0"/>
              </a:rPr>
              <a:t> 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Alternative1 {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 </a:t>
            </a:r>
            <a:r>
              <a:rPr lang="en-US" i="1" dirty="0">
                <a:latin typeface="Consolas" panose="020B0609020204030204" pitchFamily="49" charset="0"/>
              </a:rPr>
              <a:t>p</a:t>
            </a:r>
            <a:r>
              <a:rPr lang="en-US" b="1" i="1" dirty="0">
                <a:latin typeface="Consolas" panose="020B0609020204030204" pitchFamily="49" charset="0"/>
              </a:rPr>
              <a:t> </a:t>
            </a:r>
            <a:r>
              <a:rPr lang="en-US" i="1" dirty="0">
                <a:latin typeface="Consolas" panose="020B0609020204030204" pitchFamily="49" charset="0"/>
              </a:rPr>
              <a:t>= default1</a:t>
            </a:r>
          </a:p>
          <a:p>
            <a:r>
              <a:rPr lang="en-US" i="1" dirty="0">
                <a:latin typeface="Consolas" panose="020B0609020204030204" pitchFamily="49" charset="0"/>
              </a:rPr>
              <a:t>  // assign further properties</a:t>
            </a:r>
          </a:p>
          <a:p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239CA5-D207-40E7-8D59-24C53CF6A13B}"/>
              </a:ext>
            </a:extLst>
          </p:cNvPr>
          <p:cNvSpPr txBox="1"/>
          <p:nvPr/>
        </p:nvSpPr>
        <p:spPr>
          <a:xfrm>
            <a:off x="529387" y="1653202"/>
            <a:ext cx="6112043" cy="923330"/>
          </a:xfrm>
          <a:prstGeom prst="rect">
            <a:avLst/>
          </a:prstGeom>
          <a:noFill/>
          <a:ln>
            <a:solidFill>
              <a:srgbClr val="C00000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>
                <a:latin typeface="Consolas" panose="020B0609020204030204" pitchFamily="49" charset="0"/>
              </a:rPr>
              <a:t>decision = 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Alternative2 </a:t>
            </a:r>
            <a:r>
              <a:rPr lang="en-US" dirty="0">
                <a:latin typeface="Consolas" panose="020B0609020204030204" pitchFamily="49" charset="0"/>
              </a:rPr>
              <a:t>{</a:t>
            </a:r>
          </a:p>
          <a:p>
            <a:r>
              <a:rPr lang="en-US" dirty="0">
                <a:latin typeface="Consolas" panose="020B0609020204030204" pitchFamily="49" charset="0"/>
              </a:rPr>
              <a:t>  // assign properties as needed</a:t>
            </a:r>
          </a:p>
          <a:p>
            <a:r>
              <a:rPr lang="en-US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59240935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369331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 defined, </a:t>
            </a:r>
            <a:r>
              <a:rPr lang="en-GB" i="1" dirty="0" err="1">
                <a:latin typeface="Consolas" panose="020B0609020204030204" pitchFamily="49" charset="0"/>
              </a:rPr>
              <a:t>PrimitiveType</a:t>
            </a:r>
            <a:r>
              <a:rPr lang="en-GB" i="1" dirty="0">
                <a:latin typeface="Consolas" panose="020B0609020204030204" pitchFamily="49" charset="0"/>
              </a:rPr>
              <a:t> refines 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compound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refines</a:t>
            </a:r>
            <a:r>
              <a:rPr lang="en-GB" dirty="0"/>
              <a:t> </a:t>
            </a:r>
            <a:r>
              <a:rPr lang="en-GB" dirty="0" err="1"/>
              <a:t>PrimitiveType</a:t>
            </a:r>
            <a:r>
              <a:rPr lang="en-GB" dirty="0"/>
              <a:t> {</a:t>
            </a:r>
          </a:p>
          <a:p>
            <a:r>
              <a:rPr lang="en-DE" dirty="0"/>
              <a:t>}</a:t>
            </a:r>
          </a:p>
          <a:p>
            <a:r>
              <a:rPr lang="en-GB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dirty="0"/>
              <a:t>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 = {</a:t>
            </a:r>
          </a:p>
          <a:p>
            <a:r>
              <a:rPr lang="en-GB" dirty="0"/>
              <a:t>    name = "IEC 61131-3 </a:t>
            </a:r>
            <a:r>
              <a:rPr lang="en-GB" dirty="0" err="1"/>
              <a:t>DateTime</a:t>
            </a:r>
            <a:r>
              <a:rPr lang="en-GB" dirty="0"/>
              <a:t>“ </a:t>
            </a:r>
            <a:r>
              <a:rPr lang="en-GB" i="1" dirty="0"/>
              <a:t>// </a:t>
            </a:r>
            <a:r>
              <a:rPr lang="en-GB" i="1"/>
              <a:t>display name, e.g., </a:t>
            </a:r>
            <a:r>
              <a:rPr lang="en-GB" i="1" dirty="0"/>
              <a:t>for UI</a:t>
            </a:r>
          </a:p>
          <a:p>
            <a:r>
              <a:rPr lang="en-DE" dirty="0"/>
              <a:t>};</a:t>
            </a:r>
            <a:endParaRPr lang="en-GB" dirty="0"/>
          </a:p>
          <a:p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//…</a:t>
            </a: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freeze</a:t>
            </a:r>
            <a:r>
              <a:rPr lang="en-GB" b="1" dirty="0">
                <a:latin typeface="Consolas" panose="020B0609020204030204" pitchFamily="49" charset="0"/>
              </a:rPr>
              <a:t> </a:t>
            </a:r>
            <a:r>
              <a:rPr lang="en-GB" dirty="0">
                <a:latin typeface="Consolas" panose="020B0609020204030204" pitchFamily="49" charset="0"/>
              </a:rPr>
              <a:t>{</a:t>
            </a:r>
          </a:p>
          <a:p>
            <a:r>
              <a:rPr lang="en-GB" i="1" dirty="0">
                <a:latin typeface="Consolas" panose="020B0609020204030204" pitchFamily="49" charset="0"/>
              </a:rPr>
              <a:t>  //…</a:t>
            </a:r>
          </a:p>
          <a:p>
            <a:r>
              <a:rPr lang="en-GB" dirty="0"/>
              <a:t>    </a:t>
            </a:r>
            <a:r>
              <a:rPr lang="en-GB" b="1" i="1" dirty="0">
                <a:solidFill>
                  <a:schemeClr val="accent2">
                    <a:lumMod val="75000"/>
                  </a:schemeClr>
                </a:solidFill>
              </a:rPr>
              <a:t>IEC61131_3DateTimeType</a:t>
            </a:r>
            <a:r>
              <a:rPr lang="en-GB" dirty="0"/>
              <a:t>;</a:t>
            </a:r>
            <a:endParaRPr lang="en-GB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162E28D-0118-4D46-96E1-82F10DB67D62}"/>
              </a:ext>
            </a:extLst>
          </p:cNvPr>
          <p:cNvSpPr txBox="1"/>
          <p:nvPr/>
        </p:nvSpPr>
        <p:spPr>
          <a:xfrm>
            <a:off x="529388" y="3800334"/>
            <a:ext cx="7627060" cy="147732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JavaBasics.vtl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toTypeName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toTypeName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</a:t>
            </a:r>
            <a:r>
              <a:rPr lang="en-US" dirty="0" err="1">
                <a:latin typeface="Consolas" panose="020B0609020204030204" pitchFamily="49" charset="0"/>
              </a:rPr>
              <a:t>java.util.Date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8CA58EF-41F8-442B-9FD8-3E42B163BE9D}"/>
              </a:ext>
            </a:extLst>
          </p:cNvPr>
          <p:cNvSpPr txBox="1"/>
          <p:nvPr/>
        </p:nvSpPr>
        <p:spPr>
          <a:xfrm>
            <a:off x="529388" y="5394343"/>
            <a:ext cx="7627060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b="1" dirty="0">
                <a:latin typeface="Consolas" panose="020B0609020204030204" pitchFamily="49" charset="0"/>
              </a:rPr>
              <a:t>String</a:t>
            </a:r>
            <a:r>
              <a:rPr lang="en-GB" i="1" dirty="0">
                <a:latin typeface="Consolas" panose="020B0609020204030204" pitchFamily="49" charset="0"/>
              </a:rPr>
              <a:t> </a:t>
            </a:r>
            <a:r>
              <a:rPr lang="en-GB" i="1" dirty="0" err="1">
                <a:latin typeface="Consolas" panose="020B0609020204030204" pitchFamily="49" charset="0"/>
              </a:rPr>
              <a:t>convName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GB" i="1" dirty="0">
                <a:latin typeface="Consolas" panose="020B0609020204030204" pitchFamily="49" charset="0"/>
              </a:rPr>
              <a:t> type) {</a:t>
            </a:r>
          </a:p>
          <a:p>
            <a:r>
              <a:rPr lang="en-GB" i="1" dirty="0">
                <a:latin typeface="Consolas" panose="020B0609020204030204" pitchFamily="49" charset="0"/>
              </a:rPr>
              <a:t>    "Date“ // operation name infix for </a:t>
            </a:r>
            <a:r>
              <a:rPr lang="en-GB" i="1" dirty="0" err="1">
                <a:latin typeface="Consolas" panose="020B0609020204030204" pitchFamily="49" charset="0"/>
              </a:rPr>
              <a:t>toDate</a:t>
            </a:r>
            <a:r>
              <a:rPr lang="en-GB" i="1" dirty="0">
                <a:latin typeface="Consolas" panose="020B0609020204030204" pitchFamily="49" charset="0"/>
              </a:rPr>
              <a:t> and </a:t>
            </a:r>
            <a:r>
              <a:rPr lang="en-GB" i="1" dirty="0" err="1">
                <a:latin typeface="Consolas" panose="020B0609020204030204" pitchFamily="49" charset="0"/>
              </a:rPr>
              <a:t>fromDate</a:t>
            </a:r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}</a:t>
            </a:r>
          </a:p>
          <a:p>
            <a:endParaRPr lang="en-GB" i="1" dirty="0">
              <a:latin typeface="Consolas" panose="020B0609020204030204" pitchFamily="49" charset="0"/>
            </a:endParaRPr>
          </a:p>
          <a:p>
            <a:r>
              <a:rPr lang="en-GB" i="1" dirty="0">
                <a:latin typeface="Consolas" panose="020B0609020204030204" pitchFamily="49" charset="0"/>
              </a:rPr>
              <a:t>//</a:t>
            </a:r>
            <a:r>
              <a:rPr lang="en-GB" i="1" dirty="0" err="1">
                <a:latin typeface="Consolas" panose="020B0609020204030204" pitchFamily="49" charset="0"/>
              </a:rPr>
              <a:t>DataOperationBasics.vtl</a:t>
            </a:r>
            <a:r>
              <a:rPr lang="en-GB" i="1" dirty="0">
                <a:latin typeface="Consolas" panose="020B0609020204030204" pitchFamily="49" charset="0"/>
              </a:rPr>
              <a:t>: </a:t>
            </a:r>
            <a:r>
              <a:rPr lang="en-GB" i="1" dirty="0" err="1">
                <a:latin typeface="Consolas" panose="020B0609020204030204" pitchFamily="49" charset="0"/>
              </a:rPr>
              <a:t>convParam</a:t>
            </a:r>
            <a:r>
              <a:rPr lang="en-GB" i="1" dirty="0">
                <a:latin typeface="Consolas" panose="020B0609020204030204" pitchFamily="49" charset="0"/>
              </a:rPr>
              <a:t>(</a:t>
            </a:r>
            <a:r>
              <a:rPr lang="en-GB" i="1" dirty="0" err="1">
                <a:latin typeface="Consolas" panose="020B0609020204030204" pitchFamily="49" charset="0"/>
              </a:rPr>
              <a:t>DataType</a:t>
            </a:r>
            <a:r>
              <a:rPr lang="en-GB" i="1" dirty="0">
                <a:latin typeface="Consolas" panose="020B0609020204030204" pitchFamily="49" charset="0"/>
              </a:rPr>
              <a:t>) is defined</a:t>
            </a:r>
          </a:p>
          <a:p>
            <a:endParaRPr lang="en-US" b="1" i="1" dirty="0">
              <a:solidFill>
                <a:schemeClr val="accent6">
                  <a:lumMod val="75000"/>
                </a:schemeClr>
              </a:solidFill>
              <a:latin typeface="Consolas" panose="020B0609020204030204" pitchFamily="49" charset="0"/>
            </a:endParaRPr>
          </a:p>
          <a:p>
            <a:r>
              <a:rPr lang="en-US" b="1" dirty="0">
                <a:solidFill>
                  <a:srgbClr val="7030A0"/>
                </a:solidFill>
                <a:latin typeface="Consolas" panose="020B0609020204030204" pitchFamily="49" charset="0"/>
              </a:rPr>
              <a:t>def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b="1" i="1" dirty="0">
                <a:latin typeface="Consolas" panose="020B0609020204030204" pitchFamily="49" charset="0"/>
              </a:rPr>
              <a:t>String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 </a:t>
            </a:r>
            <a:r>
              <a:rPr lang="en-US" dirty="0" err="1">
                <a:latin typeface="Consolas" panose="020B0609020204030204" pitchFamily="49" charset="0"/>
              </a:rPr>
              <a:t>convParam</a:t>
            </a:r>
            <a:r>
              <a:rPr lang="en-US" dirty="0">
                <a:latin typeface="Consolas" panose="020B0609020204030204" pitchFamily="49" charset="0"/>
              </a:rPr>
              <a:t>(</a:t>
            </a:r>
            <a:r>
              <a:rPr lang="en-US" b="1" i="1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IEC61131_3DateTimeTypeType</a:t>
            </a:r>
            <a:r>
              <a:rPr lang="en-US" dirty="0">
                <a:latin typeface="Consolas" panose="020B0609020204030204" pitchFamily="49" charset="0"/>
              </a:rPr>
              <a:t> type) {</a:t>
            </a:r>
          </a:p>
          <a:p>
            <a:r>
              <a:rPr lang="en-US" b="1" i="1" dirty="0">
                <a:latin typeface="Consolas" panose="020B0609020204030204" pitchFamily="49" charset="0"/>
              </a:rPr>
              <a:t>    </a:t>
            </a:r>
            <a:r>
              <a:rPr lang="en-US" dirty="0">
                <a:latin typeface="Consolas" panose="020B0609020204030204" pitchFamily="49" charset="0"/>
              </a:rPr>
              <a:t>"'DT#'</a:t>
            </a:r>
            <a:r>
              <a:rPr lang="en-US" dirty="0" err="1">
                <a:latin typeface="Consolas" panose="020B0609020204030204" pitchFamily="49" charset="0"/>
              </a:rPr>
              <a:t>YYYY-MM-dd-HH:mm:ss.SS</a:t>
            </a:r>
            <a:r>
              <a:rPr lang="en-US" dirty="0">
                <a:latin typeface="Consolas" panose="020B0609020204030204" pitchFamily="49" charset="0"/>
              </a:rPr>
              <a:t>"</a:t>
            </a:r>
          </a:p>
          <a:p>
            <a:r>
              <a:rPr lang="en-US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CF658C8-FF11-45C0-91C4-46BF7C5F1A61}"/>
              </a:ext>
            </a:extLst>
          </p:cNvPr>
          <p:cNvSpPr txBox="1"/>
          <p:nvPr/>
        </p:nvSpPr>
        <p:spPr>
          <a:xfrm>
            <a:off x="-65" y="-9666"/>
            <a:ext cx="438005" cy="830996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r"/>
            <a:r>
              <a:rPr lang="en-GB" dirty="0">
                <a:latin typeface="Consolas" panose="020B0609020204030204" pitchFamily="49" charset="0"/>
              </a:rPr>
              <a:t>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8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13</a:t>
            </a:r>
          </a:p>
          <a:p>
            <a:pPr algn="r"/>
            <a:endParaRPr lang="en-GB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14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15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16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17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18</a:t>
            </a:r>
          </a:p>
          <a:p>
            <a:pPr algn="r"/>
            <a:endParaRPr lang="en-GB" sz="1200" dirty="0">
              <a:latin typeface="Consolas" panose="020B0609020204030204" pitchFamily="49" charset="0"/>
            </a:endParaRPr>
          </a:p>
          <a:p>
            <a:pPr algn="r"/>
            <a:r>
              <a:rPr lang="en-GB" dirty="0">
                <a:latin typeface="Consolas" panose="020B0609020204030204" pitchFamily="49" charset="0"/>
              </a:rPr>
              <a:t>19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20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21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22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23</a:t>
            </a:r>
          </a:p>
          <a:p>
            <a:pPr algn="r"/>
            <a:r>
              <a:rPr lang="en-GB" dirty="0">
                <a:latin typeface="Consolas" panose="020B0609020204030204" pitchFamily="49" charset="0"/>
              </a:rPr>
              <a:t>24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25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26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27</a:t>
            </a:r>
          </a:p>
          <a:p>
            <a:pPr algn="r"/>
            <a:r>
              <a:rPr lang="de-DE" dirty="0">
                <a:latin typeface="Consolas" panose="020B0609020204030204" pitchFamily="49" charset="0"/>
              </a:rPr>
              <a:t>28</a:t>
            </a:r>
            <a:endParaRPr lang="en-DE" dirty="0">
              <a:latin typeface="Consolas" panose="020B0609020204030204" pitchFamily="49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35760392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731C8C3F-0D82-4D56-943B-007BC5F27A15}"/>
              </a:ext>
            </a:extLst>
          </p:cNvPr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DD5E82A-4E9A-4935-862F-1D82271DB1D9}"/>
              </a:ext>
            </a:extLst>
          </p:cNvPr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A01E952-FA5D-4DD5-9727-4B9023087E38}"/>
              </a:ext>
            </a:extLst>
          </p:cNvPr>
          <p:cNvSpPr txBox="1"/>
          <p:nvPr/>
        </p:nvSpPr>
        <p:spPr>
          <a:xfrm>
            <a:off x="4538472" y="1554666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325398A9-0ACA-41FA-8C27-D8DE65E1D288}"/>
              </a:ext>
            </a:extLst>
          </p:cNvPr>
          <p:cNvCxnSpPr>
            <a:cxnSpLocks/>
          </p:cNvCxnSpPr>
          <p:nvPr/>
        </p:nvCxnSpPr>
        <p:spPr>
          <a:xfrm>
            <a:off x="4292978" y="996788"/>
            <a:ext cx="0" cy="12541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TextBox 7">
            <a:extLst>
              <a:ext uri="{FF2B5EF4-FFF2-40B4-BE49-F238E27FC236}">
                <a16:creationId xmlns:a16="http://schemas.microsoft.com/office/drawing/2014/main" id="{69B83B54-E7C1-4B3A-AF7B-30E95E1C9C50}"/>
              </a:ext>
            </a:extLst>
          </p:cNvPr>
          <p:cNvSpPr txBox="1"/>
          <p:nvPr/>
        </p:nvSpPr>
        <p:spPr>
          <a:xfrm>
            <a:off x="6483096" y="1552880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11" name="Elbow Connector 12">
            <a:extLst>
              <a:ext uri="{FF2B5EF4-FFF2-40B4-BE49-F238E27FC236}">
                <a16:creationId xmlns:a16="http://schemas.microsoft.com/office/drawing/2014/main" id="{EAD3B1BA-07AD-40E6-9F6C-B96065D4922E}"/>
              </a:ext>
            </a:extLst>
          </p:cNvPr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Elbow Connector 13">
            <a:extLst>
              <a:ext uri="{FF2B5EF4-FFF2-40B4-BE49-F238E27FC236}">
                <a16:creationId xmlns:a16="http://schemas.microsoft.com/office/drawing/2014/main" id="{10099AA9-CC05-4901-A120-602F91F9A1C9}"/>
              </a:ext>
            </a:extLst>
          </p:cNvPr>
          <p:cNvCxnSpPr>
            <a:stCxn id="5" idx="3"/>
            <a:endCxn id="6" idx="1"/>
          </p:cNvCxnSpPr>
          <p:nvPr/>
        </p:nvCxnSpPr>
        <p:spPr>
          <a:xfrm>
            <a:off x="4047483" y="1739146"/>
            <a:ext cx="490989" cy="1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D5B8F2EE-FD8C-4D0E-B6FF-384BCDD238CE}"/>
              </a:ext>
            </a:extLst>
          </p:cNvPr>
          <p:cNvCxnSpPr>
            <a:cxnSpLocks/>
          </p:cNvCxnSpPr>
          <p:nvPr/>
        </p:nvCxnSpPr>
        <p:spPr>
          <a:xfrm>
            <a:off x="6096000" y="996788"/>
            <a:ext cx="0" cy="117491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Elbow Connector 18">
            <a:extLst>
              <a:ext uri="{FF2B5EF4-FFF2-40B4-BE49-F238E27FC236}">
                <a16:creationId xmlns:a16="http://schemas.microsoft.com/office/drawing/2014/main" id="{BB9121EF-506F-48BC-A812-BF9BED91D4FE}"/>
              </a:ext>
            </a:extLst>
          </p:cNvPr>
          <p:cNvCxnSpPr>
            <a:stCxn id="6" idx="3"/>
            <a:endCxn id="8" idx="1"/>
          </p:cNvCxnSpPr>
          <p:nvPr/>
        </p:nvCxnSpPr>
        <p:spPr>
          <a:xfrm flipV="1">
            <a:off x="5864091" y="1737546"/>
            <a:ext cx="619005" cy="1786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Rectangle 24">
            <a:extLst>
              <a:ext uri="{FF2B5EF4-FFF2-40B4-BE49-F238E27FC236}">
                <a16:creationId xmlns:a16="http://schemas.microsoft.com/office/drawing/2014/main" id="{76FD8797-9984-4516-9522-74CB03D98089}"/>
              </a:ext>
            </a:extLst>
          </p:cNvPr>
          <p:cNvSpPr/>
          <p:nvPr/>
        </p:nvSpPr>
        <p:spPr>
          <a:xfrm>
            <a:off x="6701040" y="169539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6" name="Rectangle 25">
            <a:extLst>
              <a:ext uri="{FF2B5EF4-FFF2-40B4-BE49-F238E27FC236}">
                <a16:creationId xmlns:a16="http://schemas.microsoft.com/office/drawing/2014/main" id="{364037FD-B9E5-4462-805B-7C7729CC59D1}"/>
              </a:ext>
            </a:extLst>
          </p:cNvPr>
          <p:cNvSpPr/>
          <p:nvPr/>
        </p:nvSpPr>
        <p:spPr>
          <a:xfrm>
            <a:off x="5464158" y="169043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F4664BD0-02D1-4D08-AE2C-F8CEE0ADF4F3}"/>
              </a:ext>
            </a:extLst>
          </p:cNvPr>
          <p:cNvSpPr/>
          <p:nvPr/>
        </p:nvSpPr>
        <p:spPr>
          <a:xfrm>
            <a:off x="5031936" y="168625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4816208A-0995-4EA6-B620-8A17E2EAD9D2}"/>
              </a:ext>
            </a:extLst>
          </p:cNvPr>
          <p:cNvSpPr txBox="1"/>
          <p:nvPr/>
        </p:nvSpPr>
        <p:spPr>
          <a:xfrm>
            <a:off x="7657522" y="999930"/>
            <a:ext cx="2525483" cy="125100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7978AF71-D57A-4D2B-8D28-71BF768D9081}"/>
              </a:ext>
            </a:extLst>
          </p:cNvPr>
          <p:cNvCxnSpPr>
            <a:stCxn id="8" idx="0"/>
            <a:endCxn id="6" idx="0"/>
          </p:cNvCxnSpPr>
          <p:nvPr/>
        </p:nvCxnSpPr>
        <p:spPr>
          <a:xfrm rot="16200000" flipH="1" flipV="1">
            <a:off x="5983643" y="770519"/>
            <a:ext cx="1786" cy="1566508"/>
          </a:xfrm>
          <a:prstGeom prst="bentConnector3">
            <a:avLst>
              <a:gd name="adj1" fmla="val -1279955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21D41170-F702-41BF-B1B3-C678524AD2B3}"/>
              </a:ext>
            </a:extLst>
          </p:cNvPr>
          <p:cNvCxnSpPr>
            <a:cxnSpLocks/>
            <a:stCxn id="6" idx="0"/>
            <a:endCxn id="4" idx="0"/>
          </p:cNvCxnSpPr>
          <p:nvPr/>
        </p:nvCxnSpPr>
        <p:spPr>
          <a:xfrm rot="16200000" flipH="1" flipV="1">
            <a:off x="3595928" y="-49536"/>
            <a:ext cx="1153" cy="3209555"/>
          </a:xfrm>
          <a:prstGeom prst="bentConnector3">
            <a:avLst>
              <a:gd name="adj1" fmla="val -19826539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Elbow Connector 65">
            <a:extLst>
              <a:ext uri="{FF2B5EF4-FFF2-40B4-BE49-F238E27FC236}">
                <a16:creationId xmlns:a16="http://schemas.microsoft.com/office/drawing/2014/main" id="{A678FDA5-898A-47B0-8043-185F9F5B2704}"/>
              </a:ext>
            </a:extLst>
          </p:cNvPr>
          <p:cNvCxnSpPr>
            <a:cxnSpLocks/>
          </p:cNvCxnSpPr>
          <p:nvPr/>
        </p:nvCxnSpPr>
        <p:spPr>
          <a:xfrm flipV="1">
            <a:off x="7900178" y="141741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66">
            <a:extLst>
              <a:ext uri="{FF2B5EF4-FFF2-40B4-BE49-F238E27FC236}">
                <a16:creationId xmlns:a16="http://schemas.microsoft.com/office/drawing/2014/main" id="{A4855114-FD8C-4F54-824F-A0D5DB9B5A0E}"/>
              </a:ext>
            </a:extLst>
          </p:cNvPr>
          <p:cNvCxnSpPr>
            <a:cxnSpLocks/>
          </p:cNvCxnSpPr>
          <p:nvPr/>
        </p:nvCxnSpPr>
        <p:spPr>
          <a:xfrm flipV="1">
            <a:off x="7900178" y="1674023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0B485EB4-04D9-410D-B7AE-3A5B9E205C37}"/>
              </a:ext>
            </a:extLst>
          </p:cNvPr>
          <p:cNvSpPr txBox="1"/>
          <p:nvPr/>
        </p:nvSpPr>
        <p:spPr>
          <a:xfrm>
            <a:off x="8257573" y="1248137"/>
            <a:ext cx="18852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(local, intra)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36F75BF9-F273-4F77-AA50-C65A20E429CC}"/>
              </a:ext>
            </a:extLst>
          </p:cNvPr>
          <p:cNvSpPr txBox="1"/>
          <p:nvPr/>
        </p:nvSpPr>
        <p:spPr>
          <a:xfrm>
            <a:off x="8257573" y="1509820"/>
            <a:ext cx="140974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forward (inter)</a:t>
            </a: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355D758A-F76D-4DF6-AF4D-B7A0143E00C0}"/>
              </a:ext>
            </a:extLst>
          </p:cNvPr>
          <p:cNvSpPr txBox="1"/>
          <p:nvPr/>
        </p:nvSpPr>
        <p:spPr>
          <a:xfrm>
            <a:off x="8262328" y="1757475"/>
            <a:ext cx="155401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backward (inter)</a:t>
            </a:r>
          </a:p>
        </p:txBody>
      </p:sp>
      <p:cxnSp>
        <p:nvCxnSpPr>
          <p:cNvPr id="46" name="Elbow Connector 66">
            <a:extLst>
              <a:ext uri="{FF2B5EF4-FFF2-40B4-BE49-F238E27FC236}">
                <a16:creationId xmlns:a16="http://schemas.microsoft.com/office/drawing/2014/main" id="{BBC9D0DF-AF72-453B-9E39-0F9CF621B571}"/>
              </a:ext>
            </a:extLst>
          </p:cNvPr>
          <p:cNvCxnSpPr>
            <a:cxnSpLocks/>
          </p:cNvCxnSpPr>
          <p:nvPr/>
        </p:nvCxnSpPr>
        <p:spPr>
          <a:xfrm flipV="1">
            <a:off x="7914457" y="1931203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TextBox 46">
            <a:extLst>
              <a:ext uri="{FF2B5EF4-FFF2-40B4-BE49-F238E27FC236}">
                <a16:creationId xmlns:a16="http://schemas.microsoft.com/office/drawing/2014/main" id="{9F190B45-9E06-415D-BBFF-536CBD552726}"/>
              </a:ext>
            </a:extLst>
          </p:cNvPr>
          <p:cNvSpPr txBox="1"/>
          <p:nvPr/>
        </p:nvSpPr>
        <p:spPr>
          <a:xfrm>
            <a:off x="2383077" y="17301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chemeClr val="accent1"/>
                </a:solidFill>
              </a:rPr>
              <a:t>t</a:t>
            </a:r>
            <a:r>
              <a:rPr lang="en-GB" baseline="-25000" dirty="0">
                <a:solidFill>
                  <a:schemeClr val="accent1"/>
                </a:solidFill>
              </a:rPr>
              <a:t>1</a:t>
            </a:r>
            <a:endParaRPr lang="en-DE" baseline="-25000" dirty="0">
              <a:solidFill>
                <a:schemeClr val="accent1"/>
              </a:solidFill>
            </a:endParaRPr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30238B95-3D0B-4D53-87D6-1F8527BD6707}"/>
              </a:ext>
            </a:extLst>
          </p:cNvPr>
          <p:cNvSpPr txBox="1"/>
          <p:nvPr/>
        </p:nvSpPr>
        <p:spPr>
          <a:xfrm>
            <a:off x="4109664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2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ECD6B4DD-E527-4E25-AF2E-1D48F5FB8864}"/>
              </a:ext>
            </a:extLst>
          </p:cNvPr>
          <p:cNvSpPr txBox="1"/>
          <p:nvPr/>
        </p:nvSpPr>
        <p:spPr>
          <a:xfrm>
            <a:off x="5942738" y="1690437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7030A0"/>
                </a:solidFill>
              </a:rPr>
              <a:t>t</a:t>
            </a:r>
            <a:r>
              <a:rPr lang="en-GB" baseline="-25000" dirty="0">
                <a:solidFill>
                  <a:srgbClr val="7030A0"/>
                </a:solidFill>
              </a:rPr>
              <a:t>3</a:t>
            </a:r>
            <a:endParaRPr lang="en-DE" baseline="-25000" dirty="0">
              <a:solidFill>
                <a:srgbClr val="7030A0"/>
              </a:solidFill>
            </a:endParaRPr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64F6300C-6DBA-426E-9CBD-49CAB3E9792E}"/>
              </a:ext>
            </a:extLst>
          </p:cNvPr>
          <p:cNvSpPr txBox="1"/>
          <p:nvPr/>
        </p:nvSpPr>
        <p:spPr>
          <a:xfrm>
            <a:off x="4703715" y="996788"/>
            <a:ext cx="34015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>
                <a:solidFill>
                  <a:srgbClr val="FF0000"/>
                </a:solidFill>
              </a:rPr>
              <a:t>t</a:t>
            </a:r>
            <a:r>
              <a:rPr lang="en-GB" baseline="-25000" dirty="0">
                <a:solidFill>
                  <a:srgbClr val="FF0000"/>
                </a:solidFill>
              </a:rPr>
              <a:t>4</a:t>
            </a:r>
            <a:endParaRPr lang="en-DE" baseline="-25000" dirty="0">
              <a:solidFill>
                <a:srgbClr val="FF0000"/>
              </a:solidFill>
            </a:endParaRPr>
          </a:p>
        </p:txBody>
      </p:sp>
      <p:pic>
        <p:nvPicPr>
          <p:cNvPr id="56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65357B1F-4A3D-4657-983F-80FE5240141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1615" y="1366120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CAF21CD0-2B12-4BFF-9300-02FD75598F0D}"/>
              </a:ext>
            </a:extLst>
          </p:cNvPr>
          <p:cNvSpPr txBox="1"/>
          <p:nvPr/>
        </p:nvSpPr>
        <p:spPr>
          <a:xfrm>
            <a:off x="4741717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2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F06ED6FF-578C-4390-8E6B-0CF269E4DD65}"/>
              </a:ext>
            </a:extLst>
          </p:cNvPr>
          <p:cNvSpPr txBox="1"/>
          <p:nvPr/>
        </p:nvSpPr>
        <p:spPr>
          <a:xfrm>
            <a:off x="2149333" y="680534"/>
            <a:ext cx="199150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1, e.g., edge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29EFC230-926D-4ED8-A060-97F0D461C675}"/>
              </a:ext>
            </a:extLst>
          </p:cNvPr>
          <p:cNvSpPr txBox="1"/>
          <p:nvPr/>
        </p:nvSpPr>
        <p:spPr>
          <a:xfrm>
            <a:off x="6144770" y="680534"/>
            <a:ext cx="96718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Device 3</a:t>
            </a:r>
          </a:p>
        </p:txBody>
      </p:sp>
    </p:spTree>
    <p:extLst>
      <p:ext uri="{BB962C8B-B14F-4D97-AF65-F5344CB8AC3E}">
        <p14:creationId xmlns:p14="http://schemas.microsoft.com/office/powerpoint/2010/main" val="11030445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b="1" dirty="0" err="1">
                <a:solidFill>
                  <a:srgbClr val="00B050"/>
                </a:solidFill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8883,</a:t>
            </a:r>
          </a:p>
          <a:p>
            <a:r>
              <a:rPr lang="en-GB" dirty="0">
                <a:latin typeface="Consolas" panose="020B0609020204030204" pitchFamily="49" charset="0"/>
              </a:rPr>
              <a:t>    security = {</a:t>
            </a:r>
          </a:p>
          <a:p>
            <a:r>
              <a:rPr lang="en-GB" dirty="0">
                <a:latin typeface="Consolas" panose="020B0609020204030204" pitchFamily="49" charset="0"/>
              </a:rPr>
              <a:t>        </a:t>
            </a:r>
            <a:r>
              <a:rPr lang="en-GB" dirty="0" err="1">
                <a:latin typeface="Consolas" panose="020B0609020204030204" pitchFamily="49" charset="0"/>
              </a:rPr>
              <a:t>authenticationKey</a:t>
            </a:r>
            <a:r>
              <a:rPr lang="en-GB" dirty="0">
                <a:latin typeface="Consolas" panose="020B0609020204030204" pitchFamily="49" charset="0"/>
              </a:rPr>
              <a:t> = "</a:t>
            </a:r>
            <a:r>
              <a:rPr lang="en-GB" dirty="0" err="1">
                <a:latin typeface="Consolas" panose="020B0609020204030204" pitchFamily="49" charset="0"/>
              </a:rPr>
              <a:t>amqp</a:t>
            </a:r>
            <a:r>
              <a:rPr lang="en-GB" dirty="0">
                <a:latin typeface="Consolas" panose="020B0609020204030204" pitchFamily="49" charset="0"/>
              </a:rPr>
              <a:t>"</a:t>
            </a:r>
          </a:p>
          <a:p>
            <a:r>
              <a:rPr lang="en-GB" dirty="0">
                <a:latin typeface="Consolas" panose="020B0609020204030204" pitchFamily="49" charset="0"/>
              </a:rPr>
              <a:t>    }</a:t>
            </a: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  <a:endParaRPr lang="en-GB" dirty="0">
              <a:latin typeface="Consolas" panose="020B0609020204030204" pitchFamily="49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98DEBD0-8674-4153-8082-E265A0D72886}"/>
              </a:ext>
            </a:extLst>
          </p:cNvPr>
          <p:cNvSpPr txBox="1"/>
          <p:nvPr/>
        </p:nvSpPr>
        <p:spPr>
          <a:xfrm>
            <a:off x="529388" y="2117935"/>
            <a:ext cx="7627060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dirty="0" err="1">
                <a:latin typeface="Consolas" panose="020B0609020204030204" pitchFamily="49" charset="0"/>
              </a:rPr>
              <a:t>transportProtocol</a:t>
            </a:r>
            <a:r>
              <a:rPr lang="en-GB" dirty="0">
                <a:latin typeface="Consolas" panose="020B0609020204030204" pitchFamily="49" charset="0"/>
              </a:rPr>
              <a:t> = TransportProtocol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globalHost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serverHost</a:t>
            </a:r>
            <a:r>
              <a:rPr lang="en-GB" dirty="0">
                <a:latin typeface="Consolas" panose="020B0609020204030204" pitchFamily="49" charset="0"/>
              </a:rPr>
              <a:t>,</a:t>
            </a:r>
          </a:p>
          <a:p>
            <a:r>
              <a:rPr lang="en-GB" dirty="0">
                <a:latin typeface="Consolas" panose="020B0609020204030204" pitchFamily="49" charset="0"/>
              </a:rPr>
              <a:t>    port = 8883</a:t>
            </a:r>
          </a:p>
          <a:p>
            <a:r>
              <a:rPr lang="en-GB" dirty="0">
                <a:latin typeface="Consolas" panose="020B0609020204030204" pitchFamily="49" charset="0"/>
              </a:rPr>
              <a:t>    // no security by default, depends </a:t>
            </a:r>
            <a:r>
              <a:rPr lang="en-GB">
                <a:latin typeface="Consolas" panose="020B0609020204030204" pitchFamily="49" charset="0"/>
              </a:rPr>
              <a:t>on setup</a:t>
            </a:r>
            <a:endParaRPr lang="en-GB" dirty="0">
              <a:latin typeface="Consolas" panose="020B0609020204030204" pitchFamily="49" charset="0"/>
            </a:endParaRPr>
          </a:p>
          <a:p>
            <a:r>
              <a:rPr lang="en-DE" dirty="0">
                <a:latin typeface="Consolas" panose="020B0609020204030204" pitchFamily="49" charset="0"/>
              </a:rPr>
              <a:t>};</a:t>
            </a:r>
          </a:p>
          <a:p>
            <a:r>
              <a:rPr lang="en-DE" dirty="0">
                <a:latin typeface="Consolas" panose="020B0609020204030204" pitchFamily="49" charset="0"/>
              </a:rPr>
              <a:t>    </a:t>
            </a:r>
          </a:p>
          <a:p>
            <a:r>
              <a:rPr lang="en-GB" b="1" dirty="0" err="1">
                <a:latin typeface="Consolas" panose="020B0609020204030204" pitchFamily="49" charset="0"/>
              </a:rPr>
              <a:t>serviceProtocol</a:t>
            </a:r>
            <a:r>
              <a:rPr lang="en-GB" b="1" dirty="0">
                <a:latin typeface="Consolas" panose="020B0609020204030204" pitchFamily="49" charset="0"/>
              </a:rPr>
              <a:t> = ServiceProtocol</a:t>
            </a:r>
            <a:r>
              <a:rPr lang="en-GB" b="1" dirty="0">
                <a:solidFill>
                  <a:srgbClr val="00B050"/>
                </a:solidFill>
                <a:latin typeface="Consolas" panose="020B0609020204030204" pitchFamily="49" charset="0"/>
              </a:rPr>
              <a:t>MQTTv5</a:t>
            </a:r>
            <a:r>
              <a:rPr lang="en-GB" b="1" dirty="0">
                <a:latin typeface="Consolas" panose="020B0609020204030204" pitchFamily="49" charset="0"/>
              </a:rPr>
              <a:t> {};</a:t>
            </a:r>
          </a:p>
        </p:txBody>
      </p:sp>
    </p:spTree>
    <p:extLst>
      <p:ext uri="{BB962C8B-B14F-4D97-AF65-F5344CB8AC3E}">
        <p14:creationId xmlns:p14="http://schemas.microsoft.com/office/powerpoint/2010/main" val="85374975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C9B12935-22D4-4E6E-BCC7-BC0EF56264F3}"/>
              </a:ext>
            </a:extLst>
          </p:cNvPr>
          <p:cNvSpPr txBox="1"/>
          <p:nvPr/>
        </p:nvSpPr>
        <p:spPr>
          <a:xfrm>
            <a:off x="529388" y="-9666"/>
            <a:ext cx="7627060" cy="2308324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GB" b="1" dirty="0" err="1">
                <a:solidFill>
                  <a:srgbClr val="7030A0"/>
                </a:solidFill>
                <a:latin typeface="Consolas" panose="020B0609020204030204" pitchFamily="49" charset="0"/>
              </a:rPr>
              <a:t>enum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{NONE, TRACE</a:t>
            </a:r>
            <a:r>
              <a:rPr lang="en-GB">
                <a:latin typeface="Consolas" panose="020B0609020204030204" pitchFamily="49" charset="0"/>
              </a:rPr>
              <a:t>, LOG, SYSOUT};</a:t>
            </a:r>
            <a:endParaRPr lang="en-GB" dirty="0">
              <a:latin typeface="Consolas" panose="020B0609020204030204" pitchFamily="49" charset="0"/>
            </a:endParaRPr>
          </a:p>
          <a:p>
            <a:endParaRPr lang="en-GB" dirty="0">
              <a:latin typeface="Consolas" panose="020B0609020204030204" pitchFamily="49" charset="0"/>
            </a:endParaRPr>
          </a:p>
          <a:p>
            <a:r>
              <a:rPr lang="en-GB" b="1" dirty="0">
                <a:solidFill>
                  <a:srgbClr val="7030A0"/>
                </a:solidFill>
                <a:latin typeface="Consolas" panose="020B0609020204030204" pitchFamily="49" charset="0"/>
              </a:rPr>
              <a:t>abstract</a:t>
            </a:r>
            <a:r>
              <a:rPr lang="en-GB" dirty="0">
                <a:latin typeface="Consolas" panose="020B0609020204030204" pitchFamily="49" charset="0"/>
              </a:rPr>
              <a:t> compound </a:t>
            </a:r>
            <a:r>
              <a:rPr lang="en-GB" dirty="0" err="1">
                <a:latin typeface="Consolas" panose="020B0609020204030204" pitchFamily="49" charset="0"/>
              </a:rPr>
              <a:t>ServiceBase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/* … */</a:t>
            </a:r>
            <a:r>
              <a:rPr lang="en-GB" dirty="0">
                <a:latin typeface="Consolas" panose="020B0609020204030204" pitchFamily="49" charset="0"/>
              </a:rPr>
              <a:t> {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traceRcv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 </a:t>
            </a:r>
            <a:r>
              <a:rPr lang="en-GB" dirty="0" err="1">
                <a:latin typeface="Consolas" panose="020B0609020204030204" pitchFamily="49" charset="0"/>
              </a:rPr>
              <a:t>traceSent</a:t>
            </a:r>
            <a:r>
              <a:rPr lang="en-GB" dirty="0">
                <a:latin typeface="Consolas" panose="020B0609020204030204" pitchFamily="49" charset="0"/>
              </a:rPr>
              <a:t> = </a:t>
            </a:r>
            <a:r>
              <a:rPr lang="en-GB" dirty="0" err="1">
                <a:latin typeface="Consolas" panose="020B0609020204030204" pitchFamily="49" charset="0"/>
              </a:rPr>
              <a:t>TraceKind</a:t>
            </a:r>
            <a:r>
              <a:rPr lang="en-GB" dirty="0">
                <a:latin typeface="Consolas" panose="020B0609020204030204" pitchFamily="49" charset="0"/>
              </a:rPr>
              <a:t>::NONE;</a:t>
            </a:r>
          </a:p>
          <a:p>
            <a:r>
              <a:rPr lang="en-GB" dirty="0">
                <a:latin typeface="Consolas" panose="020B0609020204030204" pitchFamily="49" charset="0"/>
              </a:rPr>
              <a:t>    </a:t>
            </a:r>
            <a:r>
              <a:rPr lang="en-GB" dirty="0">
                <a:solidFill>
                  <a:schemeClr val="accent6">
                    <a:lumMod val="75000"/>
                  </a:schemeClr>
                </a:solidFill>
                <a:latin typeface="Consolas" panose="020B0609020204030204" pitchFamily="49" charset="0"/>
              </a:rPr>
              <a:t>//…</a:t>
            </a:r>
          </a:p>
          <a:p>
            <a:r>
              <a:rPr lang="en-GB" dirty="0">
                <a:latin typeface="Consolas" panose="020B0609020204030204" pitchFamily="49" charset="0"/>
              </a:rPr>
              <a:t>};</a:t>
            </a:r>
          </a:p>
        </p:txBody>
      </p:sp>
    </p:spTree>
    <p:extLst>
      <p:ext uri="{BB962C8B-B14F-4D97-AF65-F5344CB8AC3E}">
        <p14:creationId xmlns:p14="http://schemas.microsoft.com/office/powerpoint/2010/main" val="343911116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59E87DB-7AFC-4BB1-8585-B3DBF8716990}"/>
              </a:ext>
            </a:extLst>
          </p:cNvPr>
          <p:cNvSpPr txBox="1"/>
          <p:nvPr/>
        </p:nvSpPr>
        <p:spPr>
          <a:xfrm>
            <a:off x="1007852" y="1000495"/>
            <a:ext cx="5897763" cy="49952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3EEE79B-F2FD-4B34-A591-0A43DD0B65D6}"/>
              </a:ext>
            </a:extLst>
          </p:cNvPr>
          <p:cNvSpPr txBox="1"/>
          <p:nvPr/>
        </p:nvSpPr>
        <p:spPr>
          <a:xfrm>
            <a:off x="6905625" y="1000495"/>
            <a:ext cx="4781540" cy="499750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support.aas.basyx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AD51A2B-A57C-4605-9566-F5219AB5DED6}"/>
              </a:ext>
            </a:extLst>
          </p:cNvPr>
          <p:cNvSpPr txBox="1"/>
          <p:nvPr/>
        </p:nvSpPr>
        <p:spPr>
          <a:xfrm>
            <a:off x="1007853" y="1502262"/>
            <a:ext cx="10679322" cy="14938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 anchor="t">
            <a:noAutofit/>
          </a:bodyPr>
          <a:lstStyle/>
          <a:p>
            <a:r>
              <a:rPr lang="en-US" dirty="0" err="1"/>
              <a:t>support.aas.iip-aas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5153F14-8D27-40A7-A63B-49B82510272E}"/>
              </a:ext>
            </a:extLst>
          </p:cNvPr>
          <p:cNvSpPr txBox="1"/>
          <p:nvPr/>
        </p:nvSpPr>
        <p:spPr>
          <a:xfrm>
            <a:off x="1134587" y="2189428"/>
            <a:ext cx="1613390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«interface»</a:t>
            </a:r>
          </a:p>
          <a:p>
            <a:pPr algn="ctr"/>
            <a:r>
              <a:rPr lang="en-US" dirty="0" err="1"/>
              <a:t>AasContributor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0E1218A-157C-4EC6-99C0-962AEA90A765}"/>
              </a:ext>
            </a:extLst>
          </p:cNvPr>
          <p:cNvSpPr txBox="1"/>
          <p:nvPr/>
        </p:nvSpPr>
        <p:spPr>
          <a:xfrm>
            <a:off x="1007852" y="3156414"/>
            <a:ext cx="10679313" cy="2191396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none" rtlCol="0" anchor="b">
            <a:noAutofit/>
          </a:bodyPr>
          <a:lstStyle/>
          <a:p>
            <a:r>
              <a:rPr lang="en-US" i="1" dirty="0"/>
              <a:t>component C</a:t>
            </a:r>
            <a:endParaRPr lang="en-DE" i="1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BDB954F-240A-4B60-ABC2-B81ACCD6CA66}"/>
              </a:ext>
            </a:extLst>
          </p:cNvPr>
          <p:cNvSpPr txBox="1"/>
          <p:nvPr/>
        </p:nvSpPr>
        <p:spPr>
          <a:xfrm>
            <a:off x="1620520" y="4458007"/>
            <a:ext cx="64152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B879202-976B-4C7F-B999-02E7FF9FBF1F}"/>
              </a:ext>
            </a:extLst>
          </p:cNvPr>
          <p:cNvSpPr txBox="1"/>
          <p:nvPr/>
        </p:nvSpPr>
        <p:spPr>
          <a:xfrm>
            <a:off x="3034810" y="2322778"/>
            <a:ext cx="16474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AasPartRegistry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EA89ED93-0DE6-425A-8979-58E838265038}"/>
              </a:ext>
            </a:extLst>
          </p:cNvPr>
          <p:cNvCxnSpPr>
            <a:stCxn id="8" idx="1"/>
            <a:endCxn id="5" idx="3"/>
          </p:cNvCxnSpPr>
          <p:nvPr/>
        </p:nvCxnSpPr>
        <p:spPr>
          <a:xfrm rot="10800000" flipV="1">
            <a:off x="2747978" y="2507444"/>
            <a:ext cx="286833" cy="515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080A2226-7A64-4F51-9D89-51ECF4DC3C3E}"/>
              </a:ext>
            </a:extLst>
          </p:cNvPr>
          <p:cNvSpPr txBox="1"/>
          <p:nvPr/>
        </p:nvSpPr>
        <p:spPr>
          <a:xfrm>
            <a:off x="2741353" y="221827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12" name="Isosceles Triangle 11">
            <a:extLst>
              <a:ext uri="{FF2B5EF4-FFF2-40B4-BE49-F238E27FC236}">
                <a16:creationId xmlns:a16="http://schemas.microsoft.com/office/drawing/2014/main" id="{955D8BE5-C44A-47DD-87AD-48A116770008}"/>
              </a:ext>
            </a:extLst>
          </p:cNvPr>
          <p:cNvSpPr/>
          <p:nvPr/>
        </p:nvSpPr>
        <p:spPr>
          <a:xfrm>
            <a:off x="1813146" y="282454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" name="Straight Connector 13">
            <a:extLst>
              <a:ext uri="{FF2B5EF4-FFF2-40B4-BE49-F238E27FC236}">
                <a16:creationId xmlns:a16="http://schemas.microsoft.com/office/drawing/2014/main" id="{5F8C8758-3E0B-4B6E-AE7A-9850BE591C31}"/>
              </a:ext>
            </a:extLst>
          </p:cNvPr>
          <p:cNvCxnSpPr>
            <a:stCxn id="12" idx="3"/>
            <a:endCxn id="7" idx="0"/>
          </p:cNvCxnSpPr>
          <p:nvPr/>
        </p:nvCxnSpPr>
        <p:spPr>
          <a:xfrm flipH="1">
            <a:off x="1941281" y="3085507"/>
            <a:ext cx="1" cy="137250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" name="TextBox 14">
            <a:extLst>
              <a:ext uri="{FF2B5EF4-FFF2-40B4-BE49-F238E27FC236}">
                <a16:creationId xmlns:a16="http://schemas.microsoft.com/office/drawing/2014/main" id="{27B2418B-1848-4647-BBCA-011184C25A95}"/>
              </a:ext>
            </a:extLst>
          </p:cNvPr>
          <p:cNvSpPr txBox="1"/>
          <p:nvPr/>
        </p:nvSpPr>
        <p:spPr>
          <a:xfrm>
            <a:off x="4969082" y="2322778"/>
            <a:ext cx="30688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AbstractAasLifecycleDescriptor</a:t>
            </a:r>
            <a:endParaRPr lang="en-DE" i="1" dirty="0"/>
          </a:p>
        </p:txBody>
      </p:sp>
      <p:cxnSp>
        <p:nvCxnSpPr>
          <p:cNvPr id="17" name="Straight Arrow Connector 16">
            <a:extLst>
              <a:ext uri="{FF2B5EF4-FFF2-40B4-BE49-F238E27FC236}">
                <a16:creationId xmlns:a16="http://schemas.microsoft.com/office/drawing/2014/main" id="{86275160-3791-483D-8F62-70FC4A054E50}"/>
              </a:ext>
            </a:extLst>
          </p:cNvPr>
          <p:cNvCxnSpPr/>
          <p:nvPr/>
        </p:nvCxnSpPr>
        <p:spPr>
          <a:xfrm flipH="1">
            <a:off x="4682249" y="2507444"/>
            <a:ext cx="286833" cy="0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89031858-1139-4F3C-B2A1-C1F9D17F8A3C}"/>
              </a:ext>
            </a:extLst>
          </p:cNvPr>
          <p:cNvSpPr txBox="1"/>
          <p:nvPr/>
        </p:nvSpPr>
        <p:spPr>
          <a:xfrm>
            <a:off x="7957401" y="4458009"/>
            <a:ext cx="11796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C</a:t>
            </a:r>
            <a:r>
              <a:rPr lang="en-US" dirty="0" err="1"/>
              <a:t>AasClient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8A63E116-B1EF-4871-834F-42C48A2411F3}"/>
              </a:ext>
            </a:extLst>
          </p:cNvPr>
          <p:cNvSpPr txBox="1"/>
          <p:nvPr/>
        </p:nvSpPr>
        <p:spPr>
          <a:xfrm>
            <a:off x="9085251" y="1599835"/>
            <a:ext cx="163955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SubmodelClient</a:t>
            </a:r>
            <a:endParaRPr lang="en-DE" i="1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D67B0E7C-43BA-47C2-BC81-7AF6F3DC3982}"/>
              </a:ext>
            </a:extLst>
          </p:cNvPr>
          <p:cNvSpPr txBox="1"/>
          <p:nvPr/>
        </p:nvSpPr>
        <p:spPr>
          <a:xfrm>
            <a:off x="8161813" y="2320110"/>
            <a:ext cx="3410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SubmodelElementsCollectionClient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0A6D884-36F2-4CCF-B2EE-468B1EED595E}"/>
              </a:ext>
            </a:extLst>
          </p:cNvPr>
          <p:cNvSpPr txBox="1"/>
          <p:nvPr/>
        </p:nvSpPr>
        <p:spPr>
          <a:xfrm>
            <a:off x="7380762" y="3378538"/>
            <a:ext cx="1325087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«interface»</a:t>
            </a:r>
            <a:endParaRPr lang="en-US" i="1" dirty="0"/>
          </a:p>
          <a:p>
            <a:pPr algn="ctr"/>
            <a:r>
              <a:rPr lang="en-US" i="1" dirty="0" err="1"/>
              <a:t>C</a:t>
            </a:r>
            <a:r>
              <a:rPr lang="en-US" dirty="0" err="1"/>
              <a:t>Client</a:t>
            </a:r>
            <a:endParaRPr lang="en-DE" dirty="0"/>
          </a:p>
        </p:txBody>
      </p: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5B25D7C6-EB08-4572-93CE-2EDD77D322F7}"/>
              </a:ext>
            </a:extLst>
          </p:cNvPr>
          <p:cNvCxnSpPr>
            <a:cxnSpLocks/>
            <a:stCxn id="18" idx="1"/>
            <a:endCxn id="7" idx="3"/>
          </p:cNvCxnSpPr>
          <p:nvPr/>
        </p:nvCxnSpPr>
        <p:spPr>
          <a:xfrm flipH="1" flipV="1">
            <a:off x="2262042" y="4642673"/>
            <a:ext cx="5695359" cy="2"/>
          </a:xfrm>
          <a:prstGeom prst="straightConnector1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Isosceles Triangle 27">
            <a:extLst>
              <a:ext uri="{FF2B5EF4-FFF2-40B4-BE49-F238E27FC236}">
                <a16:creationId xmlns:a16="http://schemas.microsoft.com/office/drawing/2014/main" id="{90E6C403-A844-4CAA-BCEF-60843EEEF4C4}"/>
              </a:ext>
            </a:extLst>
          </p:cNvPr>
          <p:cNvSpPr/>
          <p:nvPr/>
        </p:nvSpPr>
        <p:spPr>
          <a:xfrm rot="19347270">
            <a:off x="8026706" y="4024869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7F71512E-DAED-4358-A360-0DCC35908EAE}"/>
              </a:ext>
            </a:extLst>
          </p:cNvPr>
          <p:cNvCxnSpPr>
            <a:cxnSpLocks/>
            <a:stCxn id="28" idx="3"/>
            <a:endCxn id="18" idx="0"/>
          </p:cNvCxnSpPr>
          <p:nvPr/>
        </p:nvCxnSpPr>
        <p:spPr>
          <a:xfrm>
            <a:off x="8234356" y="4258804"/>
            <a:ext cx="312854" cy="199205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" name="Isosceles Triangle 31">
            <a:extLst>
              <a:ext uri="{FF2B5EF4-FFF2-40B4-BE49-F238E27FC236}">
                <a16:creationId xmlns:a16="http://schemas.microsoft.com/office/drawing/2014/main" id="{D7108C01-9924-4CAC-96C2-A32C20BEFA98}"/>
              </a:ext>
            </a:extLst>
          </p:cNvPr>
          <p:cNvSpPr/>
          <p:nvPr/>
        </p:nvSpPr>
        <p:spPr>
          <a:xfrm rot="1346612">
            <a:off x="9527950" y="2712283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3" name="Straight Connector 32">
            <a:extLst>
              <a:ext uri="{FF2B5EF4-FFF2-40B4-BE49-F238E27FC236}">
                <a16:creationId xmlns:a16="http://schemas.microsoft.com/office/drawing/2014/main" id="{28D19039-1F1A-46EA-8984-F1C6D886A3B4}"/>
              </a:ext>
            </a:extLst>
          </p:cNvPr>
          <p:cNvCxnSpPr>
            <a:cxnSpLocks/>
            <a:stCxn id="32" idx="3"/>
            <a:endCxn id="18" idx="0"/>
          </p:cNvCxnSpPr>
          <p:nvPr/>
        </p:nvCxnSpPr>
        <p:spPr>
          <a:xfrm flipH="1">
            <a:off x="8547210" y="2963362"/>
            <a:ext cx="1059062" cy="1494647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TextBox 36">
            <a:extLst>
              <a:ext uri="{FF2B5EF4-FFF2-40B4-BE49-F238E27FC236}">
                <a16:creationId xmlns:a16="http://schemas.microsoft.com/office/drawing/2014/main" id="{DDD9E615-1C9E-4711-9901-E5B1D7122E07}"/>
              </a:ext>
            </a:extLst>
          </p:cNvPr>
          <p:cNvSpPr txBox="1"/>
          <p:nvPr/>
        </p:nvSpPr>
        <p:spPr>
          <a:xfrm>
            <a:off x="5101209" y="3345085"/>
            <a:ext cx="20802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i="1" dirty="0" err="1"/>
              <a:t>C</a:t>
            </a:r>
            <a:r>
              <a:rPr lang="en-US" dirty="0" err="1"/>
              <a:t>LifecycleDescriptor</a:t>
            </a:r>
            <a:endParaRPr lang="en-DE" dirty="0"/>
          </a:p>
        </p:txBody>
      </p:sp>
      <p:sp>
        <p:nvSpPr>
          <p:cNvPr id="40" name="Isosceles Triangle 39">
            <a:extLst>
              <a:ext uri="{FF2B5EF4-FFF2-40B4-BE49-F238E27FC236}">
                <a16:creationId xmlns:a16="http://schemas.microsoft.com/office/drawing/2014/main" id="{ECC4AA55-0FA7-4E5B-A416-B071DF8DDB43}"/>
              </a:ext>
            </a:extLst>
          </p:cNvPr>
          <p:cNvSpPr/>
          <p:nvPr/>
        </p:nvSpPr>
        <p:spPr>
          <a:xfrm>
            <a:off x="6009828" y="2704385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1" name="Straight Connector 32">
            <a:extLst>
              <a:ext uri="{FF2B5EF4-FFF2-40B4-BE49-F238E27FC236}">
                <a16:creationId xmlns:a16="http://schemas.microsoft.com/office/drawing/2014/main" id="{9E943C22-36CB-4FFD-8CBC-787E8EA6EAE6}"/>
              </a:ext>
            </a:extLst>
          </p:cNvPr>
          <p:cNvCxnSpPr>
            <a:cxnSpLocks/>
            <a:stCxn id="40" idx="3"/>
            <a:endCxn id="37" idx="0"/>
          </p:cNvCxnSpPr>
          <p:nvPr/>
        </p:nvCxnSpPr>
        <p:spPr>
          <a:xfrm rot="16200000" flipH="1">
            <a:off x="5949780" y="3153531"/>
            <a:ext cx="379738" cy="3370"/>
          </a:xfrm>
          <a:prstGeom prst="bentConnector3">
            <a:avLst>
              <a:gd name="adj1" fmla="val 50000"/>
            </a:avLst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Isosceles Triangle 47">
            <a:extLst>
              <a:ext uri="{FF2B5EF4-FFF2-40B4-BE49-F238E27FC236}">
                <a16:creationId xmlns:a16="http://schemas.microsoft.com/office/drawing/2014/main" id="{7CA88A9B-6E33-40F4-81EE-6505F9725E1B}"/>
              </a:ext>
            </a:extLst>
          </p:cNvPr>
          <p:cNvSpPr/>
          <p:nvPr/>
        </p:nvSpPr>
        <p:spPr>
          <a:xfrm>
            <a:off x="9734294" y="1969167"/>
            <a:ext cx="256271" cy="260962"/>
          </a:xfrm>
          <a:prstGeom prst="triangle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Straight Connector 32">
            <a:extLst>
              <a:ext uri="{FF2B5EF4-FFF2-40B4-BE49-F238E27FC236}">
                <a16:creationId xmlns:a16="http://schemas.microsoft.com/office/drawing/2014/main" id="{5896D058-5876-4E8D-B7A9-0D9BF7061A43}"/>
              </a:ext>
            </a:extLst>
          </p:cNvPr>
          <p:cNvCxnSpPr>
            <a:cxnSpLocks/>
            <a:stCxn id="48" idx="3"/>
            <a:endCxn id="22" idx="0"/>
          </p:cNvCxnSpPr>
          <p:nvPr/>
        </p:nvCxnSpPr>
        <p:spPr>
          <a:xfrm>
            <a:off x="9862430" y="2230129"/>
            <a:ext cx="4498" cy="89981"/>
          </a:xfrm>
          <a:prstGeom prst="straightConnector1">
            <a:avLst/>
          </a:prstGeom>
          <a:ln>
            <a:prstDash val="soli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" name="Rectangle 55">
            <a:extLst>
              <a:ext uri="{FF2B5EF4-FFF2-40B4-BE49-F238E27FC236}">
                <a16:creationId xmlns:a16="http://schemas.microsoft.com/office/drawing/2014/main" id="{34230AD9-A424-417E-86B0-669ACDB659AB}"/>
              </a:ext>
            </a:extLst>
          </p:cNvPr>
          <p:cNvSpPr/>
          <p:nvPr/>
        </p:nvSpPr>
        <p:spPr>
          <a:xfrm>
            <a:off x="3510271" y="3884933"/>
            <a:ext cx="1231421" cy="54083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META-INF/</a:t>
            </a:r>
          </a:p>
          <a:p>
            <a:pPr algn="ctr"/>
            <a:r>
              <a:rPr lang="en-US" dirty="0">
                <a:solidFill>
                  <a:schemeClr val="tx1"/>
                </a:solidFill>
              </a:rPr>
              <a:t>services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57" name="Straight Arrow Connector 56">
            <a:extLst>
              <a:ext uri="{FF2B5EF4-FFF2-40B4-BE49-F238E27FC236}">
                <a16:creationId xmlns:a16="http://schemas.microsoft.com/office/drawing/2014/main" id="{93A1A47F-980D-47C8-BC17-B3E80EA4C6D2}"/>
              </a:ext>
            </a:extLst>
          </p:cNvPr>
          <p:cNvCxnSpPr>
            <a:cxnSpLocks/>
            <a:stCxn id="56" idx="3"/>
            <a:endCxn id="37" idx="2"/>
          </p:cNvCxnSpPr>
          <p:nvPr/>
        </p:nvCxnSpPr>
        <p:spPr>
          <a:xfrm flipV="1">
            <a:off x="4741692" y="3714417"/>
            <a:ext cx="1399642" cy="440933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61">
            <a:extLst>
              <a:ext uri="{FF2B5EF4-FFF2-40B4-BE49-F238E27FC236}">
                <a16:creationId xmlns:a16="http://schemas.microsoft.com/office/drawing/2014/main" id="{57F8B386-4CFC-49F9-BCB9-C64B6632C374}"/>
              </a:ext>
            </a:extLst>
          </p:cNvPr>
          <p:cNvCxnSpPr>
            <a:cxnSpLocks/>
            <a:stCxn id="37" idx="1"/>
            <a:endCxn id="79" idx="0"/>
          </p:cNvCxnSpPr>
          <p:nvPr/>
        </p:nvCxnSpPr>
        <p:spPr>
          <a:xfrm rot="10800000" flipV="1">
            <a:off x="2165729" y="3529750"/>
            <a:ext cx="2935480" cy="939895"/>
          </a:xfrm>
          <a:prstGeom prst="bentConnector2">
            <a:avLst/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" name="Straight Arrow Connector 64">
            <a:extLst>
              <a:ext uri="{FF2B5EF4-FFF2-40B4-BE49-F238E27FC236}">
                <a16:creationId xmlns:a16="http://schemas.microsoft.com/office/drawing/2014/main" id="{7A9E5F88-A270-4004-9E8B-A62C75FAEA4E}"/>
              </a:ext>
            </a:extLst>
          </p:cNvPr>
          <p:cNvCxnSpPr>
            <a:cxnSpLocks/>
            <a:stCxn id="15" idx="0"/>
            <a:endCxn id="5" idx="0"/>
          </p:cNvCxnSpPr>
          <p:nvPr/>
        </p:nvCxnSpPr>
        <p:spPr>
          <a:xfrm rot="16200000" flipV="1">
            <a:off x="4155721" y="-25011"/>
            <a:ext cx="133350" cy="4562227"/>
          </a:xfrm>
          <a:prstGeom prst="bentConnector3">
            <a:avLst>
              <a:gd name="adj1" fmla="val 271429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B7B0FE9A-0B16-4FDB-9469-6C2250C689DD}"/>
              </a:ext>
            </a:extLst>
          </p:cNvPr>
          <p:cNvSpPr txBox="1"/>
          <p:nvPr/>
        </p:nvSpPr>
        <p:spPr>
          <a:xfrm>
            <a:off x="3597041" y="3268141"/>
            <a:ext cx="92006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«create»</a:t>
            </a:r>
            <a:endParaRPr lang="en-DE" sz="16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767AE302-EFF1-47BD-A37F-C93136A9B153}"/>
              </a:ext>
            </a:extLst>
          </p:cNvPr>
          <p:cNvSpPr txBox="1"/>
          <p:nvPr/>
        </p:nvSpPr>
        <p:spPr>
          <a:xfrm>
            <a:off x="4908824" y="4069682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FFE1E8C9-29BF-4C57-A602-65D8370BAE37}"/>
              </a:ext>
            </a:extLst>
          </p:cNvPr>
          <p:cNvSpPr txBox="1"/>
          <p:nvPr/>
        </p:nvSpPr>
        <p:spPr>
          <a:xfrm>
            <a:off x="3254485" y="1073935"/>
            <a:ext cx="1208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AasFactory</a:t>
            </a:r>
            <a:endParaRPr lang="en-DE" dirty="0"/>
          </a:p>
        </p:txBody>
      </p:sp>
      <p:cxnSp>
        <p:nvCxnSpPr>
          <p:cNvPr id="72" name="Straight Arrow Connector 64">
            <a:extLst>
              <a:ext uri="{FF2B5EF4-FFF2-40B4-BE49-F238E27FC236}">
                <a16:creationId xmlns:a16="http://schemas.microsoft.com/office/drawing/2014/main" id="{FF2B3E5B-C12D-4BD1-A2A4-90E4F2D51E62}"/>
              </a:ext>
            </a:extLst>
          </p:cNvPr>
          <p:cNvCxnSpPr>
            <a:cxnSpLocks/>
            <a:stCxn id="7" idx="1"/>
            <a:endCxn id="71" idx="1"/>
          </p:cNvCxnSpPr>
          <p:nvPr/>
        </p:nvCxnSpPr>
        <p:spPr>
          <a:xfrm rot="10800000" flipH="1">
            <a:off x="1620519" y="1258601"/>
            <a:ext cx="1633965" cy="3384072"/>
          </a:xfrm>
          <a:prstGeom prst="bentConnector3">
            <a:avLst>
              <a:gd name="adj1" fmla="val -54408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Straight Arrow Connector 56">
            <a:extLst>
              <a:ext uri="{FF2B5EF4-FFF2-40B4-BE49-F238E27FC236}">
                <a16:creationId xmlns:a16="http://schemas.microsoft.com/office/drawing/2014/main" id="{9AADCBFA-D88E-490B-A5A5-8FFDFEADB949}"/>
              </a:ext>
            </a:extLst>
          </p:cNvPr>
          <p:cNvCxnSpPr>
            <a:cxnSpLocks/>
            <a:stCxn id="56" idx="1"/>
            <a:endCxn id="79" idx="3"/>
          </p:cNvCxnSpPr>
          <p:nvPr/>
        </p:nvCxnSpPr>
        <p:spPr>
          <a:xfrm rot="10800000" flipV="1">
            <a:off x="2262041" y="4155349"/>
            <a:ext cx="1248230" cy="359005"/>
          </a:xfrm>
          <a:prstGeom prst="bentConnector3">
            <a:avLst>
              <a:gd name="adj1" fmla="val 50000"/>
            </a:avLst>
          </a:prstGeom>
          <a:ln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Rectangle 78">
            <a:extLst>
              <a:ext uri="{FF2B5EF4-FFF2-40B4-BE49-F238E27FC236}">
                <a16:creationId xmlns:a16="http://schemas.microsoft.com/office/drawing/2014/main" id="{CC29CEB9-6A72-4552-B71B-0D9502798D42}"/>
              </a:ext>
            </a:extLst>
          </p:cNvPr>
          <p:cNvSpPr/>
          <p:nvPr/>
        </p:nvSpPr>
        <p:spPr>
          <a:xfrm>
            <a:off x="2069417" y="4469646"/>
            <a:ext cx="192624" cy="89418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2" name="TextBox 81">
            <a:extLst>
              <a:ext uri="{FF2B5EF4-FFF2-40B4-BE49-F238E27FC236}">
                <a16:creationId xmlns:a16="http://schemas.microsoft.com/office/drawing/2014/main" id="{D427799B-F87B-4588-8890-79399C27CBD9}"/>
              </a:ext>
            </a:extLst>
          </p:cNvPr>
          <p:cNvSpPr txBox="1"/>
          <p:nvPr/>
        </p:nvSpPr>
        <p:spPr>
          <a:xfrm>
            <a:off x="2859087" y="3878711"/>
            <a:ext cx="7161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«lists»</a:t>
            </a:r>
            <a:endParaRPr lang="en-DE" sz="1600" dirty="0"/>
          </a:p>
        </p:txBody>
      </p:sp>
    </p:spTree>
    <p:extLst>
      <p:ext uri="{BB962C8B-B14F-4D97-AF65-F5344CB8AC3E}">
        <p14:creationId xmlns:p14="http://schemas.microsoft.com/office/powerpoint/2010/main" val="3181799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val 1">
            <a:extLst>
              <a:ext uri="{FF2B5EF4-FFF2-40B4-BE49-F238E27FC236}">
                <a16:creationId xmlns:a16="http://schemas.microsoft.com/office/drawing/2014/main" id="{D4096C93-A707-4C57-B119-6DF7C6673EE4}"/>
              </a:ext>
            </a:extLst>
          </p:cNvPr>
          <p:cNvSpPr/>
          <p:nvPr/>
        </p:nvSpPr>
        <p:spPr>
          <a:xfrm>
            <a:off x="3571335" y="46582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2</a:t>
            </a:r>
            <a:endParaRPr lang="en-DE" dirty="0"/>
          </a:p>
        </p:txBody>
      </p:sp>
      <p:sp>
        <p:nvSpPr>
          <p:cNvPr id="3" name="Oval 2">
            <a:extLst>
              <a:ext uri="{FF2B5EF4-FFF2-40B4-BE49-F238E27FC236}">
                <a16:creationId xmlns:a16="http://schemas.microsoft.com/office/drawing/2014/main" id="{C305AB94-96E3-437B-8811-D3AE5509EBAF}"/>
              </a:ext>
            </a:extLst>
          </p:cNvPr>
          <p:cNvSpPr/>
          <p:nvPr/>
        </p:nvSpPr>
        <p:spPr>
          <a:xfrm>
            <a:off x="1733909" y="1319842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1</a:t>
            </a:r>
            <a:endParaRPr lang="en-DE" dirty="0"/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F6D01008-797A-468D-9C7F-F82E7A2FA2C0}"/>
              </a:ext>
            </a:extLst>
          </p:cNvPr>
          <p:cNvSpPr/>
          <p:nvPr/>
        </p:nvSpPr>
        <p:spPr>
          <a:xfrm>
            <a:off x="3571335" y="1170317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3</a:t>
            </a:r>
            <a:endParaRPr lang="en-DE" dirty="0"/>
          </a:p>
        </p:txBody>
      </p:sp>
      <p:sp>
        <p:nvSpPr>
          <p:cNvPr id="5" name="Oval 4">
            <a:extLst>
              <a:ext uri="{FF2B5EF4-FFF2-40B4-BE49-F238E27FC236}">
                <a16:creationId xmlns:a16="http://schemas.microsoft.com/office/drawing/2014/main" id="{E8037909-60EF-43EC-8962-AD4FAF46F6B4}"/>
              </a:ext>
            </a:extLst>
          </p:cNvPr>
          <p:cNvSpPr/>
          <p:nvPr/>
        </p:nvSpPr>
        <p:spPr>
          <a:xfrm>
            <a:off x="3571335" y="1978324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  <a:endParaRPr lang="en-DE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723F6A54-3972-447E-A050-5D92BEBAC26F}"/>
              </a:ext>
            </a:extLst>
          </p:cNvPr>
          <p:cNvSpPr/>
          <p:nvPr/>
        </p:nvSpPr>
        <p:spPr>
          <a:xfrm>
            <a:off x="5526656" y="724619"/>
            <a:ext cx="569344" cy="517584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5</a:t>
            </a:r>
            <a:endParaRPr lang="en-DE" dirty="0"/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648C8708-7C85-4E39-A84D-C9FBCC1901AB}"/>
              </a:ext>
            </a:extLst>
          </p:cNvPr>
          <p:cNvCxnSpPr>
            <a:stCxn id="3" idx="6"/>
            <a:endCxn id="2" idx="2"/>
          </p:cNvCxnSpPr>
          <p:nvPr/>
        </p:nvCxnSpPr>
        <p:spPr>
          <a:xfrm flipV="1">
            <a:off x="2303253" y="724619"/>
            <a:ext cx="1268082" cy="85401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Straight Connector 7">
            <a:extLst>
              <a:ext uri="{FF2B5EF4-FFF2-40B4-BE49-F238E27FC236}">
                <a16:creationId xmlns:a16="http://schemas.microsoft.com/office/drawing/2014/main" id="{44FD99F8-602E-4E98-852A-921FC07A87C2}"/>
              </a:ext>
            </a:extLst>
          </p:cNvPr>
          <p:cNvCxnSpPr>
            <a:cxnSpLocks/>
            <a:stCxn id="3" idx="6"/>
            <a:endCxn id="4" idx="2"/>
          </p:cNvCxnSpPr>
          <p:nvPr/>
        </p:nvCxnSpPr>
        <p:spPr>
          <a:xfrm flipV="1">
            <a:off x="2303253" y="1429109"/>
            <a:ext cx="1268082" cy="149525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8912507E-E3A3-45C7-B9F9-50D4D4417B90}"/>
              </a:ext>
            </a:extLst>
          </p:cNvPr>
          <p:cNvCxnSpPr>
            <a:cxnSpLocks/>
            <a:stCxn id="3" idx="6"/>
            <a:endCxn id="5" idx="2"/>
          </p:cNvCxnSpPr>
          <p:nvPr/>
        </p:nvCxnSpPr>
        <p:spPr>
          <a:xfrm>
            <a:off x="2303253" y="1578634"/>
            <a:ext cx="1268082" cy="65848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917BB4FB-22B1-486E-9B34-AD9C2E5FEFCE}"/>
              </a:ext>
            </a:extLst>
          </p:cNvPr>
          <p:cNvCxnSpPr>
            <a:cxnSpLocks/>
            <a:stCxn id="2" idx="6"/>
            <a:endCxn id="6" idx="2"/>
          </p:cNvCxnSpPr>
          <p:nvPr/>
        </p:nvCxnSpPr>
        <p:spPr>
          <a:xfrm>
            <a:off x="4140679" y="724619"/>
            <a:ext cx="1385977" cy="258792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DF0F37C8-3C1B-4236-9FAF-317F5F94117C}"/>
              </a:ext>
            </a:extLst>
          </p:cNvPr>
          <p:cNvCxnSpPr>
            <a:cxnSpLocks/>
            <a:stCxn id="4" idx="6"/>
            <a:endCxn id="6" idx="3"/>
          </p:cNvCxnSpPr>
          <p:nvPr/>
        </p:nvCxnSpPr>
        <p:spPr>
          <a:xfrm flipV="1">
            <a:off x="4140679" y="1166405"/>
            <a:ext cx="1469355" cy="262704"/>
          </a:xfrm>
          <a:prstGeom prst="line">
            <a:avLst/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23">
            <a:extLst>
              <a:ext uri="{FF2B5EF4-FFF2-40B4-BE49-F238E27FC236}">
                <a16:creationId xmlns:a16="http://schemas.microsoft.com/office/drawing/2014/main" id="{B7355AE2-C7A9-487C-9A92-7D9AA183F1FB}"/>
              </a:ext>
            </a:extLst>
          </p:cNvPr>
          <p:cNvCxnSpPr>
            <a:cxnSpLocks/>
            <a:stCxn id="6" idx="0"/>
            <a:endCxn id="3" idx="0"/>
          </p:cNvCxnSpPr>
          <p:nvPr/>
        </p:nvCxnSpPr>
        <p:spPr>
          <a:xfrm rot="16200000" flipH="1" flipV="1">
            <a:off x="3617343" y="-874144"/>
            <a:ext cx="595223" cy="3792747"/>
          </a:xfrm>
          <a:prstGeom prst="bentConnector3">
            <a:avLst>
              <a:gd name="adj1" fmla="val -80435"/>
            </a:avLst>
          </a:prstGeom>
          <a:ln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TextBox 12">
            <a:extLst>
              <a:ext uri="{FF2B5EF4-FFF2-40B4-BE49-F238E27FC236}">
                <a16:creationId xmlns:a16="http://schemas.microsoft.com/office/drawing/2014/main" id="{11572E7F-544A-4F57-932B-D46BF9B5B95E}"/>
              </a:ext>
            </a:extLst>
          </p:cNvPr>
          <p:cNvSpPr txBox="1"/>
          <p:nvPr/>
        </p:nvSpPr>
        <p:spPr>
          <a:xfrm>
            <a:off x="2851148" y="76584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C0372ED-7EAD-4285-9E91-1709C4CAC5E5}"/>
              </a:ext>
            </a:extLst>
          </p:cNvPr>
          <p:cNvSpPr txBox="1"/>
          <p:nvPr/>
        </p:nvSpPr>
        <p:spPr>
          <a:xfrm>
            <a:off x="2937294" y="1176401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D15C563-971E-4008-85F6-1E77ECE44AD4}"/>
              </a:ext>
            </a:extLst>
          </p:cNvPr>
          <p:cNvSpPr txBox="1"/>
          <p:nvPr/>
        </p:nvSpPr>
        <p:spPr>
          <a:xfrm>
            <a:off x="2937294" y="1661084"/>
            <a:ext cx="30168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1</a:t>
            </a:r>
            <a:endParaRPr lang="en-DE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7F878994-BEEF-46B1-8F01-CF97ED6FCF54}"/>
              </a:ext>
            </a:extLst>
          </p:cNvPr>
          <p:cNvCxnSpPr>
            <a:stCxn id="3" idx="6"/>
          </p:cNvCxnSpPr>
          <p:nvPr/>
        </p:nvCxnSpPr>
        <p:spPr>
          <a:xfrm>
            <a:off x="2303253" y="1578634"/>
            <a:ext cx="1716656" cy="258792"/>
          </a:xfrm>
          <a:prstGeom prst="line">
            <a:avLst/>
          </a:prstGeom>
          <a:ln w="381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D4A1F09E-4501-415E-A172-02631CB034CA}"/>
              </a:ext>
            </a:extLst>
          </p:cNvPr>
          <p:cNvCxnSpPr>
            <a:cxnSpLocks/>
            <a:stCxn id="2" idx="3"/>
            <a:endCxn id="15" idx="0"/>
          </p:cNvCxnSpPr>
          <p:nvPr/>
        </p:nvCxnSpPr>
        <p:spPr>
          <a:xfrm flipH="1">
            <a:off x="3088137" y="907613"/>
            <a:ext cx="566576" cy="753471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>
            <a:extLst>
              <a:ext uri="{FF2B5EF4-FFF2-40B4-BE49-F238E27FC236}">
                <a16:creationId xmlns:a16="http://schemas.microsoft.com/office/drawing/2014/main" id="{E2069F9B-E6B5-4B85-87AA-35E24D3BD686}"/>
              </a:ext>
            </a:extLst>
          </p:cNvPr>
          <p:cNvCxnSpPr>
            <a:cxnSpLocks/>
            <a:stCxn id="4" idx="3"/>
          </p:cNvCxnSpPr>
          <p:nvPr/>
        </p:nvCxnSpPr>
        <p:spPr>
          <a:xfrm flipH="1">
            <a:off x="3546845" y="1612103"/>
            <a:ext cx="107868" cy="158248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DA68FAAD-303E-41A3-8DF9-8CC7468B31E7}"/>
              </a:ext>
            </a:extLst>
          </p:cNvPr>
          <p:cNvCxnSpPr>
            <a:cxnSpLocks/>
            <a:stCxn id="5" idx="1"/>
          </p:cNvCxnSpPr>
          <p:nvPr/>
        </p:nvCxnSpPr>
        <p:spPr>
          <a:xfrm flipV="1">
            <a:off x="3654713" y="1801982"/>
            <a:ext cx="48288" cy="252140"/>
          </a:xfrm>
          <a:prstGeom prst="line">
            <a:avLst/>
          </a:prstGeom>
          <a:ln w="38100">
            <a:solidFill>
              <a:srgbClr val="FF0000"/>
            </a:solidFill>
            <a:headEnd type="arrow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7143426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EB31265-21BC-4D49-A1CE-67E3BF052451}"/>
              </a:ext>
            </a:extLst>
          </p:cNvPr>
          <p:cNvSpPr txBox="1"/>
          <p:nvPr/>
        </p:nvSpPr>
        <p:spPr>
          <a:xfrm>
            <a:off x="598902" y="632007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org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752812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BOOT-INF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A240EAF0-ED26-4422-A5F3-40C504D3A54D}"/>
              </a:ext>
            </a:extLst>
          </p:cNvPr>
          <p:cNvSpPr txBox="1"/>
          <p:nvPr/>
        </p:nvSpPr>
        <p:spPr>
          <a:xfrm>
            <a:off x="594283" y="1863025"/>
            <a:ext cx="11049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META-INF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ABE1D04-B3F0-4F40-9EA2-AC7787546F05}"/>
              </a:ext>
            </a:extLst>
          </p:cNvPr>
          <p:cNvSpPr txBox="1"/>
          <p:nvPr/>
        </p:nvSpPr>
        <p:spPr>
          <a:xfrm>
            <a:off x="800726" y="873429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springframework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B46E543-FBC4-4107-ABE7-260DDA9C8EDA}"/>
              </a:ext>
            </a:extLst>
          </p:cNvPr>
          <p:cNvSpPr txBox="1"/>
          <p:nvPr/>
        </p:nvSpPr>
        <p:spPr>
          <a:xfrm>
            <a:off x="1045561" y="1150832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boot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92A41D0-5986-472E-8419-0082E1A82C71}"/>
              </a:ext>
            </a:extLst>
          </p:cNvPr>
          <p:cNvSpPr txBox="1"/>
          <p:nvPr/>
        </p:nvSpPr>
        <p:spPr>
          <a:xfrm>
            <a:off x="1296549" y="1399217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loader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F7B714ED-FB7F-4464-BB04-35BD74773F00}"/>
              </a:ext>
            </a:extLst>
          </p:cNvPr>
          <p:cNvSpPr txBox="1"/>
          <p:nvPr/>
        </p:nvSpPr>
        <p:spPr>
          <a:xfrm>
            <a:off x="1542287" y="1594000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" name="Right Brace 10">
            <a:extLst>
              <a:ext uri="{FF2B5EF4-FFF2-40B4-BE49-F238E27FC236}">
                <a16:creationId xmlns:a16="http://schemas.microsoft.com/office/drawing/2014/main" id="{85230848-473F-448A-A0CB-B3EC0DE2F45F}"/>
              </a:ext>
            </a:extLst>
          </p:cNvPr>
          <p:cNvSpPr/>
          <p:nvPr/>
        </p:nvSpPr>
        <p:spPr>
          <a:xfrm>
            <a:off x="4959096" y="702969"/>
            <a:ext cx="237744" cy="1217414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957E14C-1879-4683-870C-FD70CE801BDF}"/>
              </a:ext>
            </a:extLst>
          </p:cNvPr>
          <p:cNvSpPr txBox="1"/>
          <p:nvPr/>
        </p:nvSpPr>
        <p:spPr>
          <a:xfrm>
            <a:off x="5196840" y="993739"/>
            <a:ext cx="6396258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Unpacked </a:t>
            </a:r>
            <a:r>
              <a:rPr lang="en-GB" dirty="0" err="1"/>
              <a:t>startup</a:t>
            </a:r>
            <a:r>
              <a:rPr lang="en-GB" dirty="0"/>
              <a:t> code of Spring Boot/Cloud Stream</a:t>
            </a:r>
          </a:p>
          <a:p>
            <a:r>
              <a:rPr lang="en-GB" dirty="0"/>
              <a:t>(standard JAR packaging)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048638A-AA70-47CA-8D00-F4B9BC5A99BD}"/>
              </a:ext>
            </a:extLst>
          </p:cNvPr>
          <p:cNvSpPr txBox="1"/>
          <p:nvPr/>
        </p:nvSpPr>
        <p:spPr>
          <a:xfrm>
            <a:off x="859331" y="2167599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MANIFEST.MF</a:t>
            </a:r>
            <a:endParaRPr lang="en-DE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09E0994-9821-4BFA-908E-F646718FEA39}"/>
              </a:ext>
            </a:extLst>
          </p:cNvPr>
          <p:cNvSpPr txBox="1"/>
          <p:nvPr/>
        </p:nvSpPr>
        <p:spPr>
          <a:xfrm>
            <a:off x="919157" y="2434056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maven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FC333E-6833-400E-85B4-53C075684810}"/>
              </a:ext>
            </a:extLst>
          </p:cNvPr>
          <p:cNvSpPr txBox="1"/>
          <p:nvPr/>
        </p:nvSpPr>
        <p:spPr>
          <a:xfrm>
            <a:off x="825267" y="305409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classpath.idx</a:t>
            </a:r>
            <a:endParaRPr lang="en-DE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18A1F11E-C05B-4D93-BA3C-0A1B7A277DED}"/>
              </a:ext>
            </a:extLst>
          </p:cNvPr>
          <p:cNvSpPr txBox="1"/>
          <p:nvPr/>
        </p:nvSpPr>
        <p:spPr>
          <a:xfrm>
            <a:off x="833628" y="331701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layers.idx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6EB8388-6C0F-40BA-9B05-6837FDB758D7}"/>
              </a:ext>
            </a:extLst>
          </p:cNvPr>
          <p:cNvSpPr txBox="1"/>
          <p:nvPr/>
        </p:nvSpPr>
        <p:spPr>
          <a:xfrm>
            <a:off x="903829" y="3578240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lib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1133240" y="3840431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1132605" y="4259294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4395A326-D2E5-49E3-92E3-D24BFD1CBF36}"/>
              </a:ext>
            </a:extLst>
          </p:cNvPr>
          <p:cNvSpPr txBox="1"/>
          <p:nvPr/>
        </p:nvSpPr>
        <p:spPr>
          <a:xfrm>
            <a:off x="945946" y="447056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classes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D1B9912-EA01-4C7A-8D4D-65080B2131B1}"/>
              </a:ext>
            </a:extLst>
          </p:cNvPr>
          <p:cNvSpPr txBox="1"/>
          <p:nvPr/>
        </p:nvSpPr>
        <p:spPr>
          <a:xfrm>
            <a:off x="1200910" y="4735618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1120049" y="4059176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8A32EEE8-BA2F-42B1-9784-B63E32516F8F}"/>
              </a:ext>
            </a:extLst>
          </p:cNvPr>
          <p:cNvSpPr txBox="1"/>
          <p:nvPr/>
        </p:nvSpPr>
        <p:spPr>
          <a:xfrm>
            <a:off x="1404563" y="501438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F98455B9-E533-4633-BF50-3123D6BA8AE3}"/>
              </a:ext>
            </a:extLst>
          </p:cNvPr>
          <p:cNvSpPr txBox="1"/>
          <p:nvPr/>
        </p:nvSpPr>
        <p:spPr>
          <a:xfrm>
            <a:off x="1421171" y="5275407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B44906A-3914-4B4C-A50E-0A652BC231C2}"/>
              </a:ext>
            </a:extLst>
          </p:cNvPr>
          <p:cNvSpPr txBox="1"/>
          <p:nvPr/>
        </p:nvSpPr>
        <p:spPr>
          <a:xfrm>
            <a:off x="1431213" y="5498054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E98DB91-E734-439D-9B16-D954698F690C}"/>
              </a:ext>
            </a:extLst>
          </p:cNvPr>
          <p:cNvSpPr txBox="1"/>
          <p:nvPr/>
        </p:nvSpPr>
        <p:spPr>
          <a:xfrm>
            <a:off x="1442830" y="5752005"/>
            <a:ext cx="150647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Starter.class</a:t>
            </a:r>
            <a:endParaRPr lang="en-DE" dirty="0"/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FEB57ADE-A922-458A-9E34-287EF6AB73E1}"/>
              </a:ext>
            </a:extLst>
          </p:cNvPr>
          <p:cNvSpPr txBox="1"/>
          <p:nvPr/>
        </p:nvSpPr>
        <p:spPr>
          <a:xfrm>
            <a:off x="1229147" y="6025075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1238857" y="6302237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1F416634-6A47-4305-80F6-F0348193AA0C}"/>
              </a:ext>
            </a:extLst>
          </p:cNvPr>
          <p:cNvSpPr txBox="1"/>
          <p:nvPr/>
        </p:nvSpPr>
        <p:spPr>
          <a:xfrm>
            <a:off x="1254585" y="6529222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logback.yml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1292517" y="6861979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1296549" y="7088964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1276399" y="7332085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  <a:endCxn id="70" idx="1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B5B0323D-501E-46D7-A91B-F8987EA8117F}"/>
              </a:ext>
            </a:extLst>
          </p:cNvPr>
          <p:cNvCxnSpPr>
            <a:cxnSpLocks/>
            <a:stCxn id="70" idx="2"/>
            <a:endCxn id="75" idx="1"/>
          </p:cNvCxnSpPr>
          <p:nvPr/>
        </p:nvCxnSpPr>
        <p:spPr>
          <a:xfrm rot="16200000" flipH="1">
            <a:off x="480287" y="943415"/>
            <a:ext cx="157363" cy="79867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Connector: Elbow 41">
            <a:extLst>
              <a:ext uri="{FF2B5EF4-FFF2-40B4-BE49-F238E27FC236}">
                <a16:creationId xmlns:a16="http://schemas.microsoft.com/office/drawing/2014/main" id="{D9D8944B-522E-4620-A664-6793DD938AF5}"/>
              </a:ext>
            </a:extLst>
          </p:cNvPr>
          <p:cNvCxnSpPr>
            <a:cxnSpLocks/>
            <a:stCxn id="75" idx="2"/>
            <a:endCxn id="77" idx="1"/>
          </p:cNvCxnSpPr>
          <p:nvPr/>
        </p:nvCxnSpPr>
        <p:spPr>
          <a:xfrm rot="16200000" flipH="1">
            <a:off x="700803" y="1206209"/>
            <a:ext cx="171327" cy="77602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Connector: Elbow 44">
            <a:extLst>
              <a:ext uri="{FF2B5EF4-FFF2-40B4-BE49-F238E27FC236}">
                <a16:creationId xmlns:a16="http://schemas.microsoft.com/office/drawing/2014/main" id="{5CAEE760-D4A0-4363-A22D-875E7B923BD9}"/>
              </a:ext>
            </a:extLst>
          </p:cNvPr>
          <p:cNvCxnSpPr>
            <a:cxnSpLocks/>
            <a:stCxn id="77" idx="2"/>
            <a:endCxn id="78" idx="1"/>
          </p:cNvCxnSpPr>
          <p:nvPr/>
        </p:nvCxnSpPr>
        <p:spPr>
          <a:xfrm rot="16200000" flipH="1">
            <a:off x="942453" y="1459567"/>
            <a:ext cx="147929" cy="8477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72B0EF3B-CD37-48B3-8BE8-4A5BAFB38989}"/>
              </a:ext>
            </a:extLst>
          </p:cNvPr>
          <p:cNvCxnSpPr>
            <a:cxnSpLocks/>
            <a:stCxn id="78" idx="2"/>
            <a:endCxn id="79" idx="1"/>
          </p:cNvCxnSpPr>
          <p:nvPr/>
        </p:nvCxnSpPr>
        <p:spPr>
          <a:xfrm rot="16200000" flipH="1">
            <a:off x="1186389" y="1694413"/>
            <a:ext cx="149832" cy="10747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" name="Connector: Elbow 51">
            <a:extLst>
              <a:ext uri="{FF2B5EF4-FFF2-40B4-BE49-F238E27FC236}">
                <a16:creationId xmlns:a16="http://schemas.microsoft.com/office/drawing/2014/main" id="{D60783CD-5E03-49FE-87A2-E0907F7071CC}"/>
              </a:ext>
            </a:extLst>
          </p:cNvPr>
          <p:cNvCxnSpPr>
            <a:cxnSpLocks/>
            <a:stCxn id="62" idx="2"/>
            <a:endCxn id="106" idx="1"/>
          </p:cNvCxnSpPr>
          <p:nvPr/>
        </p:nvCxnSpPr>
        <p:spPr>
          <a:xfrm rot="16200000" flipH="1">
            <a:off x="-381067" y="1273978"/>
            <a:ext cx="1420277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747C01FC-9CDB-43E2-9303-D3C135B1A490}"/>
              </a:ext>
            </a:extLst>
          </p:cNvPr>
          <p:cNvCxnSpPr>
            <a:cxnSpLocks/>
            <a:stCxn id="106" idx="2"/>
            <a:endCxn id="64" idx="1"/>
          </p:cNvCxnSpPr>
          <p:nvPr/>
        </p:nvCxnSpPr>
        <p:spPr>
          <a:xfrm rot="16200000" flipH="1">
            <a:off x="511809" y="2129860"/>
            <a:ext cx="204199" cy="189746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C6331BD2-FFA5-42D7-A415-792A2F17A54F}"/>
              </a:ext>
            </a:extLst>
          </p:cNvPr>
          <p:cNvCxnSpPr>
            <a:cxnSpLocks/>
            <a:stCxn id="106" idx="2"/>
            <a:endCxn id="117" idx="1"/>
          </p:cNvCxnSpPr>
          <p:nvPr/>
        </p:nvCxnSpPr>
        <p:spPr>
          <a:xfrm rot="16200000" flipH="1">
            <a:off x="353407" y="2288262"/>
            <a:ext cx="491950" cy="160694"/>
          </a:xfrm>
          <a:prstGeom prst="bentConnector2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64" name="Picture 63">
            <a:extLst>
              <a:ext uri="{FF2B5EF4-FFF2-40B4-BE49-F238E27FC236}">
                <a16:creationId xmlns:a16="http://schemas.microsoft.com/office/drawing/2014/main" id="{DA2895CA-708F-4D11-8813-5EC4269D46B5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08781" y="2209124"/>
            <a:ext cx="187647" cy="235418"/>
          </a:xfrm>
          <a:prstGeom prst="rect">
            <a:avLst/>
          </a:prstGeom>
        </p:spPr>
      </p:pic>
      <p:pic>
        <p:nvPicPr>
          <p:cNvPr id="70" name="Picture 69">
            <a:extLst>
              <a:ext uri="{FF2B5EF4-FFF2-40B4-BE49-F238E27FC236}">
                <a16:creationId xmlns:a16="http://schemas.microsoft.com/office/drawing/2014/main" id="{E73F6EFD-27D3-43A4-A9B5-C5946616AF6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710036"/>
            <a:ext cx="297526" cy="194632"/>
          </a:xfrm>
          <a:prstGeom prst="rect">
            <a:avLst/>
          </a:prstGeom>
        </p:spPr>
      </p:pic>
      <p:pic>
        <p:nvPicPr>
          <p:cNvPr id="75" name="Picture 74">
            <a:extLst>
              <a:ext uri="{FF2B5EF4-FFF2-40B4-BE49-F238E27FC236}">
                <a16:creationId xmlns:a16="http://schemas.microsoft.com/office/drawing/2014/main" id="{F9F240CE-6B63-4A65-B621-D96A95328869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98902" y="964715"/>
            <a:ext cx="297526" cy="194632"/>
          </a:xfrm>
          <a:prstGeom prst="rect">
            <a:avLst/>
          </a:prstGeom>
        </p:spPr>
      </p:pic>
      <p:pic>
        <p:nvPicPr>
          <p:cNvPr id="77" name="Picture 76">
            <a:extLst>
              <a:ext uri="{FF2B5EF4-FFF2-40B4-BE49-F238E27FC236}">
                <a16:creationId xmlns:a16="http://schemas.microsoft.com/office/drawing/2014/main" id="{A0B07B0E-1274-4172-8D9E-74824360115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5267" y="1233358"/>
            <a:ext cx="297526" cy="194632"/>
          </a:xfrm>
          <a:prstGeom prst="rect">
            <a:avLst/>
          </a:prstGeom>
        </p:spPr>
      </p:pic>
      <p:pic>
        <p:nvPicPr>
          <p:cNvPr id="78" name="Picture 77">
            <a:extLst>
              <a:ext uri="{FF2B5EF4-FFF2-40B4-BE49-F238E27FC236}">
                <a16:creationId xmlns:a16="http://schemas.microsoft.com/office/drawing/2014/main" id="{7B6576E4-CD6D-4B20-B74E-9642F01F2AF2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58804" y="1478603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4D5AE4C7-67F1-49BD-A3D2-1357A3B7A55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15043" y="1725751"/>
            <a:ext cx="297526" cy="194632"/>
          </a:xfrm>
          <a:prstGeom prst="rect">
            <a:avLst/>
          </a:prstGeom>
        </p:spPr>
      </p:pic>
      <p:pic>
        <p:nvPicPr>
          <p:cNvPr id="106" name="Picture 105">
            <a:extLst>
              <a:ext uri="{FF2B5EF4-FFF2-40B4-BE49-F238E27FC236}">
                <a16:creationId xmlns:a16="http://schemas.microsoft.com/office/drawing/2014/main" id="{4C0BE55E-7B68-4102-9379-67ECFE534D7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1928002"/>
            <a:ext cx="297526" cy="194632"/>
          </a:xfrm>
          <a:prstGeom prst="rect">
            <a:avLst/>
          </a:prstGeom>
        </p:spPr>
      </p:pic>
      <p:pic>
        <p:nvPicPr>
          <p:cNvPr id="117" name="Picture 116">
            <a:extLst>
              <a:ext uri="{FF2B5EF4-FFF2-40B4-BE49-F238E27FC236}">
                <a16:creationId xmlns:a16="http://schemas.microsoft.com/office/drawing/2014/main" id="{7D47A6C2-730D-4296-A6A3-87AE70E6F70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9729" y="2517268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826313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824258" y="17171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8" name="Picture 127">
            <a:extLst>
              <a:ext uri="{FF2B5EF4-FFF2-40B4-BE49-F238E27FC236}">
                <a16:creationId xmlns:a16="http://schemas.microsoft.com/office/drawing/2014/main" id="{449FA7F5-59F6-48E8-82D4-241D498F0F4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114759"/>
            <a:ext cx="187647" cy="235418"/>
          </a:xfrm>
          <a:prstGeom prst="rect">
            <a:avLst/>
          </a:prstGeom>
        </p:spPr>
      </p:pic>
      <p:cxnSp>
        <p:nvCxnSpPr>
          <p:cNvPr id="129" name="Connector: Elbow 128">
            <a:extLst>
              <a:ext uri="{FF2B5EF4-FFF2-40B4-BE49-F238E27FC236}">
                <a16:creationId xmlns:a16="http://schemas.microsoft.com/office/drawing/2014/main" id="{54482D7A-8117-46FB-9B6A-5832035863C1}"/>
              </a:ext>
            </a:extLst>
          </p:cNvPr>
          <p:cNvCxnSpPr>
            <a:cxnSpLocks/>
            <a:stCxn id="123" idx="2"/>
            <a:endCxn id="128" idx="1"/>
          </p:cNvCxnSpPr>
          <p:nvPr/>
        </p:nvCxnSpPr>
        <p:spPr>
          <a:xfrm rot="16200000" flipH="1">
            <a:off x="500107" y="3051804"/>
            <a:ext cx="211523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4" name="Picture 133">
            <a:extLst>
              <a:ext uri="{FF2B5EF4-FFF2-40B4-BE49-F238E27FC236}">
                <a16:creationId xmlns:a16="http://schemas.microsoft.com/office/drawing/2014/main" id="{C4166667-1092-4E50-9170-481E48CD6508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80770" y="3379126"/>
            <a:ext cx="187647" cy="235418"/>
          </a:xfrm>
          <a:prstGeom prst="rect">
            <a:avLst/>
          </a:prstGeom>
        </p:spPr>
      </p:pic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BC545E40-1F37-40F1-8AD4-6BC4FCCC27A5}"/>
              </a:ext>
            </a:extLst>
          </p:cNvPr>
          <p:cNvCxnSpPr>
            <a:cxnSpLocks/>
            <a:stCxn id="123" idx="2"/>
            <a:endCxn id="134" idx="1"/>
          </p:cNvCxnSpPr>
          <p:nvPr/>
        </p:nvCxnSpPr>
        <p:spPr>
          <a:xfrm rot="16200000" flipH="1">
            <a:off x="367923" y="3183988"/>
            <a:ext cx="475890" cy="14980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38" name="Picture 137">
            <a:extLst>
              <a:ext uri="{FF2B5EF4-FFF2-40B4-BE49-F238E27FC236}">
                <a16:creationId xmlns:a16="http://schemas.microsoft.com/office/drawing/2014/main" id="{88F777A2-AE68-4326-AEEF-049645152D7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6504" y="3652634"/>
            <a:ext cx="297526" cy="194632"/>
          </a:xfrm>
          <a:prstGeom prst="rect">
            <a:avLst/>
          </a:prstGeom>
        </p:spPr>
      </p:pic>
      <p:cxnSp>
        <p:nvCxnSpPr>
          <p:cNvPr id="139" name="Connector: Elbow 138">
            <a:extLst>
              <a:ext uri="{FF2B5EF4-FFF2-40B4-BE49-F238E27FC236}">
                <a16:creationId xmlns:a16="http://schemas.microsoft.com/office/drawing/2014/main" id="{1D456AA1-BF90-49AB-9D4A-D7CEE6BEFBF9}"/>
              </a:ext>
            </a:extLst>
          </p:cNvPr>
          <p:cNvCxnSpPr>
            <a:cxnSpLocks/>
            <a:stCxn id="123" idx="2"/>
            <a:endCxn id="138" idx="1"/>
          </p:cNvCxnSpPr>
          <p:nvPr/>
        </p:nvCxnSpPr>
        <p:spPr>
          <a:xfrm rot="16200000" flipH="1">
            <a:off x="239233" y="3312678"/>
            <a:ext cx="729005" cy="14553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94245" y="3876268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38" idx="2"/>
            <a:endCxn id="145" idx="1"/>
          </p:cNvCxnSpPr>
          <p:nvPr/>
        </p:nvCxnSpPr>
        <p:spPr>
          <a:xfrm rot="16200000" flipH="1">
            <a:off x="839933" y="3832600"/>
            <a:ext cx="139647" cy="16897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38" idx="2"/>
            <a:endCxn id="156" idx="1"/>
          </p:cNvCxnSpPr>
          <p:nvPr/>
        </p:nvCxnSpPr>
        <p:spPr>
          <a:xfrm rot="16200000" flipH="1">
            <a:off x="719948" y="3952585"/>
            <a:ext cx="363989" cy="1533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8617" y="4100610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38" idx="2"/>
            <a:endCxn id="164" idx="1"/>
          </p:cNvCxnSpPr>
          <p:nvPr/>
        </p:nvCxnSpPr>
        <p:spPr>
          <a:xfrm rot="16200000" flipH="1">
            <a:off x="601369" y="4071163"/>
            <a:ext cx="592740" cy="14494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970212" y="4329361"/>
            <a:ext cx="187032" cy="221290"/>
          </a:xfrm>
          <a:prstGeom prst="rect">
            <a:avLst/>
          </a:prstGeom>
        </p:spPr>
      </p:pic>
      <p:pic>
        <p:nvPicPr>
          <p:cNvPr id="167" name="Picture 166">
            <a:extLst>
              <a:ext uri="{FF2B5EF4-FFF2-40B4-BE49-F238E27FC236}">
                <a16:creationId xmlns:a16="http://schemas.microsoft.com/office/drawing/2014/main" id="{913CE6D1-353D-4767-97D3-88C23BD2425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72409" y="4557914"/>
            <a:ext cx="297526" cy="194632"/>
          </a:xfrm>
          <a:prstGeom prst="rect">
            <a:avLst/>
          </a:prstGeom>
        </p:spPr>
      </p:pic>
      <p:cxnSp>
        <p:nvCxnSpPr>
          <p:cNvPr id="168" name="Connector: Elbow 167">
            <a:extLst>
              <a:ext uri="{FF2B5EF4-FFF2-40B4-BE49-F238E27FC236}">
                <a16:creationId xmlns:a16="http://schemas.microsoft.com/office/drawing/2014/main" id="{D6EF45ED-21A7-43FF-A108-7AC5B8906B48}"/>
              </a:ext>
            </a:extLst>
          </p:cNvPr>
          <p:cNvCxnSpPr>
            <a:cxnSpLocks/>
            <a:stCxn id="123" idx="2"/>
            <a:endCxn id="167" idx="1"/>
          </p:cNvCxnSpPr>
          <p:nvPr/>
        </p:nvCxnSpPr>
        <p:spPr>
          <a:xfrm rot="16200000" flipH="1">
            <a:off x="-215455" y="3767365"/>
            <a:ext cx="1634285" cy="14144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3" name="Picture 172">
            <a:extLst>
              <a:ext uri="{FF2B5EF4-FFF2-40B4-BE49-F238E27FC236}">
                <a16:creationId xmlns:a16="http://schemas.microsoft.com/office/drawing/2014/main" id="{E1F1B257-C75D-4A35-A494-DD6647C3F70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3370" y="4837034"/>
            <a:ext cx="297526" cy="194632"/>
          </a:xfrm>
          <a:prstGeom prst="rect">
            <a:avLst/>
          </a:prstGeom>
        </p:spPr>
      </p:pic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C1F18C76-F63C-4C7D-9F42-DA3CF3A5F623}"/>
              </a:ext>
            </a:extLst>
          </p:cNvPr>
          <p:cNvCxnSpPr>
            <a:cxnSpLocks/>
            <a:stCxn id="167" idx="2"/>
            <a:endCxn id="173" idx="1"/>
          </p:cNvCxnSpPr>
          <p:nvPr/>
        </p:nvCxnSpPr>
        <p:spPr>
          <a:xfrm rot="16200000" flipH="1">
            <a:off x="781369" y="4792349"/>
            <a:ext cx="181804" cy="102198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79" name="Picture 178">
            <a:extLst>
              <a:ext uri="{FF2B5EF4-FFF2-40B4-BE49-F238E27FC236}">
                <a16:creationId xmlns:a16="http://schemas.microsoft.com/office/drawing/2014/main" id="{3626F58E-21D3-43B5-9D13-FA6E692FCDF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117967"/>
            <a:ext cx="297526" cy="194632"/>
          </a:xfrm>
          <a:prstGeom prst="rect">
            <a:avLst/>
          </a:prstGeom>
        </p:spPr>
      </p:pic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6130A0B4-BF69-4E8E-9019-E4AC52633768}"/>
              </a:ext>
            </a:extLst>
          </p:cNvPr>
          <p:cNvCxnSpPr>
            <a:cxnSpLocks/>
            <a:stCxn id="173" idx="2"/>
            <a:endCxn id="179" idx="1"/>
          </p:cNvCxnSpPr>
          <p:nvPr/>
        </p:nvCxnSpPr>
        <p:spPr>
          <a:xfrm rot="16200000" flipH="1">
            <a:off x="1031052" y="5072746"/>
            <a:ext cx="183617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84" name="Picture 183">
            <a:extLst>
              <a:ext uri="{FF2B5EF4-FFF2-40B4-BE49-F238E27FC236}">
                <a16:creationId xmlns:a16="http://schemas.microsoft.com/office/drawing/2014/main" id="{CCFBA3B9-E8CC-4E57-B766-84818CD6B3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3588" y="5365643"/>
            <a:ext cx="297526" cy="194632"/>
          </a:xfrm>
          <a:prstGeom prst="rect">
            <a:avLst/>
          </a:prstGeom>
        </p:spPr>
      </p:pic>
      <p:pic>
        <p:nvPicPr>
          <p:cNvPr id="185" name="Picture 184">
            <a:extLst>
              <a:ext uri="{FF2B5EF4-FFF2-40B4-BE49-F238E27FC236}">
                <a16:creationId xmlns:a16="http://schemas.microsoft.com/office/drawing/2014/main" id="{AFBFA293-FF2B-440D-894A-916D046A05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66962" y="5607546"/>
            <a:ext cx="297526" cy="194632"/>
          </a:xfrm>
          <a:prstGeom prst="rect">
            <a:avLst/>
          </a:prstGeom>
        </p:spPr>
      </p:pic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CC5F6D86-8D99-408B-8F05-A1A5E911C9C9}"/>
              </a:ext>
            </a:extLst>
          </p:cNvPr>
          <p:cNvCxnSpPr>
            <a:cxnSpLocks/>
            <a:stCxn id="173" idx="2"/>
            <a:endCxn id="184" idx="1"/>
          </p:cNvCxnSpPr>
          <p:nvPr/>
        </p:nvCxnSpPr>
        <p:spPr>
          <a:xfrm rot="16200000" flipH="1">
            <a:off x="907214" y="5196584"/>
            <a:ext cx="431293" cy="101455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AAE18A51-DFE6-4ECD-B226-656CCE182DF0}"/>
              </a:ext>
            </a:extLst>
          </p:cNvPr>
          <p:cNvCxnSpPr>
            <a:cxnSpLocks/>
            <a:stCxn id="173" idx="2"/>
            <a:endCxn id="185" idx="1"/>
          </p:cNvCxnSpPr>
          <p:nvPr/>
        </p:nvCxnSpPr>
        <p:spPr>
          <a:xfrm rot="16200000" flipH="1">
            <a:off x="782949" y="5320849"/>
            <a:ext cx="673196" cy="9482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2" name="Picture 191">
            <a:extLst>
              <a:ext uri="{FF2B5EF4-FFF2-40B4-BE49-F238E27FC236}">
                <a16:creationId xmlns:a16="http://schemas.microsoft.com/office/drawing/2014/main" id="{098FE817-017D-4940-B79B-791665ACD263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1182883" y="5830900"/>
            <a:ext cx="187032" cy="221290"/>
          </a:xfrm>
          <a:prstGeom prst="rect">
            <a:avLst/>
          </a:prstGeom>
        </p:spPr>
      </p:pic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22566333-7DCD-486C-8E98-0EFA96D220AD}"/>
              </a:ext>
            </a:extLst>
          </p:cNvPr>
          <p:cNvCxnSpPr>
            <a:cxnSpLocks/>
            <a:stCxn id="173" idx="2"/>
            <a:endCxn id="192" idx="1"/>
          </p:cNvCxnSpPr>
          <p:nvPr/>
        </p:nvCxnSpPr>
        <p:spPr>
          <a:xfrm rot="16200000" flipH="1">
            <a:off x="672569" y="5431230"/>
            <a:ext cx="909879" cy="11075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96" name="Picture 195">
            <a:extLst>
              <a:ext uri="{FF2B5EF4-FFF2-40B4-BE49-F238E27FC236}">
                <a16:creationId xmlns:a16="http://schemas.microsoft.com/office/drawing/2014/main" id="{0C0B0E43-7811-4A4C-9C08-14E34D681CC3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3658" y="6102344"/>
            <a:ext cx="187647" cy="235418"/>
          </a:xfrm>
          <a:prstGeom prst="rect">
            <a:avLst/>
          </a:prstGeom>
        </p:spPr>
      </p:pic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2D8B8DC2-12F3-4690-BDD8-B87518165CBF}"/>
              </a:ext>
            </a:extLst>
          </p:cNvPr>
          <p:cNvCxnSpPr>
            <a:cxnSpLocks/>
            <a:stCxn id="167" idx="2"/>
            <a:endCxn id="196" idx="1"/>
          </p:cNvCxnSpPr>
          <p:nvPr/>
        </p:nvCxnSpPr>
        <p:spPr>
          <a:xfrm rot="16200000" flipH="1">
            <a:off x="213662" y="5360056"/>
            <a:ext cx="1467507" cy="25248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79764" y="6369831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167" idx="2"/>
            <a:endCxn id="201" idx="1"/>
          </p:cNvCxnSpPr>
          <p:nvPr/>
        </p:nvCxnSpPr>
        <p:spPr>
          <a:xfrm rot="16200000" flipH="1">
            <a:off x="82971" y="5490747"/>
            <a:ext cx="1734994" cy="25859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05" name="Picture 204">
            <a:extLst>
              <a:ext uri="{FF2B5EF4-FFF2-40B4-BE49-F238E27FC236}">
                <a16:creationId xmlns:a16="http://schemas.microsoft.com/office/drawing/2014/main" id="{7C32347A-B816-4735-97E2-1BC74AD8B79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1087453" y="6644454"/>
            <a:ext cx="187647" cy="235418"/>
          </a:xfrm>
          <a:prstGeom prst="rect">
            <a:avLst/>
          </a:prstGeom>
        </p:spPr>
      </p:pic>
      <p:cxnSp>
        <p:nvCxnSpPr>
          <p:cNvPr id="206" name="Connector: Elbow 205">
            <a:extLst>
              <a:ext uri="{FF2B5EF4-FFF2-40B4-BE49-F238E27FC236}">
                <a16:creationId xmlns:a16="http://schemas.microsoft.com/office/drawing/2014/main" id="{1478B397-E8AD-4C6A-8770-EA7C412D858F}"/>
              </a:ext>
            </a:extLst>
          </p:cNvPr>
          <p:cNvCxnSpPr>
            <a:cxnSpLocks/>
            <a:stCxn id="167" idx="2"/>
            <a:endCxn id="205" idx="1"/>
          </p:cNvCxnSpPr>
          <p:nvPr/>
        </p:nvCxnSpPr>
        <p:spPr>
          <a:xfrm rot="16200000" flipH="1">
            <a:off x="-50496" y="5624213"/>
            <a:ext cx="2009617" cy="26628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38175" y="6911590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167" idx="2"/>
            <a:endCxn id="215" idx="1"/>
          </p:cNvCxnSpPr>
          <p:nvPr/>
        </p:nvCxnSpPr>
        <p:spPr>
          <a:xfrm rot="16200000" flipH="1">
            <a:off x="-210738" y="5784455"/>
            <a:ext cx="2280823" cy="21700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167" idx="2"/>
            <a:endCxn id="221" idx="1"/>
          </p:cNvCxnSpPr>
          <p:nvPr/>
        </p:nvCxnSpPr>
        <p:spPr>
          <a:xfrm rot="16200000" flipH="1">
            <a:off x="-330351" y="5904069"/>
            <a:ext cx="2533289" cy="23024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51414" y="7164056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1045561" y="7384540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167" idx="2"/>
            <a:endCxn id="224" idx="1"/>
          </p:cNvCxnSpPr>
          <p:nvPr/>
        </p:nvCxnSpPr>
        <p:spPr>
          <a:xfrm rot="16200000" flipH="1">
            <a:off x="-443520" y="6017237"/>
            <a:ext cx="2753773" cy="22438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9" name="Right Brace 228">
            <a:extLst>
              <a:ext uri="{FF2B5EF4-FFF2-40B4-BE49-F238E27FC236}">
                <a16:creationId xmlns:a16="http://schemas.microsoft.com/office/drawing/2014/main" id="{51979C9C-07A6-48B5-BC28-AF9DAF6B172A}"/>
              </a:ext>
            </a:extLst>
          </p:cNvPr>
          <p:cNvSpPr/>
          <p:nvPr/>
        </p:nvSpPr>
        <p:spPr>
          <a:xfrm>
            <a:off x="4959096" y="1963332"/>
            <a:ext cx="267926" cy="725451"/>
          </a:xfrm>
          <a:prstGeom prst="rightBrace">
            <a:avLst/>
          </a:prstGeom>
          <a:ln>
            <a:solidFill>
              <a:schemeClr val="accent6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0" name="TextBox 229">
            <a:extLst>
              <a:ext uri="{FF2B5EF4-FFF2-40B4-BE49-F238E27FC236}">
                <a16:creationId xmlns:a16="http://schemas.microsoft.com/office/drawing/2014/main" id="{E86CC949-9C49-404A-B523-EA7B15D48250}"/>
              </a:ext>
            </a:extLst>
          </p:cNvPr>
          <p:cNvSpPr txBox="1"/>
          <p:nvPr/>
        </p:nvSpPr>
        <p:spPr>
          <a:xfrm>
            <a:off x="5196840" y="2009034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meta information and main class entry pointing to Spring </a:t>
            </a:r>
            <a:r>
              <a:rPr lang="en-GB" dirty="0" err="1"/>
              <a:t>startup</a:t>
            </a:r>
            <a:r>
              <a:rPr lang="en-GB" dirty="0"/>
              <a:t> code (standard JAR packaging)</a:t>
            </a:r>
          </a:p>
        </p:txBody>
      </p:sp>
      <p:sp>
        <p:nvSpPr>
          <p:cNvPr id="231" name="Right Brace 230">
            <a:extLst>
              <a:ext uri="{FF2B5EF4-FFF2-40B4-BE49-F238E27FC236}">
                <a16:creationId xmlns:a16="http://schemas.microsoft.com/office/drawing/2014/main" id="{2192BAAA-342F-46E0-B9A7-533C3516D430}"/>
              </a:ext>
            </a:extLst>
          </p:cNvPr>
          <p:cNvSpPr/>
          <p:nvPr/>
        </p:nvSpPr>
        <p:spPr>
          <a:xfrm>
            <a:off x="5098796" y="3023361"/>
            <a:ext cx="237744" cy="59118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2" name="TextBox 231">
            <a:extLst>
              <a:ext uri="{FF2B5EF4-FFF2-40B4-BE49-F238E27FC236}">
                <a16:creationId xmlns:a16="http://schemas.microsoft.com/office/drawing/2014/main" id="{A6EBCB74-6699-4263-844C-9972B9921089}"/>
              </a:ext>
            </a:extLst>
          </p:cNvPr>
          <p:cNvSpPr txBox="1"/>
          <p:nvPr/>
        </p:nvSpPr>
        <p:spPr>
          <a:xfrm>
            <a:off x="5336540" y="3002079"/>
            <a:ext cx="5111496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Index files created by Spring Boot packager to support class loading</a:t>
            </a:r>
          </a:p>
        </p:txBody>
      </p: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5098796" y="3626078"/>
            <a:ext cx="237744" cy="924573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5336540" y="3670742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Re-packaged Java libraries as uncompressed jar files, including platform parts, dependencies and Java service implementation</a:t>
            </a:r>
          </a:p>
        </p:txBody>
      </p:sp>
      <p:sp>
        <p:nvSpPr>
          <p:cNvPr id="235" name="Right Brace 234">
            <a:extLst>
              <a:ext uri="{FF2B5EF4-FFF2-40B4-BE49-F238E27FC236}">
                <a16:creationId xmlns:a16="http://schemas.microsoft.com/office/drawing/2014/main" id="{68DD1ED1-1B6D-419A-B2C9-2FF4615A35D0}"/>
              </a:ext>
            </a:extLst>
          </p:cNvPr>
          <p:cNvSpPr/>
          <p:nvPr/>
        </p:nvSpPr>
        <p:spPr>
          <a:xfrm>
            <a:off x="5098796" y="4557088"/>
            <a:ext cx="237744" cy="155098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305AE79E-92CB-4B5A-9CB1-23C4AB3F90DB}"/>
              </a:ext>
            </a:extLst>
          </p:cNvPr>
          <p:cNvSpPr txBox="1"/>
          <p:nvPr/>
        </p:nvSpPr>
        <p:spPr>
          <a:xfrm>
            <a:off x="5302449" y="4802568"/>
            <a:ext cx="5111496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interfaces for platform, including interfaces for this application as well as generated Starter class for Java service environment.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5098796" y="6077116"/>
            <a:ext cx="237744" cy="821438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8" name="TextBox 237">
            <a:extLst>
              <a:ext uri="{FF2B5EF4-FFF2-40B4-BE49-F238E27FC236}">
                <a16:creationId xmlns:a16="http://schemas.microsoft.com/office/drawing/2014/main" id="{E59E81F7-D2DE-4822-B54B-3BE64D39D85F}"/>
              </a:ext>
            </a:extLst>
          </p:cNvPr>
          <p:cNvSpPr txBox="1"/>
          <p:nvPr/>
        </p:nvSpPr>
        <p:spPr>
          <a:xfrm>
            <a:off x="4790440" y="2688783"/>
            <a:ext cx="750316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Application</a:t>
            </a:r>
            <a:r>
              <a:rPr lang="en-GB" dirty="0"/>
              <a:t> (custom Spring packaging, handled by Spring class loader)</a:t>
            </a:r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5328767" y="6027404"/>
            <a:ext cx="53949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resources: Spring Cloud Stream application specification, IIP-Ecosphere service deployment descriptor and logging configuration.</a:t>
            </a:r>
          </a:p>
        </p:txBody>
      </p:sp>
      <p:sp>
        <p:nvSpPr>
          <p:cNvPr id="240" name="Right Brace 239">
            <a:extLst>
              <a:ext uri="{FF2B5EF4-FFF2-40B4-BE49-F238E27FC236}">
                <a16:creationId xmlns:a16="http://schemas.microsoft.com/office/drawing/2014/main" id="{23E75642-7C5B-45C2-BEAE-3EF93A300152}"/>
              </a:ext>
            </a:extLst>
          </p:cNvPr>
          <p:cNvSpPr/>
          <p:nvPr/>
        </p:nvSpPr>
        <p:spPr>
          <a:xfrm>
            <a:off x="5103524" y="6918682"/>
            <a:ext cx="237744" cy="709416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C5D3635B-8EE4-459C-B271-4B885FE039AF}"/>
              </a:ext>
            </a:extLst>
          </p:cNvPr>
          <p:cNvSpPr txBox="1"/>
          <p:nvPr/>
        </p:nvSpPr>
        <p:spPr>
          <a:xfrm>
            <a:off x="5336540" y="6851843"/>
            <a:ext cx="695706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>
                <a:latin typeface="Consolas" panose="020B0609020204030204" pitchFamily="49" charset="0"/>
              </a:rPr>
              <a:t>_</a:t>
            </a:r>
            <a:r>
              <a:rPr lang="en-GB"/>
              <a:t>), </a:t>
            </a:r>
            <a:r>
              <a:rPr lang="en-GB" dirty="0"/>
              <a:t>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cxnSp>
        <p:nvCxnSpPr>
          <p:cNvPr id="100" name="Connector: Elbow 99">
            <a:extLst>
              <a:ext uri="{FF2B5EF4-FFF2-40B4-BE49-F238E27FC236}">
                <a16:creationId xmlns:a16="http://schemas.microsoft.com/office/drawing/2014/main" id="{45EC380E-B18E-4912-903E-CEE22F2D1440}"/>
              </a:ext>
            </a:extLst>
          </p:cNvPr>
          <p:cNvCxnSpPr>
            <a:cxnSpLocks/>
          </p:cNvCxnSpPr>
          <p:nvPr/>
        </p:nvCxnSpPr>
        <p:spPr>
          <a:xfrm rot="16200000" flipH="1">
            <a:off x="-671858" y="1869568"/>
            <a:ext cx="2318588" cy="943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7064401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D7E95C2D-319B-411E-A170-EAB90B11950B}"/>
              </a:ext>
            </a:extLst>
          </p:cNvPr>
          <p:cNvSpPr txBox="1"/>
          <p:nvPr/>
        </p:nvSpPr>
        <p:spPr>
          <a:xfrm>
            <a:off x="464779" y="31591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CF8510BF-40B7-4145-9859-A14894228F96}"/>
              </a:ext>
            </a:extLst>
          </p:cNvPr>
          <p:cNvSpPr txBox="1"/>
          <p:nvPr/>
        </p:nvSpPr>
        <p:spPr>
          <a:xfrm>
            <a:off x="621631" y="2551686"/>
            <a:ext cx="13075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jars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BD75F1D-AE66-4866-81D9-956015BBF82A}"/>
              </a:ext>
            </a:extLst>
          </p:cNvPr>
          <p:cNvSpPr txBox="1"/>
          <p:nvPr/>
        </p:nvSpPr>
        <p:spPr>
          <a:xfrm>
            <a:off x="853840" y="2890005"/>
            <a:ext cx="309829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transport-0.3.0-SNAPSHOT.jar</a:t>
            </a:r>
            <a:endParaRPr lang="en-DE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8414A4F7-E887-41A4-A9BE-2B3B77888D0E}"/>
              </a:ext>
            </a:extLst>
          </p:cNvPr>
          <p:cNvSpPr txBox="1"/>
          <p:nvPr/>
        </p:nvSpPr>
        <p:spPr>
          <a:xfrm>
            <a:off x="853205" y="3308868"/>
            <a:ext cx="19370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4845C143-0108-4A1C-B03F-37F1133606E9}"/>
              </a:ext>
            </a:extLst>
          </p:cNvPr>
          <p:cNvSpPr txBox="1"/>
          <p:nvPr/>
        </p:nvSpPr>
        <p:spPr>
          <a:xfrm>
            <a:off x="840649" y="3108750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myServiceImp-0.1.0-SNAPSHOT.jar</a:t>
            </a:r>
            <a:endParaRPr lang="en-DE" i="1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9917CD8C-EBC0-4B9F-ABF3-AA35A3F0D78E}"/>
              </a:ext>
            </a:extLst>
          </p:cNvPr>
          <p:cNvSpPr txBox="1"/>
          <p:nvPr/>
        </p:nvSpPr>
        <p:spPr>
          <a:xfrm>
            <a:off x="578437" y="98599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28520B31-27C5-4A61-A4C0-4BA9E850CE86}"/>
              </a:ext>
            </a:extLst>
          </p:cNvPr>
          <p:cNvSpPr txBox="1"/>
          <p:nvPr/>
        </p:nvSpPr>
        <p:spPr>
          <a:xfrm>
            <a:off x="650385" y="1335426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kodex.zip</a:t>
            </a:r>
            <a:endParaRPr lang="en-DE" i="1" dirty="0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7E63D3B6-1875-454A-9CD3-210268A2D795}"/>
              </a:ext>
            </a:extLst>
          </p:cNvPr>
          <p:cNvSpPr txBox="1"/>
          <p:nvPr/>
        </p:nvSpPr>
        <p:spPr>
          <a:xfrm>
            <a:off x="654417" y="1576406"/>
            <a:ext cx="264298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kodex_pseudonymizer.zip</a:t>
            </a:r>
            <a:endParaRPr lang="en-DE" i="1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1E65791C-5AF5-4E69-85AE-A8854CB5713C}"/>
              </a:ext>
            </a:extLst>
          </p:cNvPr>
          <p:cNvSpPr txBox="1"/>
          <p:nvPr/>
        </p:nvSpPr>
        <p:spPr>
          <a:xfrm>
            <a:off x="634267" y="1847517"/>
            <a:ext cx="31116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python_kodexPythonService.zip</a:t>
            </a:r>
            <a:endParaRPr lang="en-DE" i="1" dirty="0"/>
          </a:p>
        </p:txBody>
      </p:sp>
      <p:cxnSp>
        <p:nvCxnSpPr>
          <p:cNvPr id="36" name="Connector: Elbow 35">
            <a:extLst>
              <a:ext uri="{FF2B5EF4-FFF2-40B4-BE49-F238E27FC236}">
                <a16:creationId xmlns:a16="http://schemas.microsoft.com/office/drawing/2014/main" id="{545F29C9-F2CD-46E4-9819-5C03EBBD6A70}"/>
              </a:ext>
            </a:extLst>
          </p:cNvPr>
          <p:cNvCxnSpPr>
            <a:cxnSpLocks/>
            <a:stCxn id="62" idx="2"/>
          </p:cNvCxnSpPr>
          <p:nvPr/>
        </p:nvCxnSpPr>
        <p:spPr>
          <a:xfrm rot="16200000" flipH="1">
            <a:off x="227916" y="664995"/>
            <a:ext cx="202311" cy="8240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2" name="Picture 61">
            <a:extLst>
              <a:ext uri="{FF2B5EF4-FFF2-40B4-BE49-F238E27FC236}">
                <a16:creationId xmlns:a16="http://schemas.microsoft.com/office/drawing/2014/main" id="{BD42B855-A918-4F09-B6BA-32048065764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410409"/>
            <a:ext cx="297526" cy="194632"/>
          </a:xfrm>
          <a:prstGeom prst="rect">
            <a:avLst/>
          </a:prstGeom>
        </p:spPr>
      </p:pic>
      <p:pic>
        <p:nvPicPr>
          <p:cNvPr id="123" name="Picture 122">
            <a:extLst>
              <a:ext uri="{FF2B5EF4-FFF2-40B4-BE49-F238E27FC236}">
                <a16:creationId xmlns:a16="http://schemas.microsoft.com/office/drawing/2014/main" id="{0F255E37-E90B-4EED-81A8-ABA197D2A66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82203" y="2625187"/>
            <a:ext cx="297526" cy="194632"/>
          </a:xfrm>
          <a:prstGeom prst="rect">
            <a:avLst/>
          </a:prstGeom>
        </p:spPr>
      </p:pic>
      <p:cxnSp>
        <p:nvCxnSpPr>
          <p:cNvPr id="124" name="Connector: Elbow 123">
            <a:extLst>
              <a:ext uri="{FF2B5EF4-FFF2-40B4-BE49-F238E27FC236}">
                <a16:creationId xmlns:a16="http://schemas.microsoft.com/office/drawing/2014/main" id="{685245C3-888A-4CC9-9F95-09C22D9E3058}"/>
              </a:ext>
            </a:extLst>
          </p:cNvPr>
          <p:cNvCxnSpPr>
            <a:cxnSpLocks/>
            <a:stCxn id="62" idx="2"/>
            <a:endCxn id="123" idx="1"/>
          </p:cNvCxnSpPr>
          <p:nvPr/>
        </p:nvCxnSpPr>
        <p:spPr>
          <a:xfrm rot="16200000" flipH="1">
            <a:off x="-723695" y="1616605"/>
            <a:ext cx="2117462" cy="9433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45" name="Picture 144">
            <a:extLst>
              <a:ext uri="{FF2B5EF4-FFF2-40B4-BE49-F238E27FC236}">
                <a16:creationId xmlns:a16="http://schemas.microsoft.com/office/drawing/2014/main" id="{851E6312-D887-45DA-B6FB-BAA8C099EF3B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714845" y="2925842"/>
            <a:ext cx="187032" cy="221290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939D2E81-B414-4856-A45A-D71094112F3B}"/>
              </a:ext>
            </a:extLst>
          </p:cNvPr>
          <p:cNvCxnSpPr>
            <a:cxnSpLocks/>
            <a:stCxn id="123" idx="2"/>
            <a:endCxn id="145" idx="1"/>
          </p:cNvCxnSpPr>
          <p:nvPr/>
        </p:nvCxnSpPr>
        <p:spPr>
          <a:xfrm rot="16200000" flipH="1">
            <a:off x="514571" y="2836213"/>
            <a:ext cx="216668" cy="18387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2DB19094-BB4A-411E-9AD5-D063B6ABCBC4}"/>
              </a:ext>
            </a:extLst>
          </p:cNvPr>
          <p:cNvCxnSpPr>
            <a:cxnSpLocks/>
            <a:stCxn id="123" idx="2"/>
            <a:endCxn id="156" idx="1"/>
          </p:cNvCxnSpPr>
          <p:nvPr/>
        </p:nvCxnSpPr>
        <p:spPr>
          <a:xfrm rot="16200000" flipH="1">
            <a:off x="394586" y="2956198"/>
            <a:ext cx="441010" cy="168251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6" name="Picture 155">
            <a:extLst>
              <a:ext uri="{FF2B5EF4-FFF2-40B4-BE49-F238E27FC236}">
                <a16:creationId xmlns:a16="http://schemas.microsoft.com/office/drawing/2014/main" id="{F0472189-C79C-4DFF-9FE3-3B8F5A29782D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9217" y="3150184"/>
            <a:ext cx="187032" cy="221290"/>
          </a:xfrm>
          <a:prstGeom prst="rect">
            <a:avLst/>
          </a:prstGeom>
        </p:spPr>
      </p:pic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AB352A55-607A-48B9-A997-1066A4167FA6}"/>
              </a:ext>
            </a:extLst>
          </p:cNvPr>
          <p:cNvCxnSpPr>
            <a:cxnSpLocks/>
            <a:stCxn id="123" idx="2"/>
            <a:endCxn id="164" idx="1"/>
          </p:cNvCxnSpPr>
          <p:nvPr/>
        </p:nvCxnSpPr>
        <p:spPr>
          <a:xfrm rot="16200000" flipH="1">
            <a:off x="276009" y="3074776"/>
            <a:ext cx="669761" cy="159846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4" name="Picture 163">
            <a:extLst>
              <a:ext uri="{FF2B5EF4-FFF2-40B4-BE49-F238E27FC236}">
                <a16:creationId xmlns:a16="http://schemas.microsoft.com/office/drawing/2014/main" id="{5736AD3F-D82D-4F64-A63D-75D1EC690C02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690812" y="3378935"/>
            <a:ext cx="187032" cy="221290"/>
          </a:xfrm>
          <a:prstGeom prst="rect">
            <a:avLst/>
          </a:prstGeom>
        </p:spPr>
      </p:pic>
      <p:pic>
        <p:nvPicPr>
          <p:cNvPr id="201" name="Picture 200">
            <a:extLst>
              <a:ext uri="{FF2B5EF4-FFF2-40B4-BE49-F238E27FC236}">
                <a16:creationId xmlns:a16="http://schemas.microsoft.com/office/drawing/2014/main" id="{6E45FA20-F1E5-4739-9ABA-7DBDAB510AD9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19344" y="1053590"/>
            <a:ext cx="187647" cy="235418"/>
          </a:xfrm>
          <a:prstGeom prst="rect">
            <a:avLst/>
          </a:prstGeom>
        </p:spPr>
      </p:pic>
      <p:cxnSp>
        <p:nvCxnSpPr>
          <p:cNvPr id="202" name="Connector: Elbow 201">
            <a:extLst>
              <a:ext uri="{FF2B5EF4-FFF2-40B4-BE49-F238E27FC236}">
                <a16:creationId xmlns:a16="http://schemas.microsoft.com/office/drawing/2014/main" id="{AD65B4CD-5159-4567-9A8B-801358709C08}"/>
              </a:ext>
            </a:extLst>
          </p:cNvPr>
          <p:cNvCxnSpPr>
            <a:cxnSpLocks/>
            <a:stCxn id="62" idx="2"/>
            <a:endCxn id="201" idx="1"/>
          </p:cNvCxnSpPr>
          <p:nvPr/>
        </p:nvCxnSpPr>
        <p:spPr>
          <a:xfrm rot="16200000" flipH="1">
            <a:off x="70478" y="822433"/>
            <a:ext cx="566258" cy="131474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15" name="Picture 214">
            <a:extLst>
              <a:ext uri="{FF2B5EF4-FFF2-40B4-BE49-F238E27FC236}">
                <a16:creationId xmlns:a16="http://schemas.microsoft.com/office/drawing/2014/main" id="{2BE01904-74A4-4AFF-8EB6-EA6A80E50EB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396043" y="1385037"/>
            <a:ext cx="276868" cy="243558"/>
          </a:xfrm>
          <a:prstGeom prst="rect">
            <a:avLst/>
          </a:prstGeom>
        </p:spPr>
      </p:pic>
      <p:cxnSp>
        <p:nvCxnSpPr>
          <p:cNvPr id="216" name="Connector: Elbow 215">
            <a:extLst>
              <a:ext uri="{FF2B5EF4-FFF2-40B4-BE49-F238E27FC236}">
                <a16:creationId xmlns:a16="http://schemas.microsoft.com/office/drawing/2014/main" id="{F78448E4-E533-4268-8ECC-D83C8D1879FD}"/>
              </a:ext>
            </a:extLst>
          </p:cNvPr>
          <p:cNvCxnSpPr>
            <a:cxnSpLocks/>
            <a:stCxn id="62" idx="2"/>
            <a:endCxn id="215" idx="1"/>
          </p:cNvCxnSpPr>
          <p:nvPr/>
        </p:nvCxnSpPr>
        <p:spPr>
          <a:xfrm rot="16200000" flipH="1">
            <a:off x="-108931" y="1001841"/>
            <a:ext cx="901775" cy="108173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016863D2-89E7-4193-912F-DE4EC40D9EF5}"/>
              </a:ext>
            </a:extLst>
          </p:cNvPr>
          <p:cNvCxnSpPr>
            <a:cxnSpLocks/>
            <a:stCxn id="62" idx="2"/>
            <a:endCxn id="221" idx="1"/>
          </p:cNvCxnSpPr>
          <p:nvPr/>
        </p:nvCxnSpPr>
        <p:spPr>
          <a:xfrm rot="16200000" flipH="1">
            <a:off x="-235542" y="1128453"/>
            <a:ext cx="1168236" cy="121412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221" name="Picture 220">
            <a:extLst>
              <a:ext uri="{FF2B5EF4-FFF2-40B4-BE49-F238E27FC236}">
                <a16:creationId xmlns:a16="http://schemas.microsoft.com/office/drawing/2014/main" id="{A119F3AA-922C-4BAF-8E04-99EB163D8859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9282" y="1651498"/>
            <a:ext cx="276868" cy="243558"/>
          </a:xfrm>
          <a:prstGeom prst="rect">
            <a:avLst/>
          </a:prstGeom>
        </p:spPr>
      </p:pic>
      <p:pic>
        <p:nvPicPr>
          <p:cNvPr id="224" name="Picture 223">
            <a:extLst>
              <a:ext uri="{FF2B5EF4-FFF2-40B4-BE49-F238E27FC236}">
                <a16:creationId xmlns:a16="http://schemas.microsoft.com/office/drawing/2014/main" id="{81BF9324-BD91-46AD-BE36-CB25109B0910}"/>
              </a:ext>
            </a:extLst>
          </p:cNvPr>
          <p:cNvPicPr>
            <a:picLocks noChangeAspect="1"/>
          </p:cNvPicPr>
          <p:nvPr/>
        </p:nvPicPr>
        <p:blipFill>
          <a:blip r:embed="rId8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9"/>
              </a:ext>
            </a:extLst>
          </a:blip>
          <a:stretch>
            <a:fillRect/>
          </a:stretch>
        </p:blipFill>
        <p:spPr>
          <a:xfrm>
            <a:off x="403429" y="1899972"/>
            <a:ext cx="276868" cy="243558"/>
          </a:xfrm>
          <a:prstGeom prst="rect">
            <a:avLst/>
          </a:prstGeom>
        </p:spPr>
      </p:pic>
      <p:cxnSp>
        <p:nvCxnSpPr>
          <p:cNvPr id="225" name="Connector: Elbow 224">
            <a:extLst>
              <a:ext uri="{FF2B5EF4-FFF2-40B4-BE49-F238E27FC236}">
                <a16:creationId xmlns:a16="http://schemas.microsoft.com/office/drawing/2014/main" id="{ABA0FE58-D9A7-44E7-B7ED-C621B03D6F95}"/>
              </a:ext>
            </a:extLst>
          </p:cNvPr>
          <p:cNvCxnSpPr>
            <a:cxnSpLocks/>
            <a:stCxn id="62" idx="2"/>
            <a:endCxn id="224" idx="1"/>
          </p:cNvCxnSpPr>
          <p:nvPr/>
        </p:nvCxnSpPr>
        <p:spPr>
          <a:xfrm rot="16200000" flipH="1">
            <a:off x="-362706" y="1255616"/>
            <a:ext cx="1416710" cy="115559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Right Brace 232">
            <a:extLst>
              <a:ext uri="{FF2B5EF4-FFF2-40B4-BE49-F238E27FC236}">
                <a16:creationId xmlns:a16="http://schemas.microsoft.com/office/drawing/2014/main" id="{66DCE7AA-1730-4CF2-916D-3DBB0B3960EA}"/>
              </a:ext>
            </a:extLst>
          </p:cNvPr>
          <p:cNvSpPr/>
          <p:nvPr/>
        </p:nvSpPr>
        <p:spPr>
          <a:xfrm>
            <a:off x="4565151" y="2760134"/>
            <a:ext cx="237744" cy="1102740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AD42422F-46DA-4A20-BF17-3DCE8AA2DA8F}"/>
              </a:ext>
            </a:extLst>
          </p:cNvPr>
          <p:cNvSpPr txBox="1"/>
          <p:nvPr/>
        </p:nvSpPr>
        <p:spPr>
          <a:xfrm>
            <a:off x="4802895" y="2832788"/>
            <a:ext cx="5111496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 libraries of the application (compressed JAR), including platform parts, dependencies and Java service implementation. Must contain </a:t>
            </a:r>
            <a:r>
              <a:rPr lang="en-GB" sz="1600" dirty="0">
                <a:latin typeface="Consolas" panose="020B0609020204030204" pitchFamily="49" charset="0"/>
              </a:rPr>
              <a:t>jakarta.el-3.0.3.jar</a:t>
            </a:r>
            <a:r>
              <a:rPr lang="en-GB" dirty="0"/>
              <a:t> (with that name or related versions).</a:t>
            </a:r>
          </a:p>
        </p:txBody>
      </p:sp>
      <p:sp>
        <p:nvSpPr>
          <p:cNvPr id="237" name="Right Brace 236">
            <a:extLst>
              <a:ext uri="{FF2B5EF4-FFF2-40B4-BE49-F238E27FC236}">
                <a16:creationId xmlns:a16="http://schemas.microsoft.com/office/drawing/2014/main" id="{BE34E021-1E1F-4ED9-A058-03672720DCD5}"/>
              </a:ext>
            </a:extLst>
          </p:cNvPr>
          <p:cNvSpPr/>
          <p:nvPr/>
        </p:nvSpPr>
        <p:spPr>
          <a:xfrm>
            <a:off x="4548104" y="1053482"/>
            <a:ext cx="237744" cy="1224635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9" name="TextBox 238">
            <a:extLst>
              <a:ext uri="{FF2B5EF4-FFF2-40B4-BE49-F238E27FC236}">
                <a16:creationId xmlns:a16="http://schemas.microsoft.com/office/drawing/2014/main" id="{ED8D1EA2-C88D-4961-9431-C57043E626C2}"/>
              </a:ext>
            </a:extLst>
          </p:cNvPr>
          <p:cNvSpPr txBox="1"/>
          <p:nvPr/>
        </p:nvSpPr>
        <p:spPr>
          <a:xfrm>
            <a:off x="4797236" y="938756"/>
            <a:ext cx="599268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resources for pre-Spring </a:t>
            </a:r>
            <a:r>
              <a:rPr lang="en-GB" dirty="0" err="1"/>
              <a:t>startup</a:t>
            </a:r>
            <a:r>
              <a:rPr lang="en-GB" dirty="0"/>
              <a:t>: IIP-Ecosphere service deployment descriptor, generated application binaries, e.g., KODEX binaries, customization service based on KODEX (prefix </a:t>
            </a:r>
            <a:r>
              <a:rPr lang="en-GB" sz="1600" dirty="0" err="1">
                <a:latin typeface="Consolas" panose="020B0609020204030204" pitchFamily="49" charset="0"/>
              </a:rPr>
              <a:t>kodex</a:t>
            </a:r>
            <a:r>
              <a:rPr lang="en-GB" sz="1600" dirty="0">
                <a:latin typeface="Consolas" panose="020B0609020204030204" pitchFamily="49" charset="0"/>
              </a:rPr>
              <a:t>_</a:t>
            </a:r>
            <a:r>
              <a:rPr lang="en-GB" dirty="0"/>
              <a:t>), ZIP for Python service including Python service environment (prefix </a:t>
            </a:r>
            <a:r>
              <a:rPr lang="en-GB" sz="1600" dirty="0">
                <a:latin typeface="Consolas" panose="020B0609020204030204" pitchFamily="49" charset="0"/>
              </a:rPr>
              <a:t>python_</a:t>
            </a:r>
            <a:r>
              <a:rPr lang="en-GB" dirty="0"/>
              <a:t>).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619BB78E-DDBE-44DE-986B-CA1A9191E49D}"/>
              </a:ext>
            </a:extLst>
          </p:cNvPr>
          <p:cNvSpPr txBox="1"/>
          <p:nvPr/>
        </p:nvSpPr>
        <p:spPr>
          <a:xfrm>
            <a:off x="524700" y="636098"/>
            <a:ext cx="349148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myApp-0.1.0-SNAPSHOT.jar</a:t>
            </a:r>
            <a:endParaRPr lang="en-DE" i="1" dirty="0"/>
          </a:p>
        </p:txBody>
      </p:sp>
      <p:pic>
        <p:nvPicPr>
          <p:cNvPr id="101" name="Picture 100">
            <a:extLst>
              <a:ext uri="{FF2B5EF4-FFF2-40B4-BE49-F238E27FC236}">
                <a16:creationId xmlns:a16="http://schemas.microsoft.com/office/drawing/2014/main" id="{EA5A01FD-079C-4A80-8B1F-97251EB7C99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5"/>
              </a:ext>
            </a:extLst>
          </a:blip>
          <a:stretch>
            <a:fillRect/>
          </a:stretch>
        </p:blipFill>
        <p:spPr>
          <a:xfrm>
            <a:off x="382203" y="717466"/>
            <a:ext cx="187032" cy="221290"/>
          </a:xfrm>
          <a:prstGeom prst="rect">
            <a:avLst/>
          </a:prstGeom>
        </p:spPr>
      </p:pic>
      <p:sp>
        <p:nvSpPr>
          <p:cNvPr id="118" name="Right Brace 117">
            <a:extLst>
              <a:ext uri="{FF2B5EF4-FFF2-40B4-BE49-F238E27FC236}">
                <a16:creationId xmlns:a16="http://schemas.microsoft.com/office/drawing/2014/main" id="{58D26430-C43D-41E7-9820-DED6C86930EE}"/>
              </a:ext>
            </a:extLst>
          </p:cNvPr>
          <p:cNvSpPr/>
          <p:nvPr/>
        </p:nvSpPr>
        <p:spPr>
          <a:xfrm flipV="1">
            <a:off x="4548104" y="605038"/>
            <a:ext cx="235097" cy="448444"/>
          </a:xfrm>
          <a:prstGeom prst="rightBrace">
            <a:avLst>
              <a:gd name="adj1" fmla="val 8333"/>
              <a:gd name="adj2" fmla="val 46602"/>
            </a:avLst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42EC0D87-C0CA-4FED-A436-593585BFBAEA}"/>
              </a:ext>
            </a:extLst>
          </p:cNvPr>
          <p:cNvSpPr txBox="1"/>
          <p:nvPr/>
        </p:nvSpPr>
        <p:spPr>
          <a:xfrm>
            <a:off x="4797236" y="486072"/>
            <a:ext cx="5896809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Generated application classes, must contain </a:t>
            </a:r>
            <a:r>
              <a:rPr lang="en-GB" sz="1600" dirty="0" err="1">
                <a:latin typeface="Consolas" panose="020B0609020204030204" pitchFamily="49" charset="0"/>
              </a:rPr>
              <a:t>iip.Starter</a:t>
            </a:r>
            <a:r>
              <a:rPr lang="en-GB" sz="1600" dirty="0">
                <a:latin typeface="Consolas" panose="020B0609020204030204" pitchFamily="49" charset="0"/>
              </a:rPr>
              <a:t> and </a:t>
            </a:r>
            <a:r>
              <a:rPr lang="en-GB" sz="1600" dirty="0" err="1">
                <a:latin typeface="Consolas" panose="020B0609020204030204" pitchFamily="49" charset="0"/>
              </a:rPr>
              <a:t>application.yml</a:t>
            </a:r>
            <a:endParaRPr lang="en-GB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AADDD922-260B-4A44-B5D2-CFAAAAD59BDA}"/>
              </a:ext>
            </a:extLst>
          </p:cNvPr>
          <p:cNvCxnSpPr>
            <a:cxnSpLocks/>
            <a:stCxn id="62" idx="2"/>
            <a:endCxn id="38" idx="1"/>
          </p:cNvCxnSpPr>
          <p:nvPr/>
        </p:nvCxnSpPr>
        <p:spPr>
          <a:xfrm rot="16200000" flipH="1">
            <a:off x="-523047" y="1415958"/>
            <a:ext cx="1757245" cy="135410"/>
          </a:xfrm>
          <a:prstGeom prst="bentConnector2">
            <a:avLst/>
          </a:prstGeom>
          <a:ln>
            <a:solidFill>
              <a:srgbClr val="C0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Picture 37">
            <a:extLst>
              <a:ext uri="{FF2B5EF4-FFF2-40B4-BE49-F238E27FC236}">
                <a16:creationId xmlns:a16="http://schemas.microsoft.com/office/drawing/2014/main" id="{FE8E7503-70A2-4100-9951-CA7A34BB19E6}"/>
              </a:ext>
            </a:extLst>
          </p:cNvPr>
          <p:cNvPicPr>
            <a:picLocks noChangeAspect="1"/>
          </p:cNvPicPr>
          <p:nvPr/>
        </p:nvPicPr>
        <p:blipFill>
          <a:blip r:embed="rId6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7"/>
              </a:ext>
            </a:extLst>
          </a:blip>
          <a:stretch>
            <a:fillRect/>
          </a:stretch>
        </p:blipFill>
        <p:spPr>
          <a:xfrm>
            <a:off x="423280" y="2244577"/>
            <a:ext cx="187647" cy="235418"/>
          </a:xfrm>
          <a:prstGeom prst="rect">
            <a:avLst/>
          </a:prstGeom>
        </p:spPr>
      </p:pic>
      <p:sp>
        <p:nvSpPr>
          <p:cNvPr id="42" name="TextBox 41">
            <a:extLst>
              <a:ext uri="{FF2B5EF4-FFF2-40B4-BE49-F238E27FC236}">
                <a16:creationId xmlns:a16="http://schemas.microsoft.com/office/drawing/2014/main" id="{DEAFE791-44B7-4F1C-9B23-9DC6ABE99D06}"/>
              </a:ext>
            </a:extLst>
          </p:cNvPr>
          <p:cNvSpPr txBox="1"/>
          <p:nvPr/>
        </p:nvSpPr>
        <p:spPr>
          <a:xfrm>
            <a:off x="642088" y="2193768"/>
            <a:ext cx="16984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classpath</a:t>
            </a:r>
            <a:endParaRPr lang="en-DE" dirty="0"/>
          </a:p>
        </p:txBody>
      </p:sp>
      <p:sp>
        <p:nvSpPr>
          <p:cNvPr id="43" name="Right Brace 42">
            <a:extLst>
              <a:ext uri="{FF2B5EF4-FFF2-40B4-BE49-F238E27FC236}">
                <a16:creationId xmlns:a16="http://schemas.microsoft.com/office/drawing/2014/main" id="{B10C5909-46A6-4919-8305-3435DF93FA35}"/>
              </a:ext>
            </a:extLst>
          </p:cNvPr>
          <p:cNvSpPr/>
          <p:nvPr/>
        </p:nvSpPr>
        <p:spPr>
          <a:xfrm>
            <a:off x="4567789" y="2324966"/>
            <a:ext cx="215412" cy="405142"/>
          </a:xfrm>
          <a:prstGeom prst="rightBrace">
            <a:avLst/>
          </a:prstGeom>
          <a:ln>
            <a:solidFill>
              <a:schemeClr val="accent1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A841E0FF-26E9-43F0-A5E5-07E062FD45D3}"/>
              </a:ext>
            </a:extLst>
          </p:cNvPr>
          <p:cNvSpPr txBox="1"/>
          <p:nvPr/>
        </p:nvSpPr>
        <p:spPr>
          <a:xfrm>
            <a:off x="4802895" y="2324966"/>
            <a:ext cx="5896809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Optional listing of JARs in the </a:t>
            </a:r>
            <a:r>
              <a:rPr lang="en-GB" dirty="0" err="1"/>
              <a:t>classpath</a:t>
            </a:r>
            <a:r>
              <a:rPr lang="en-GB" dirty="0"/>
              <a:t> in sequence, separated by : or ;</a:t>
            </a:r>
          </a:p>
        </p:txBody>
      </p:sp>
    </p:spTree>
    <p:extLst>
      <p:ext uri="{BB962C8B-B14F-4D97-AF65-F5344CB8AC3E}">
        <p14:creationId xmlns:p14="http://schemas.microsoft.com/office/powerpoint/2010/main" val="75034297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162237DE-7D97-4D99-AF8B-3CAF26FBA1F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9107" y="-28503"/>
            <a:ext cx="297526" cy="194632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CA4754B4-189F-4392-9311-3F65F0B5C74B}"/>
              </a:ext>
            </a:extLst>
          </p:cNvPr>
          <p:cNvSpPr txBox="1"/>
          <p:nvPr/>
        </p:nvSpPr>
        <p:spPr>
          <a:xfrm>
            <a:off x="464779" y="-122996"/>
            <a:ext cx="457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/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508F863-3EF6-49D4-8F9D-0A964B7573B4}"/>
              </a:ext>
            </a:extLst>
          </p:cNvPr>
          <p:cNvSpPr txBox="1"/>
          <p:nvPr/>
        </p:nvSpPr>
        <p:spPr>
          <a:xfrm>
            <a:off x="628633" y="1471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gen</a:t>
            </a:r>
            <a:endParaRPr lang="en-DE" dirty="0"/>
          </a:p>
        </p:txBody>
      </p:sp>
      <p:cxnSp>
        <p:nvCxnSpPr>
          <p:cNvPr id="5" name="Connector: Elbow 4">
            <a:extLst>
              <a:ext uri="{FF2B5EF4-FFF2-40B4-BE49-F238E27FC236}">
                <a16:creationId xmlns:a16="http://schemas.microsoft.com/office/drawing/2014/main" id="{E2928EC6-B689-4AFD-A62C-FD62C3799AF5}"/>
              </a:ext>
            </a:extLst>
          </p:cNvPr>
          <p:cNvCxnSpPr>
            <a:cxnSpLocks/>
          </p:cNvCxnSpPr>
          <p:nvPr/>
        </p:nvCxnSpPr>
        <p:spPr>
          <a:xfrm rot="16200000" flipH="1">
            <a:off x="227916" y="189507"/>
            <a:ext cx="202311" cy="824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" name="Picture 5">
            <a:extLst>
              <a:ext uri="{FF2B5EF4-FFF2-40B4-BE49-F238E27FC236}">
                <a16:creationId xmlns:a16="http://schemas.microsoft.com/office/drawing/2014/main" id="{6943956E-62ED-4FD1-B3CA-C792E726BA1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70272" y="234549"/>
            <a:ext cx="297526" cy="194632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1FBC696-2D85-4CA6-B265-0116D13E85A1}"/>
              </a:ext>
            </a:extLst>
          </p:cNvPr>
          <p:cNvSpPr txBox="1"/>
          <p:nvPr/>
        </p:nvSpPr>
        <p:spPr>
          <a:xfrm>
            <a:off x="844835" y="40804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name</a:t>
            </a:r>
            <a:endParaRPr lang="en-DE" i="1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A1A9BC0E-EC4A-4085-99C0-59BB1ACA5A1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586475" y="499359"/>
            <a:ext cx="297526" cy="194632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4B762EA0-1201-4D0D-95EE-B6AD99EA12E5}"/>
              </a:ext>
            </a:extLst>
          </p:cNvPr>
          <p:cNvSpPr txBox="1"/>
          <p:nvPr/>
        </p:nvSpPr>
        <p:spPr>
          <a:xfrm>
            <a:off x="1063408" y="671581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464411E-60DC-435A-8233-A9FF4608CDD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30088" y="758381"/>
            <a:ext cx="297526" cy="194632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6C8ED67A-61F0-4E8E-987B-0EAC6FE6C19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7956" y="1053827"/>
            <a:ext cx="297526" cy="194632"/>
          </a:xfrm>
          <a:prstGeom prst="rect">
            <a:avLst/>
          </a:prstGeom>
        </p:spPr>
      </p:pic>
      <p:sp>
        <p:nvSpPr>
          <p:cNvPr id="12" name="TextBox 11">
            <a:extLst>
              <a:ext uri="{FF2B5EF4-FFF2-40B4-BE49-F238E27FC236}">
                <a16:creationId xmlns:a16="http://schemas.microsoft.com/office/drawing/2014/main" id="{312CA5F0-708B-4C06-8167-A450BEFEE83E}"/>
              </a:ext>
            </a:extLst>
          </p:cNvPr>
          <p:cNvSpPr txBox="1"/>
          <p:nvPr/>
        </p:nvSpPr>
        <p:spPr>
          <a:xfrm>
            <a:off x="1305692" y="979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55AF6208-73FD-461C-B71F-902B171FCDC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1511" y="1323955"/>
            <a:ext cx="297526" cy="194632"/>
          </a:xfrm>
          <a:prstGeom prst="rect">
            <a:avLst/>
          </a:prstGeom>
        </p:spPr>
      </p:pic>
      <p:sp>
        <p:nvSpPr>
          <p:cNvPr id="14" name="TextBox 13">
            <a:extLst>
              <a:ext uri="{FF2B5EF4-FFF2-40B4-BE49-F238E27FC236}">
                <a16:creationId xmlns:a16="http://schemas.microsoft.com/office/drawing/2014/main" id="{102B3C94-BE80-4FD0-A0E5-7DABB9906ECB}"/>
              </a:ext>
            </a:extLst>
          </p:cNvPr>
          <p:cNvSpPr txBox="1"/>
          <p:nvPr/>
        </p:nvSpPr>
        <p:spPr>
          <a:xfrm>
            <a:off x="1293167" y="12498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DD90985E-1978-4F57-A0B0-D3F6B7478D8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33176" y="1580982"/>
            <a:ext cx="184306" cy="214033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94F025F5-5CE2-4B9A-B88C-01E182899D01}"/>
              </a:ext>
            </a:extLst>
          </p:cNvPr>
          <p:cNvSpPr txBox="1"/>
          <p:nvPr/>
        </p:nvSpPr>
        <p:spPr>
          <a:xfrm>
            <a:off x="1180495" y="15033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8C8CCB-F99B-4BF7-BC43-37A19758F500}"/>
              </a:ext>
            </a:extLst>
          </p:cNvPr>
          <p:cNvSpPr txBox="1"/>
          <p:nvPr/>
        </p:nvSpPr>
        <p:spPr>
          <a:xfrm>
            <a:off x="1086474" y="1811994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C2A0A36D-A5C2-4A4E-AD44-E84EF87B3B3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20198" y="1899345"/>
            <a:ext cx="297526" cy="194632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C202E0CB-6A4A-4D54-9E3D-F792CB83D724}"/>
              </a:ext>
            </a:extLst>
          </p:cNvPr>
          <p:cNvSpPr txBox="1"/>
          <p:nvPr/>
        </p:nvSpPr>
        <p:spPr>
          <a:xfrm>
            <a:off x="1295802" y="212065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20" name="Picture 19">
            <a:extLst>
              <a:ext uri="{FF2B5EF4-FFF2-40B4-BE49-F238E27FC236}">
                <a16:creationId xmlns:a16="http://schemas.microsoft.com/office/drawing/2014/main" id="{2AFBDD2F-57E4-48BA-9A37-2A355490CCB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23495" y="2464919"/>
            <a:ext cx="297526" cy="194632"/>
          </a:xfrm>
          <a:prstGeom prst="rect">
            <a:avLst/>
          </a:prstGeom>
        </p:spPr>
      </p:pic>
      <p:sp>
        <p:nvSpPr>
          <p:cNvPr id="21" name="TextBox 20">
            <a:extLst>
              <a:ext uri="{FF2B5EF4-FFF2-40B4-BE49-F238E27FC236}">
                <a16:creationId xmlns:a16="http://schemas.microsoft.com/office/drawing/2014/main" id="{3162801E-B750-4FA9-8E48-9449840BEDEB}"/>
              </a:ext>
            </a:extLst>
          </p:cNvPr>
          <p:cNvSpPr txBox="1"/>
          <p:nvPr/>
        </p:nvSpPr>
        <p:spPr>
          <a:xfrm>
            <a:off x="1283277" y="239078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22" name="Picture 21">
            <a:extLst>
              <a:ext uri="{FF2B5EF4-FFF2-40B4-BE49-F238E27FC236}">
                <a16:creationId xmlns:a16="http://schemas.microsoft.com/office/drawing/2014/main" id="{2567EDBD-A57C-44D9-BCEF-13712FC337E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15370" y="2721946"/>
            <a:ext cx="184306" cy="214033"/>
          </a:xfrm>
          <a:prstGeom prst="rect">
            <a:avLst/>
          </a:prstGeom>
        </p:spPr>
      </p:pic>
      <p:sp>
        <p:nvSpPr>
          <p:cNvPr id="23" name="TextBox 22">
            <a:extLst>
              <a:ext uri="{FF2B5EF4-FFF2-40B4-BE49-F238E27FC236}">
                <a16:creationId xmlns:a16="http://schemas.microsoft.com/office/drawing/2014/main" id="{EEABB7B3-E028-49D7-ACA5-9C725B04208A}"/>
              </a:ext>
            </a:extLst>
          </p:cNvPr>
          <p:cNvSpPr txBox="1"/>
          <p:nvPr/>
        </p:nvSpPr>
        <p:spPr>
          <a:xfrm>
            <a:off x="1166647" y="264429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AA1AE5F1-CD95-4166-92E1-BFD5469D0E0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32980" y="2213295"/>
            <a:ext cx="297526" cy="194632"/>
          </a:xfrm>
          <a:prstGeom prst="rect">
            <a:avLst/>
          </a:prstGeom>
        </p:spPr>
      </p:pic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C14D8347-5A40-40C8-9193-6C0DE4A4F06A}"/>
              </a:ext>
            </a:extLst>
          </p:cNvPr>
          <p:cNvCxnSpPr>
            <a:cxnSpLocks/>
            <a:stCxn id="8" idx="1"/>
            <a:endCxn id="6" idx="2"/>
          </p:cNvCxnSpPr>
          <p:nvPr/>
        </p:nvCxnSpPr>
        <p:spPr>
          <a:xfrm rot="10800000">
            <a:off x="519035" y="429181"/>
            <a:ext cx="67440" cy="16749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7D4C182F-71F4-4B78-BE7F-85E90554E22F}"/>
              </a:ext>
            </a:extLst>
          </p:cNvPr>
          <p:cNvCxnSpPr>
            <a:cxnSpLocks/>
            <a:stCxn id="10" idx="1"/>
            <a:endCxn id="8" idx="2"/>
          </p:cNvCxnSpPr>
          <p:nvPr/>
        </p:nvCxnSpPr>
        <p:spPr>
          <a:xfrm rot="10800000">
            <a:off x="735238" y="693991"/>
            <a:ext cx="94850" cy="161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CE9279C1-690A-4442-8AF1-E8B937974F85}"/>
              </a:ext>
            </a:extLst>
          </p:cNvPr>
          <p:cNvCxnSpPr>
            <a:cxnSpLocks/>
            <a:stCxn id="18" idx="1"/>
            <a:endCxn id="8" idx="2"/>
          </p:cNvCxnSpPr>
          <p:nvPr/>
        </p:nvCxnSpPr>
        <p:spPr>
          <a:xfrm rot="10800000">
            <a:off x="735238" y="693991"/>
            <a:ext cx="84960" cy="130267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45E45ADF-A986-4E57-AEBF-A850E7A155F5}"/>
              </a:ext>
            </a:extLst>
          </p:cNvPr>
          <p:cNvCxnSpPr>
            <a:cxnSpLocks/>
            <a:stCxn id="11" idx="1"/>
            <a:endCxn id="10" idx="2"/>
          </p:cNvCxnSpPr>
          <p:nvPr/>
        </p:nvCxnSpPr>
        <p:spPr>
          <a:xfrm rot="10800000">
            <a:off x="978852" y="953013"/>
            <a:ext cx="49105" cy="19813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8754753D-93BF-4360-80F9-30B8736B4DEA}"/>
              </a:ext>
            </a:extLst>
          </p:cNvPr>
          <p:cNvCxnSpPr>
            <a:cxnSpLocks/>
            <a:stCxn id="13" idx="1"/>
            <a:endCxn id="10" idx="2"/>
          </p:cNvCxnSpPr>
          <p:nvPr/>
        </p:nvCxnSpPr>
        <p:spPr>
          <a:xfrm rot="10800000">
            <a:off x="978851" y="953013"/>
            <a:ext cx="42660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4F2A497D-C7EF-491B-9090-995145089D3E}"/>
              </a:ext>
            </a:extLst>
          </p:cNvPr>
          <p:cNvCxnSpPr>
            <a:cxnSpLocks/>
            <a:stCxn id="15" idx="1"/>
            <a:endCxn id="10" idx="2"/>
          </p:cNvCxnSpPr>
          <p:nvPr/>
        </p:nvCxnSpPr>
        <p:spPr>
          <a:xfrm rot="10800000">
            <a:off x="978852" y="953013"/>
            <a:ext cx="54325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B1B3BA0A-D376-45B1-9841-73D7E8DE7241}"/>
              </a:ext>
            </a:extLst>
          </p:cNvPr>
          <p:cNvCxnSpPr>
            <a:cxnSpLocks/>
            <a:stCxn id="24" idx="1"/>
            <a:endCxn id="18" idx="2"/>
          </p:cNvCxnSpPr>
          <p:nvPr/>
        </p:nvCxnSpPr>
        <p:spPr>
          <a:xfrm rot="10800000">
            <a:off x="968962" y="2093977"/>
            <a:ext cx="64019" cy="2166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FEE88E40-335C-4F4E-885D-6097781B4883}"/>
              </a:ext>
            </a:extLst>
          </p:cNvPr>
          <p:cNvCxnSpPr>
            <a:cxnSpLocks/>
            <a:stCxn id="20" idx="1"/>
            <a:endCxn id="18" idx="2"/>
          </p:cNvCxnSpPr>
          <p:nvPr/>
        </p:nvCxnSpPr>
        <p:spPr>
          <a:xfrm rot="10800000">
            <a:off x="968961" y="2093977"/>
            <a:ext cx="54534" cy="46825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AF3F5C39-C47C-4CA9-90B4-C3F0B873FA93}"/>
              </a:ext>
            </a:extLst>
          </p:cNvPr>
          <p:cNvCxnSpPr>
            <a:cxnSpLocks/>
            <a:stCxn id="22" idx="1"/>
            <a:endCxn id="18" idx="2"/>
          </p:cNvCxnSpPr>
          <p:nvPr/>
        </p:nvCxnSpPr>
        <p:spPr>
          <a:xfrm rot="10800000">
            <a:off x="968962" y="2093977"/>
            <a:ext cx="46409" cy="73498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52" name="Picture 51">
            <a:extLst>
              <a:ext uri="{FF2B5EF4-FFF2-40B4-BE49-F238E27FC236}">
                <a16:creationId xmlns:a16="http://schemas.microsoft.com/office/drawing/2014/main" id="{5D841953-464A-495A-8FA6-19AFAED3887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63587" y="3805554"/>
            <a:ext cx="297526" cy="194632"/>
          </a:xfrm>
          <a:prstGeom prst="rect">
            <a:avLst/>
          </a:prstGeom>
        </p:spPr>
      </p:pic>
      <p:sp>
        <p:nvSpPr>
          <p:cNvPr id="53" name="TextBox 52">
            <a:extLst>
              <a:ext uri="{FF2B5EF4-FFF2-40B4-BE49-F238E27FC236}">
                <a16:creationId xmlns:a16="http://schemas.microsoft.com/office/drawing/2014/main" id="{F2E52F28-F74F-4EB8-BAC3-061D6EC64F78}"/>
              </a:ext>
            </a:extLst>
          </p:cNvPr>
          <p:cNvSpPr txBox="1"/>
          <p:nvPr/>
        </p:nvSpPr>
        <p:spPr>
          <a:xfrm>
            <a:off x="634878" y="3716316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pic>
        <p:nvPicPr>
          <p:cNvPr id="54" name="Picture 53">
            <a:extLst>
              <a:ext uri="{FF2B5EF4-FFF2-40B4-BE49-F238E27FC236}">
                <a16:creationId xmlns:a16="http://schemas.microsoft.com/office/drawing/2014/main" id="{37CF9776-5FB4-4C6D-B8EB-968CAF94737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396142" y="6452003"/>
            <a:ext cx="297526" cy="194632"/>
          </a:xfrm>
          <a:prstGeom prst="rect">
            <a:avLst/>
          </a:prstGeom>
        </p:spPr>
      </p:pic>
      <p:sp>
        <p:nvSpPr>
          <p:cNvPr id="55" name="TextBox 54">
            <a:extLst>
              <a:ext uri="{FF2B5EF4-FFF2-40B4-BE49-F238E27FC236}">
                <a16:creationId xmlns:a16="http://schemas.microsoft.com/office/drawing/2014/main" id="{3EEF16D7-32AE-4BCB-9CB2-DD38E44BEAB9}"/>
              </a:ext>
            </a:extLst>
          </p:cNvPr>
          <p:cNvSpPr txBox="1"/>
          <p:nvPr/>
        </p:nvSpPr>
        <p:spPr>
          <a:xfrm>
            <a:off x="667798" y="637786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pic>
        <p:nvPicPr>
          <p:cNvPr id="56" name="Picture 55">
            <a:extLst>
              <a:ext uri="{FF2B5EF4-FFF2-40B4-BE49-F238E27FC236}">
                <a16:creationId xmlns:a16="http://schemas.microsoft.com/office/drawing/2014/main" id="{24900DF0-48CC-4BE1-BFEF-2B568C23C3E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807" y="6709030"/>
            <a:ext cx="184306" cy="214033"/>
          </a:xfrm>
          <a:prstGeom prst="rect">
            <a:avLst/>
          </a:prstGeom>
        </p:spPr>
      </p:pic>
      <p:sp>
        <p:nvSpPr>
          <p:cNvPr id="57" name="TextBox 56">
            <a:extLst>
              <a:ext uri="{FF2B5EF4-FFF2-40B4-BE49-F238E27FC236}">
                <a16:creationId xmlns:a16="http://schemas.microsoft.com/office/drawing/2014/main" id="{5E2821C6-4F36-4631-88E9-A34D3D490D85}"/>
              </a:ext>
            </a:extLst>
          </p:cNvPr>
          <p:cNvSpPr txBox="1"/>
          <p:nvPr/>
        </p:nvSpPr>
        <p:spPr>
          <a:xfrm>
            <a:off x="673878" y="663138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F19B2D3F-51A1-4799-82AD-AB45A97DC36C}"/>
              </a:ext>
            </a:extLst>
          </p:cNvPr>
          <p:cNvCxnSpPr>
            <a:cxnSpLocks/>
            <a:stCxn id="2" idx="2"/>
            <a:endCxn id="52" idx="1"/>
          </p:cNvCxnSpPr>
          <p:nvPr/>
        </p:nvCxnSpPr>
        <p:spPr>
          <a:xfrm rot="16200000" flipH="1">
            <a:off x="-1542642" y="1996640"/>
            <a:ext cx="3736741" cy="757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" name="Connector: Elbow 60">
            <a:extLst>
              <a:ext uri="{FF2B5EF4-FFF2-40B4-BE49-F238E27FC236}">
                <a16:creationId xmlns:a16="http://schemas.microsoft.com/office/drawing/2014/main" id="{D0549AFF-76BD-4E03-8E86-190E8EA4F34E}"/>
              </a:ext>
            </a:extLst>
          </p:cNvPr>
          <p:cNvCxnSpPr>
            <a:cxnSpLocks/>
            <a:stCxn id="2" idx="2"/>
            <a:endCxn id="54" idx="1"/>
          </p:cNvCxnSpPr>
          <p:nvPr/>
        </p:nvCxnSpPr>
        <p:spPr>
          <a:xfrm rot="16200000" flipH="1">
            <a:off x="-2849589" y="3303588"/>
            <a:ext cx="6383190" cy="10827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6524030-A31D-4C1B-88F6-437A2CB52A5E}"/>
              </a:ext>
            </a:extLst>
          </p:cNvPr>
          <p:cNvCxnSpPr>
            <a:cxnSpLocks/>
            <a:stCxn id="2" idx="2"/>
            <a:endCxn id="56" idx="1"/>
          </p:cNvCxnSpPr>
          <p:nvPr/>
        </p:nvCxnSpPr>
        <p:spPr>
          <a:xfrm rot="16200000" flipH="1">
            <a:off x="-2977121" y="3431119"/>
            <a:ext cx="6649918" cy="1199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Connector: Elbow 66">
            <a:extLst>
              <a:ext uri="{FF2B5EF4-FFF2-40B4-BE49-F238E27FC236}">
                <a16:creationId xmlns:a16="http://schemas.microsoft.com/office/drawing/2014/main" id="{ED06ABE3-BF80-4AA6-8653-D61B1ACCD341}"/>
              </a:ext>
            </a:extLst>
          </p:cNvPr>
          <p:cNvCxnSpPr>
            <a:cxnSpLocks/>
            <a:stCxn id="81" idx="1"/>
            <a:endCxn id="8" idx="2"/>
          </p:cNvCxnSpPr>
          <p:nvPr/>
        </p:nvCxnSpPr>
        <p:spPr>
          <a:xfrm rot="10800000">
            <a:off x="735238" y="693992"/>
            <a:ext cx="127604" cy="237716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" name="TextBox 70">
            <a:extLst>
              <a:ext uri="{FF2B5EF4-FFF2-40B4-BE49-F238E27FC236}">
                <a16:creationId xmlns:a16="http://schemas.microsoft.com/office/drawing/2014/main" id="{F9B385FC-E456-4BC5-A5D4-6F76E4B27185}"/>
              </a:ext>
            </a:extLst>
          </p:cNvPr>
          <p:cNvSpPr txBox="1"/>
          <p:nvPr/>
        </p:nvSpPr>
        <p:spPr>
          <a:xfrm>
            <a:off x="1572983" y="3586105"/>
            <a:ext cx="20062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impl.</a:t>
            </a:r>
            <a:r>
              <a:rPr lang="en-GB" i="1" dirty="0"/>
              <a:t>AppName</a:t>
            </a:r>
            <a:r>
              <a:rPr lang="en-GB" dirty="0"/>
              <a:t>.zip</a:t>
            </a:r>
            <a:endParaRPr lang="en-DE" dirty="0"/>
          </a:p>
        </p:txBody>
      </p:sp>
      <p:pic>
        <p:nvPicPr>
          <p:cNvPr id="47" name="Picture 46">
            <a:extLst>
              <a:ext uri="{FF2B5EF4-FFF2-40B4-BE49-F238E27FC236}">
                <a16:creationId xmlns:a16="http://schemas.microsoft.com/office/drawing/2014/main" id="{892350F7-A1AE-45A1-99C6-113AEF3737B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18418" y="4084248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DD4FA0D8-D342-4875-BEA0-DC5F0A7FBB88}"/>
              </a:ext>
            </a:extLst>
          </p:cNvPr>
          <p:cNvSpPr txBox="1"/>
          <p:nvPr/>
        </p:nvSpPr>
        <p:spPr>
          <a:xfrm>
            <a:off x="858452" y="399022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50" name="Picture 49">
            <a:extLst>
              <a:ext uri="{FF2B5EF4-FFF2-40B4-BE49-F238E27FC236}">
                <a16:creationId xmlns:a16="http://schemas.microsoft.com/office/drawing/2014/main" id="{998DCE65-8C13-4B8C-8E23-289064C05A35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6544" y="4594918"/>
            <a:ext cx="297526" cy="194632"/>
          </a:xfrm>
          <a:prstGeom prst="rect">
            <a:avLst/>
          </a:prstGeom>
        </p:spPr>
      </p:pic>
      <p:sp>
        <p:nvSpPr>
          <p:cNvPr id="51" name="TextBox 50">
            <a:extLst>
              <a:ext uri="{FF2B5EF4-FFF2-40B4-BE49-F238E27FC236}">
                <a16:creationId xmlns:a16="http://schemas.microsoft.com/office/drawing/2014/main" id="{66948798-829C-4038-A430-D3FC6E3DEA62}"/>
              </a:ext>
            </a:extLst>
          </p:cNvPr>
          <p:cNvSpPr txBox="1"/>
          <p:nvPr/>
        </p:nvSpPr>
        <p:spPr>
          <a:xfrm>
            <a:off x="1127835" y="45056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C7C26D69-3B39-47F4-898A-51B5FCD763A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50609" y="4845485"/>
            <a:ext cx="297526" cy="194632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27905607-E4D8-477B-86E6-7BF1ABDA030B}"/>
              </a:ext>
            </a:extLst>
          </p:cNvPr>
          <p:cNvSpPr txBox="1"/>
          <p:nvPr/>
        </p:nvSpPr>
        <p:spPr>
          <a:xfrm>
            <a:off x="1130358" y="47530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62" name="Picture 61">
            <a:extLst>
              <a:ext uri="{FF2B5EF4-FFF2-40B4-BE49-F238E27FC236}">
                <a16:creationId xmlns:a16="http://schemas.microsoft.com/office/drawing/2014/main" id="{7AD4989B-8BB6-4147-BE27-6087F39EB3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70908" y="5100079"/>
            <a:ext cx="297526" cy="194632"/>
          </a:xfrm>
          <a:prstGeom prst="rect">
            <a:avLst/>
          </a:prstGeom>
        </p:spPr>
      </p:pic>
      <p:sp>
        <p:nvSpPr>
          <p:cNvPr id="63" name="TextBox 62">
            <a:extLst>
              <a:ext uri="{FF2B5EF4-FFF2-40B4-BE49-F238E27FC236}">
                <a16:creationId xmlns:a16="http://schemas.microsoft.com/office/drawing/2014/main" id="{EC3B6DFB-C259-47F3-AA2D-3D01E731E39C}"/>
              </a:ext>
            </a:extLst>
          </p:cNvPr>
          <p:cNvSpPr txBox="1"/>
          <p:nvPr/>
        </p:nvSpPr>
        <p:spPr>
          <a:xfrm>
            <a:off x="1142198" y="501084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65" name="Picture 64">
            <a:extLst>
              <a:ext uri="{FF2B5EF4-FFF2-40B4-BE49-F238E27FC236}">
                <a16:creationId xmlns:a16="http://schemas.microsoft.com/office/drawing/2014/main" id="{A07D62A7-2B4D-4A26-AC1B-1B3E3952819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44453" y="5400930"/>
            <a:ext cx="297526" cy="19463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C8493C3B-84BA-4A29-85DF-63C18A32CB16}"/>
              </a:ext>
            </a:extLst>
          </p:cNvPr>
          <p:cNvSpPr txBox="1"/>
          <p:nvPr/>
        </p:nvSpPr>
        <p:spPr>
          <a:xfrm>
            <a:off x="915744" y="531169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68" name="Picture 67">
            <a:extLst>
              <a:ext uri="{FF2B5EF4-FFF2-40B4-BE49-F238E27FC236}">
                <a16:creationId xmlns:a16="http://schemas.microsoft.com/office/drawing/2014/main" id="{3DF037E2-93E0-4C03-A43B-3016F87755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4253" y="5689928"/>
            <a:ext cx="297526" cy="194632"/>
          </a:xfrm>
          <a:prstGeom prst="rect">
            <a:avLst/>
          </a:prstGeom>
        </p:spPr>
      </p:pic>
      <p:sp>
        <p:nvSpPr>
          <p:cNvPr id="69" name="TextBox 68">
            <a:extLst>
              <a:ext uri="{FF2B5EF4-FFF2-40B4-BE49-F238E27FC236}">
                <a16:creationId xmlns:a16="http://schemas.microsoft.com/office/drawing/2014/main" id="{264A19D0-D580-4BB0-B95C-37250D950F8B}"/>
              </a:ext>
            </a:extLst>
          </p:cNvPr>
          <p:cNvSpPr txBox="1"/>
          <p:nvPr/>
        </p:nvSpPr>
        <p:spPr>
          <a:xfrm>
            <a:off x="1173703" y="5584853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easy</a:t>
            </a:r>
            <a:endParaRPr lang="en-DE" dirty="0"/>
          </a:p>
        </p:txBody>
      </p:sp>
      <p:pic>
        <p:nvPicPr>
          <p:cNvPr id="72" name="Picture 71">
            <a:extLst>
              <a:ext uri="{FF2B5EF4-FFF2-40B4-BE49-F238E27FC236}">
                <a16:creationId xmlns:a16="http://schemas.microsoft.com/office/drawing/2014/main" id="{5173E414-7BA3-4051-8F1E-51BDEE24833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6776" y="5937277"/>
            <a:ext cx="297526" cy="194632"/>
          </a:xfrm>
          <a:prstGeom prst="rect">
            <a:avLst/>
          </a:prstGeom>
        </p:spPr>
      </p:pic>
      <p:sp>
        <p:nvSpPr>
          <p:cNvPr id="73" name="TextBox 72">
            <a:extLst>
              <a:ext uri="{FF2B5EF4-FFF2-40B4-BE49-F238E27FC236}">
                <a16:creationId xmlns:a16="http://schemas.microsoft.com/office/drawing/2014/main" id="{D06F9A64-EA30-46BB-9165-B38A2E0713BD}"/>
              </a:ext>
            </a:extLst>
          </p:cNvPr>
          <p:cNvSpPr txBox="1"/>
          <p:nvPr/>
        </p:nvSpPr>
        <p:spPr>
          <a:xfrm>
            <a:off x="1188067" y="584803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74" name="Picture 73">
            <a:extLst>
              <a:ext uri="{FF2B5EF4-FFF2-40B4-BE49-F238E27FC236}">
                <a16:creationId xmlns:a16="http://schemas.microsoft.com/office/drawing/2014/main" id="{7D6A423F-E87A-40CA-AAEE-66B5E2F917E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8617" y="6195089"/>
            <a:ext cx="297526" cy="194632"/>
          </a:xfrm>
          <a:prstGeom prst="rect">
            <a:avLst/>
          </a:prstGeom>
        </p:spPr>
      </p:pic>
      <p:sp>
        <p:nvSpPr>
          <p:cNvPr id="75" name="TextBox 74">
            <a:extLst>
              <a:ext uri="{FF2B5EF4-FFF2-40B4-BE49-F238E27FC236}">
                <a16:creationId xmlns:a16="http://schemas.microsoft.com/office/drawing/2014/main" id="{E08A08AE-133F-44C3-A5D4-DDCB74B1DDFA}"/>
              </a:ext>
            </a:extLst>
          </p:cNvPr>
          <p:cNvSpPr txBox="1"/>
          <p:nvPr/>
        </p:nvSpPr>
        <p:spPr>
          <a:xfrm>
            <a:off x="1199907" y="6105851"/>
            <a:ext cx="88451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C5AD286A-FA75-43F1-8810-E4D7349FE719}"/>
              </a:ext>
            </a:extLst>
          </p:cNvPr>
          <p:cNvCxnSpPr>
            <a:cxnSpLocks/>
            <a:stCxn id="52" idx="2"/>
            <a:endCxn id="47" idx="1"/>
          </p:cNvCxnSpPr>
          <p:nvPr/>
        </p:nvCxnSpPr>
        <p:spPr>
          <a:xfrm rot="16200000" flipH="1">
            <a:off x="474695" y="4037841"/>
            <a:ext cx="181378" cy="1060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989359FC-D933-4D85-A9E2-8646A963ACE7}"/>
              </a:ext>
            </a:extLst>
          </p:cNvPr>
          <p:cNvCxnSpPr>
            <a:cxnSpLocks/>
            <a:stCxn id="52" idx="2"/>
            <a:endCxn id="65" idx="1"/>
          </p:cNvCxnSpPr>
          <p:nvPr/>
        </p:nvCxnSpPr>
        <p:spPr>
          <a:xfrm rot="16200000" flipH="1">
            <a:off x="-170629" y="4683164"/>
            <a:ext cx="1498060" cy="1321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EEDA5E2D-6FAA-4AC9-BCA4-3838CC0D78BB}"/>
              </a:ext>
            </a:extLst>
          </p:cNvPr>
          <p:cNvCxnSpPr>
            <a:cxnSpLocks/>
            <a:stCxn id="47" idx="2"/>
            <a:endCxn id="50" idx="1"/>
          </p:cNvCxnSpPr>
          <p:nvPr/>
        </p:nvCxnSpPr>
        <p:spPr>
          <a:xfrm rot="16200000" flipH="1">
            <a:off x="605185" y="4440875"/>
            <a:ext cx="413354" cy="893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Connector: Elbow 78">
            <a:extLst>
              <a:ext uri="{FF2B5EF4-FFF2-40B4-BE49-F238E27FC236}">
                <a16:creationId xmlns:a16="http://schemas.microsoft.com/office/drawing/2014/main" id="{FA19AE60-CD8D-4611-93B4-C84C633C0078}"/>
              </a:ext>
            </a:extLst>
          </p:cNvPr>
          <p:cNvCxnSpPr>
            <a:cxnSpLocks/>
            <a:stCxn id="47" idx="2"/>
            <a:endCxn id="59" idx="1"/>
          </p:cNvCxnSpPr>
          <p:nvPr/>
        </p:nvCxnSpPr>
        <p:spPr>
          <a:xfrm rot="16200000" flipH="1">
            <a:off x="476935" y="4569126"/>
            <a:ext cx="663921" cy="8342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BE9AF634-1024-4E38-AB4C-D2B3B9E6B504}"/>
              </a:ext>
            </a:extLst>
          </p:cNvPr>
          <p:cNvCxnSpPr>
            <a:cxnSpLocks/>
            <a:stCxn id="47" idx="2"/>
            <a:endCxn id="62" idx="1"/>
          </p:cNvCxnSpPr>
          <p:nvPr/>
        </p:nvCxnSpPr>
        <p:spPr>
          <a:xfrm rot="16200000" flipH="1">
            <a:off x="359787" y="4686273"/>
            <a:ext cx="918515" cy="10372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F15144F-78C1-4537-A441-8094C1FBDE9B}"/>
              </a:ext>
            </a:extLst>
          </p:cNvPr>
          <p:cNvCxnSpPr>
            <a:cxnSpLocks/>
            <a:stCxn id="65" idx="2"/>
            <a:endCxn id="68" idx="1"/>
          </p:cNvCxnSpPr>
          <p:nvPr/>
        </p:nvCxnSpPr>
        <p:spPr>
          <a:xfrm rot="16200000" flipH="1">
            <a:off x="757893" y="5630884"/>
            <a:ext cx="191682" cy="1210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4DE40DDD-9A05-4A87-8918-0E619AFBBE66}"/>
              </a:ext>
            </a:extLst>
          </p:cNvPr>
          <p:cNvCxnSpPr>
            <a:cxnSpLocks/>
            <a:stCxn id="65" idx="2"/>
            <a:endCxn id="72" idx="1"/>
          </p:cNvCxnSpPr>
          <p:nvPr/>
        </p:nvCxnSpPr>
        <p:spPr>
          <a:xfrm rot="16200000" flipH="1">
            <a:off x="635481" y="5753297"/>
            <a:ext cx="439031" cy="12356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16952D84-CF4C-46EA-AD36-23C7E3FA2D8B}"/>
              </a:ext>
            </a:extLst>
          </p:cNvPr>
          <p:cNvCxnSpPr>
            <a:cxnSpLocks/>
            <a:stCxn id="65" idx="2"/>
            <a:endCxn id="74" idx="1"/>
          </p:cNvCxnSpPr>
          <p:nvPr/>
        </p:nvCxnSpPr>
        <p:spPr>
          <a:xfrm rot="16200000" flipH="1">
            <a:off x="512495" y="5876282"/>
            <a:ext cx="696843" cy="13540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6020FBC-33BD-4B37-8F97-20B908A383D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3077" y="4327616"/>
            <a:ext cx="297526" cy="194632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F6FDE800-31A8-42B6-9FBB-8B33B0A67FDD}"/>
              </a:ext>
            </a:extLst>
          </p:cNvPr>
          <p:cNvSpPr txBox="1"/>
          <p:nvPr/>
        </p:nvSpPr>
        <p:spPr>
          <a:xfrm>
            <a:off x="1134367" y="4238378"/>
            <a:ext cx="105156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8A3EDB05-866B-49AB-9714-55F135D5677D}"/>
              </a:ext>
            </a:extLst>
          </p:cNvPr>
          <p:cNvCxnSpPr>
            <a:cxnSpLocks/>
            <a:stCxn id="47" idx="2"/>
            <a:endCxn id="93" idx="1"/>
          </p:cNvCxnSpPr>
          <p:nvPr/>
        </p:nvCxnSpPr>
        <p:spPr>
          <a:xfrm rot="16200000" flipH="1">
            <a:off x="742103" y="4303958"/>
            <a:ext cx="146052" cy="9589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81" name="Picture 80">
            <a:extLst>
              <a:ext uri="{FF2B5EF4-FFF2-40B4-BE49-F238E27FC236}">
                <a16:creationId xmlns:a16="http://schemas.microsoft.com/office/drawing/2014/main" id="{37EECF50-9BDF-4E75-98F2-3FB9DEB8FD37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862842" y="2973840"/>
            <a:ext cx="297526" cy="194632"/>
          </a:xfrm>
          <a:prstGeom prst="rect">
            <a:avLst/>
          </a:prstGeom>
        </p:spPr>
      </p:pic>
      <p:sp>
        <p:nvSpPr>
          <p:cNvPr id="82" name="TextBox 81">
            <a:extLst>
              <a:ext uri="{FF2B5EF4-FFF2-40B4-BE49-F238E27FC236}">
                <a16:creationId xmlns:a16="http://schemas.microsoft.com/office/drawing/2014/main" id="{347C7C22-4704-4E29-9C9E-9E2A54C35076}"/>
              </a:ext>
            </a:extLst>
          </p:cNvPr>
          <p:cNvSpPr txBox="1"/>
          <p:nvPr/>
        </p:nvSpPr>
        <p:spPr>
          <a:xfrm>
            <a:off x="1154070" y="289130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templates</a:t>
            </a:r>
            <a:endParaRPr lang="en-DE" dirty="0"/>
          </a:p>
        </p:txBody>
      </p:sp>
      <p:pic>
        <p:nvPicPr>
          <p:cNvPr id="83" name="Picture 82">
            <a:extLst>
              <a:ext uri="{FF2B5EF4-FFF2-40B4-BE49-F238E27FC236}">
                <a16:creationId xmlns:a16="http://schemas.microsoft.com/office/drawing/2014/main" id="{0B1038A0-3744-4DF5-86F0-B28288DACA53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063016" y="3218905"/>
            <a:ext cx="297526" cy="194632"/>
          </a:xfrm>
          <a:prstGeom prst="rect">
            <a:avLst/>
          </a:prstGeom>
        </p:spPr>
      </p:pic>
      <p:sp>
        <p:nvSpPr>
          <p:cNvPr id="85" name="TextBox 84">
            <a:extLst>
              <a:ext uri="{FF2B5EF4-FFF2-40B4-BE49-F238E27FC236}">
                <a16:creationId xmlns:a16="http://schemas.microsoft.com/office/drawing/2014/main" id="{94F440CF-AE95-4BFC-A455-D42BEF2861C8}"/>
              </a:ext>
            </a:extLst>
          </p:cNvPr>
          <p:cNvSpPr txBox="1"/>
          <p:nvPr/>
        </p:nvSpPr>
        <p:spPr>
          <a:xfrm>
            <a:off x="1315910" y="312560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eclipse</a:t>
            </a:r>
            <a:endParaRPr lang="en-DE" dirty="0"/>
          </a:p>
        </p:txBody>
      </p:sp>
      <p:pic>
        <p:nvPicPr>
          <p:cNvPr id="86" name="Picture 85">
            <a:extLst>
              <a:ext uri="{FF2B5EF4-FFF2-40B4-BE49-F238E27FC236}">
                <a16:creationId xmlns:a16="http://schemas.microsoft.com/office/drawing/2014/main" id="{9689E3DD-E8D3-4781-9C8B-1FB741323A5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20089" y="3434910"/>
            <a:ext cx="297526" cy="194632"/>
          </a:xfrm>
          <a:prstGeom prst="rect">
            <a:avLst/>
          </a:prstGeom>
        </p:spPr>
      </p:pic>
      <p:sp>
        <p:nvSpPr>
          <p:cNvPr id="88" name="TextBox 87">
            <a:extLst>
              <a:ext uri="{FF2B5EF4-FFF2-40B4-BE49-F238E27FC236}">
                <a16:creationId xmlns:a16="http://schemas.microsoft.com/office/drawing/2014/main" id="{B7155251-FA2C-44F7-BF01-4C0F1002CCCC}"/>
              </a:ext>
            </a:extLst>
          </p:cNvPr>
          <p:cNvSpPr txBox="1"/>
          <p:nvPr/>
        </p:nvSpPr>
        <p:spPr>
          <a:xfrm>
            <a:off x="1572983" y="3341605"/>
            <a:ext cx="165484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impl.</a:t>
            </a:r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89" name="Picture 88">
            <a:extLst>
              <a:ext uri="{FF2B5EF4-FFF2-40B4-BE49-F238E27FC236}">
                <a16:creationId xmlns:a16="http://schemas.microsoft.com/office/drawing/2014/main" id="{7CAD4AC9-5D38-4B30-9EB5-4E148C9561AD}"/>
              </a:ext>
            </a:extLst>
          </p:cNvPr>
          <p:cNvPicPr>
            <a:picLocks noChangeAspect="1"/>
          </p:cNvPicPr>
          <p:nvPr/>
        </p:nvPicPr>
        <p:blipFill>
          <a:blip r:embed="rId5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6"/>
              </a:ext>
            </a:extLst>
          </a:blip>
          <a:stretch>
            <a:fillRect/>
          </a:stretch>
        </p:blipFill>
        <p:spPr>
          <a:xfrm>
            <a:off x="1320089" y="3643592"/>
            <a:ext cx="276868" cy="243558"/>
          </a:xfrm>
          <a:prstGeom prst="rect">
            <a:avLst/>
          </a:prstGeom>
        </p:spPr>
      </p:pic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913F986D-A545-4762-8A79-0DE42275DA60}"/>
              </a:ext>
            </a:extLst>
          </p:cNvPr>
          <p:cNvCxnSpPr>
            <a:cxnSpLocks/>
            <a:stCxn id="83" idx="1"/>
            <a:endCxn id="81" idx="2"/>
          </p:cNvCxnSpPr>
          <p:nvPr/>
        </p:nvCxnSpPr>
        <p:spPr>
          <a:xfrm rot="10800000">
            <a:off x="1011606" y="3168473"/>
            <a:ext cx="51411" cy="1477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9A3C9BDD-6F9F-4AA8-9314-AAC24982C59C}"/>
              </a:ext>
            </a:extLst>
          </p:cNvPr>
          <p:cNvCxnSpPr>
            <a:cxnSpLocks/>
            <a:stCxn id="86" idx="1"/>
            <a:endCxn id="83" idx="2"/>
          </p:cNvCxnSpPr>
          <p:nvPr/>
        </p:nvCxnSpPr>
        <p:spPr>
          <a:xfrm rot="10800000">
            <a:off x="1211779" y="3413538"/>
            <a:ext cx="108310" cy="1186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Connector: Elbow 95">
            <a:extLst>
              <a:ext uri="{FF2B5EF4-FFF2-40B4-BE49-F238E27FC236}">
                <a16:creationId xmlns:a16="http://schemas.microsoft.com/office/drawing/2014/main" id="{925E85F9-0D9C-4A36-A34C-B41EE71502BE}"/>
              </a:ext>
            </a:extLst>
          </p:cNvPr>
          <p:cNvCxnSpPr>
            <a:cxnSpLocks/>
            <a:stCxn id="89" idx="1"/>
            <a:endCxn id="83" idx="2"/>
          </p:cNvCxnSpPr>
          <p:nvPr/>
        </p:nvCxnSpPr>
        <p:spPr>
          <a:xfrm rot="10800000">
            <a:off x="1211779" y="3413537"/>
            <a:ext cx="108310" cy="3518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997922915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ApplicationInterfaces</a:t>
            </a:r>
            <a:endParaRPr lang="en-DE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519455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44142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3137602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3059573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175230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1780811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199260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040324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962631" y="227978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impl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350" y="2300542"/>
            <a:ext cx="258361" cy="274019"/>
          </a:xfrm>
          <a:prstGeom prst="rect">
            <a:avLst/>
          </a:prstGeom>
        </p:spPr>
      </p:pic>
      <p:sp>
        <p:nvSpPr>
          <p:cNvPr id="52" name="TextBox 51">
            <a:extLst>
              <a:ext uri="{FF2B5EF4-FFF2-40B4-BE49-F238E27FC236}">
                <a16:creationId xmlns:a16="http://schemas.microsoft.com/office/drawing/2014/main" id="{6965CEFF-1AAE-4E58-BD36-2818D554B32D}"/>
              </a:ext>
            </a:extLst>
          </p:cNvPr>
          <p:cNvSpPr txBox="1"/>
          <p:nvPr/>
        </p:nvSpPr>
        <p:spPr>
          <a:xfrm>
            <a:off x="1974908" y="25494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53" name="Picture 52">
            <a:extLst>
              <a:ext uri="{FF2B5EF4-FFF2-40B4-BE49-F238E27FC236}">
                <a16:creationId xmlns:a16="http://schemas.microsoft.com/office/drawing/2014/main" id="{7B7B1D2F-A4E6-4F7B-8486-E549D7C31C5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30753" y="2570208"/>
            <a:ext cx="258361" cy="274019"/>
          </a:xfrm>
          <a:prstGeom prst="rect">
            <a:avLst/>
          </a:prstGeom>
        </p:spPr>
      </p:pic>
      <p:sp>
        <p:nvSpPr>
          <p:cNvPr id="54" name="TextBox 53">
            <a:extLst>
              <a:ext uri="{FF2B5EF4-FFF2-40B4-BE49-F238E27FC236}">
                <a16:creationId xmlns:a16="http://schemas.microsoft.com/office/drawing/2014/main" id="{71564865-F2AE-4CBC-A33B-B1D768666795}"/>
              </a:ext>
            </a:extLst>
          </p:cNvPr>
          <p:cNvSpPr txBox="1"/>
          <p:nvPr/>
        </p:nvSpPr>
        <p:spPr>
          <a:xfrm>
            <a:off x="1966992" y="280816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55" name="Picture 54">
            <a:extLst>
              <a:ext uri="{FF2B5EF4-FFF2-40B4-BE49-F238E27FC236}">
                <a16:creationId xmlns:a16="http://schemas.microsoft.com/office/drawing/2014/main" id="{69B0667A-EA90-4189-AE89-B0F2D894A9D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6795" y="2848716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336185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338260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831327" y="360215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266" y="364282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823547" y="387442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3900618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823950" y="413066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1669" y="415142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468460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4654917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078159" y="2533656"/>
            <a:ext cx="3886048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4437423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34349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247583" y="2703081"/>
            <a:ext cx="4207359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1118520" y="1365866"/>
            <a:ext cx="403042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4174" y="1808101"/>
            <a:ext cx="203734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34074" y="2083831"/>
            <a:ext cx="122504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90E90CE1-97B2-4428-86A6-2F8DCEFDF92A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505351" y="2212553"/>
            <a:ext cx="382722" cy="672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CFEDD6C1-1289-4BB1-B4A8-7BFEA8198B08}"/>
              </a:ext>
            </a:extLst>
          </p:cNvPr>
          <p:cNvCxnSpPr>
            <a:cxnSpLocks/>
            <a:stCxn id="46" idx="2"/>
            <a:endCxn id="53" idx="1"/>
          </p:cNvCxnSpPr>
          <p:nvPr/>
        </p:nvCxnSpPr>
        <p:spPr>
          <a:xfrm rot="16200000" flipH="1">
            <a:off x="1370720" y="2347185"/>
            <a:ext cx="652388" cy="676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Connector: Elbow 88">
            <a:extLst>
              <a:ext uri="{FF2B5EF4-FFF2-40B4-BE49-F238E27FC236}">
                <a16:creationId xmlns:a16="http://schemas.microsoft.com/office/drawing/2014/main" id="{7C4D41EC-3ABB-4AC0-A226-16309FADA6D6}"/>
              </a:ext>
            </a:extLst>
          </p:cNvPr>
          <p:cNvCxnSpPr>
            <a:cxnSpLocks/>
            <a:stCxn id="46" idx="2"/>
            <a:endCxn id="55" idx="1"/>
          </p:cNvCxnSpPr>
          <p:nvPr/>
        </p:nvCxnSpPr>
        <p:spPr>
          <a:xfrm rot="16200000" flipH="1">
            <a:off x="1229487" y="2488418"/>
            <a:ext cx="930896" cy="6372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307509" y="2176877"/>
            <a:ext cx="2021189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3384877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B6E40DB-EF32-49D0-AF20-062B97D2D44A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328988" y="3517558"/>
            <a:ext cx="447602" cy="7695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BC28C02-388B-4041-8DFF-D4D6449AC38B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200293" y="3646252"/>
            <a:ext cx="705394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9B0CF832-6746-4529-A7A8-164F7879C048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1074892" y="3771653"/>
            <a:ext cx="956196" cy="7735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23687560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546048" y="343577"/>
            <a:ext cx="198130" cy="728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703528" y="0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AppName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459924" y="86307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81540" y="381753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909026" y="283811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036622" y="6308062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403884" y="8467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91092" y="1215043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419722" y="113701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10137" y="2573070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438767" y="249504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75254" y="933425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609993" y="1424139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75357" y="1452649"/>
            <a:ext cx="258361" cy="274019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781530" y="169140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49249" y="1712162"/>
            <a:ext cx="258361" cy="274019"/>
          </a:xfrm>
          <a:prstGeom prst="rect">
            <a:avLst/>
          </a:prstGeom>
        </p:spPr>
      </p:pic>
      <p:sp>
        <p:nvSpPr>
          <p:cNvPr id="50" name="TextBox 49">
            <a:extLst>
              <a:ext uri="{FF2B5EF4-FFF2-40B4-BE49-F238E27FC236}">
                <a16:creationId xmlns:a16="http://schemas.microsoft.com/office/drawing/2014/main" id="{F8175024-5967-4678-81B8-AB675324A94F}"/>
              </a:ext>
            </a:extLst>
          </p:cNvPr>
          <p:cNvSpPr txBox="1"/>
          <p:nvPr/>
        </p:nvSpPr>
        <p:spPr>
          <a:xfrm>
            <a:off x="1792219" y="195162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stubs</a:t>
            </a:r>
            <a:endParaRPr lang="en-DE" dirty="0"/>
          </a:p>
        </p:txBody>
      </p:sp>
      <p:pic>
        <p:nvPicPr>
          <p:cNvPr id="51" name="Picture 50">
            <a:extLst>
              <a:ext uri="{FF2B5EF4-FFF2-40B4-BE49-F238E27FC236}">
                <a16:creationId xmlns:a16="http://schemas.microsoft.com/office/drawing/2014/main" id="{BEA57F15-D666-47C6-A024-090910A56052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59938" y="1972380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629732" y="2793360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397451" y="2814118"/>
            <a:ext cx="258361" cy="274019"/>
          </a:xfrm>
          <a:prstGeom prst="rect">
            <a:avLst/>
          </a:prstGeom>
        </p:spPr>
      </p:pic>
      <p:sp>
        <p:nvSpPr>
          <p:cNvPr id="58" name="TextBox 57">
            <a:extLst>
              <a:ext uri="{FF2B5EF4-FFF2-40B4-BE49-F238E27FC236}">
                <a16:creationId xmlns:a16="http://schemas.microsoft.com/office/drawing/2014/main" id="{41AA3840-8E1A-426A-9DE5-46A03F05E0D4}"/>
              </a:ext>
            </a:extLst>
          </p:cNvPr>
          <p:cNvSpPr txBox="1"/>
          <p:nvPr/>
        </p:nvSpPr>
        <p:spPr>
          <a:xfrm>
            <a:off x="1640421" y="30535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59" name="Picture 58">
            <a:extLst>
              <a:ext uri="{FF2B5EF4-FFF2-40B4-BE49-F238E27FC236}">
                <a16:creationId xmlns:a16="http://schemas.microsoft.com/office/drawing/2014/main" id="{AFE9FA93-1B1B-452D-9285-08F7DE44C9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08140" y="3074336"/>
            <a:ext cx="258361" cy="274019"/>
          </a:xfrm>
          <a:prstGeom prst="rect">
            <a:avLst/>
          </a:prstGeom>
        </p:spPr>
      </p:pic>
      <p:sp>
        <p:nvSpPr>
          <p:cNvPr id="60" name="TextBox 59">
            <a:extLst>
              <a:ext uri="{FF2B5EF4-FFF2-40B4-BE49-F238E27FC236}">
                <a16:creationId xmlns:a16="http://schemas.microsoft.com/office/drawing/2014/main" id="{DB418623-2EE3-47F8-B849-D6519C31F3CF}"/>
              </a:ext>
            </a:extLst>
          </p:cNvPr>
          <p:cNvSpPr txBox="1"/>
          <p:nvPr/>
        </p:nvSpPr>
        <p:spPr>
          <a:xfrm>
            <a:off x="1652698" y="332324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interfaces</a:t>
            </a:r>
            <a:endParaRPr lang="en-DE" dirty="0"/>
          </a:p>
        </p:txBody>
      </p:sp>
      <p:pic>
        <p:nvPicPr>
          <p:cNvPr id="61" name="Picture 60">
            <a:extLst>
              <a:ext uri="{FF2B5EF4-FFF2-40B4-BE49-F238E27FC236}">
                <a16:creationId xmlns:a16="http://schemas.microsoft.com/office/drawing/2014/main" id="{F4EC4EEE-FFDB-4AD3-AD07-C19E0FA3C32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344002"/>
            <a:ext cx="258361" cy="274019"/>
          </a:xfrm>
          <a:prstGeom prst="rect">
            <a:avLst/>
          </a:prstGeom>
        </p:spPr>
      </p:pic>
      <p:sp>
        <p:nvSpPr>
          <p:cNvPr id="62" name="TextBox 61">
            <a:extLst>
              <a:ext uri="{FF2B5EF4-FFF2-40B4-BE49-F238E27FC236}">
                <a16:creationId xmlns:a16="http://schemas.microsoft.com/office/drawing/2014/main" id="{E7EE7A13-D6F9-422A-9455-86F158A5119E}"/>
              </a:ext>
            </a:extLst>
          </p:cNvPr>
          <p:cNvSpPr txBox="1"/>
          <p:nvPr/>
        </p:nvSpPr>
        <p:spPr>
          <a:xfrm>
            <a:off x="1649573" y="357972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serializers</a:t>
            </a:r>
            <a:endParaRPr lang="en-DE" dirty="0"/>
          </a:p>
        </p:txBody>
      </p:sp>
      <p:pic>
        <p:nvPicPr>
          <p:cNvPr id="63" name="Picture 62">
            <a:extLst>
              <a:ext uri="{FF2B5EF4-FFF2-40B4-BE49-F238E27FC236}">
                <a16:creationId xmlns:a16="http://schemas.microsoft.com/office/drawing/2014/main" id="{B4B71FB6-E2AC-4EFC-B111-1A0FB0B8D57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417" y="362251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22913" y="6628650"/>
            <a:ext cx="295275" cy="342900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967384" y="660221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B1B63953-14A5-4127-AAE7-6B9A48C929FE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2429773" y="3319398"/>
            <a:ext cx="6211789" cy="13486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AA554E97-F15D-4B3E-A9AB-6A6DEFA9A03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743556" y="6395412"/>
            <a:ext cx="297526" cy="194632"/>
          </a:xfrm>
          <a:prstGeom prst="rect">
            <a:avLst/>
          </a:prstGeom>
        </p:spPr>
      </p:pic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D76E4A2A-DD25-4131-AAB2-4C530844CE0E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2593780" y="3483406"/>
            <a:ext cx="6519161" cy="11422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8217EC32-8A80-4AF3-803F-1BAA4B8DA385}"/>
              </a:ext>
            </a:extLst>
          </p:cNvPr>
          <p:cNvCxnSpPr>
            <a:cxnSpLocks/>
            <a:stCxn id="85" idx="2"/>
            <a:endCxn id="38" idx="1"/>
          </p:cNvCxnSpPr>
          <p:nvPr/>
        </p:nvCxnSpPr>
        <p:spPr>
          <a:xfrm rot="16200000" flipH="1">
            <a:off x="1041242" y="896729"/>
            <a:ext cx="187972" cy="800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C5EC913A-320E-4EEB-A227-B782E23E381F}"/>
              </a:ext>
            </a:extLst>
          </p:cNvPr>
          <p:cNvCxnSpPr>
            <a:cxnSpLocks/>
            <a:stCxn id="85" idx="2"/>
            <a:endCxn id="34" idx="1"/>
          </p:cNvCxnSpPr>
          <p:nvPr/>
        </p:nvCxnSpPr>
        <p:spPr>
          <a:xfrm rot="16200000" flipH="1">
            <a:off x="908352" y="1029619"/>
            <a:ext cx="469590" cy="9588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DD9596FC-FF49-4855-9443-4D63A14D0F6C}"/>
              </a:ext>
            </a:extLst>
          </p:cNvPr>
          <p:cNvCxnSpPr>
            <a:cxnSpLocks/>
            <a:stCxn id="29" idx="2"/>
            <a:endCxn id="85" idx="1"/>
          </p:cNvCxnSpPr>
          <p:nvPr/>
        </p:nvCxnSpPr>
        <p:spPr>
          <a:xfrm rot="16200000" flipH="1">
            <a:off x="803837" y="602850"/>
            <a:ext cx="169068" cy="11613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7" name="Connector: Elbow 76">
            <a:extLst>
              <a:ext uri="{FF2B5EF4-FFF2-40B4-BE49-F238E27FC236}">
                <a16:creationId xmlns:a16="http://schemas.microsoft.com/office/drawing/2014/main" id="{847F2133-5461-4131-80FB-8D072B7F706C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267614" y="1481916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05190342-83A3-4C95-B42C-4D60117D11F4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465641" y="1765564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4" name="TextBox 83">
            <a:extLst>
              <a:ext uri="{FF2B5EF4-FFF2-40B4-BE49-F238E27FC236}">
                <a16:creationId xmlns:a16="http://schemas.microsoft.com/office/drawing/2014/main" id="{9123E90C-8D88-483F-B535-626832D6B675}"/>
              </a:ext>
            </a:extLst>
          </p:cNvPr>
          <p:cNvSpPr txBox="1"/>
          <p:nvPr/>
        </p:nvSpPr>
        <p:spPr>
          <a:xfrm>
            <a:off x="1191830" y="56866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pic>
        <p:nvPicPr>
          <p:cNvPr id="85" name="Picture 84">
            <a:extLst>
              <a:ext uri="{FF2B5EF4-FFF2-40B4-BE49-F238E27FC236}">
                <a16:creationId xmlns:a16="http://schemas.microsoft.com/office/drawing/2014/main" id="{14E9D599-E1A6-4D3E-8ABD-D2739F384B8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46440" y="648137"/>
            <a:ext cx="297526" cy="194632"/>
          </a:xfrm>
          <a:prstGeom prst="rect">
            <a:avLst/>
          </a:prstGeom>
        </p:spPr>
      </p:pic>
      <p:cxnSp>
        <p:nvCxnSpPr>
          <p:cNvPr id="90" name="Connector: Elbow 89">
            <a:extLst>
              <a:ext uri="{FF2B5EF4-FFF2-40B4-BE49-F238E27FC236}">
                <a16:creationId xmlns:a16="http://schemas.microsoft.com/office/drawing/2014/main" id="{4E942126-72D0-4F9F-9322-696C6F9B34F3}"/>
              </a:ext>
            </a:extLst>
          </p:cNvPr>
          <p:cNvCxnSpPr>
            <a:cxnSpLocks/>
            <a:stCxn id="46" idx="2"/>
            <a:endCxn id="51" idx="1"/>
          </p:cNvCxnSpPr>
          <p:nvPr/>
        </p:nvCxnSpPr>
        <p:spPr>
          <a:xfrm rot="16200000" flipH="1">
            <a:off x="1340877" y="1890329"/>
            <a:ext cx="382722" cy="5540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3" name="Picture 92">
            <a:extLst>
              <a:ext uri="{FF2B5EF4-FFF2-40B4-BE49-F238E27FC236}">
                <a16:creationId xmlns:a16="http://schemas.microsoft.com/office/drawing/2014/main" id="{D21B2FBE-F634-4B6C-BB95-EED4DA4E4F97}"/>
              </a:ext>
            </a:extLst>
          </p:cNvPr>
          <p:cNvPicPr>
            <a:picLocks noChangeAspect="1"/>
          </p:cNvPicPr>
          <p:nvPr/>
        </p:nvPicPr>
        <p:blipFill rotWithShape="1">
          <a:blip r:embed="rId6"/>
          <a:srcRect l="58312" t="11707" r="130" b="24174"/>
          <a:stretch/>
        </p:blipFill>
        <p:spPr>
          <a:xfrm>
            <a:off x="1606182" y="2237076"/>
            <a:ext cx="201428" cy="271930"/>
          </a:xfrm>
          <a:prstGeom prst="rect">
            <a:avLst/>
          </a:prstGeom>
        </p:spPr>
      </p:pic>
      <p:sp>
        <p:nvSpPr>
          <p:cNvPr id="94" name="TextBox 93">
            <a:extLst>
              <a:ext uri="{FF2B5EF4-FFF2-40B4-BE49-F238E27FC236}">
                <a16:creationId xmlns:a16="http://schemas.microsoft.com/office/drawing/2014/main" id="{488623CD-BC7C-4D1C-881B-1E412F8329A7}"/>
              </a:ext>
            </a:extLst>
          </p:cNvPr>
          <p:cNvSpPr txBox="1"/>
          <p:nvPr/>
        </p:nvSpPr>
        <p:spPr>
          <a:xfrm>
            <a:off x="1781530" y="2187477"/>
            <a:ext cx="128210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Starter.java</a:t>
            </a:r>
            <a:endParaRPr lang="en-DE" dirty="0"/>
          </a:p>
        </p:txBody>
      </p:sp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3789C5C1-F3BB-4877-B206-146D6FBFA48C}"/>
              </a:ext>
            </a:extLst>
          </p:cNvPr>
          <p:cNvCxnSpPr>
            <a:cxnSpLocks/>
            <a:stCxn id="46" idx="2"/>
            <a:endCxn id="93" idx="1"/>
          </p:cNvCxnSpPr>
          <p:nvPr/>
        </p:nvCxnSpPr>
        <p:spPr>
          <a:xfrm rot="16200000" flipH="1">
            <a:off x="1232174" y="1999032"/>
            <a:ext cx="646373" cy="1016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D0D7D7E3-549E-439A-9A5E-A5F28A959938}"/>
              </a:ext>
            </a:extLst>
          </p:cNvPr>
          <p:cNvCxnSpPr>
            <a:cxnSpLocks/>
            <a:stCxn id="85" idx="2"/>
            <a:endCxn id="36" idx="1"/>
          </p:cNvCxnSpPr>
          <p:nvPr/>
        </p:nvCxnSpPr>
        <p:spPr>
          <a:xfrm rot="16200000" flipH="1">
            <a:off x="238862" y="1699110"/>
            <a:ext cx="1827617" cy="11493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TextBox 100">
            <a:extLst>
              <a:ext uri="{FF2B5EF4-FFF2-40B4-BE49-F238E27FC236}">
                <a16:creationId xmlns:a16="http://schemas.microsoft.com/office/drawing/2014/main" id="{D02E6A38-9E2E-425B-B589-4B2FFBAF553B}"/>
              </a:ext>
            </a:extLst>
          </p:cNvPr>
          <p:cNvSpPr txBox="1"/>
          <p:nvPr/>
        </p:nvSpPr>
        <p:spPr>
          <a:xfrm>
            <a:off x="1649572" y="38249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102" name="Picture 101">
            <a:extLst>
              <a:ext uri="{FF2B5EF4-FFF2-40B4-BE49-F238E27FC236}">
                <a16:creationId xmlns:a16="http://schemas.microsoft.com/office/drawing/2014/main" id="{1E23644B-9F1C-4ECF-9697-869D631F1AF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1979" y="3886602"/>
            <a:ext cx="258361" cy="274019"/>
          </a:xfrm>
          <a:prstGeom prst="rect">
            <a:avLst/>
          </a:prstGeom>
        </p:spPr>
      </p:pic>
      <p:sp>
        <p:nvSpPr>
          <p:cNvPr id="103" name="TextBox 102">
            <a:extLst>
              <a:ext uri="{FF2B5EF4-FFF2-40B4-BE49-F238E27FC236}">
                <a16:creationId xmlns:a16="http://schemas.microsoft.com/office/drawing/2014/main" id="{E8FC45D6-7BEC-4E3A-A167-B7F29805227D}"/>
              </a:ext>
            </a:extLst>
          </p:cNvPr>
          <p:cNvSpPr txBox="1"/>
          <p:nvPr/>
        </p:nvSpPr>
        <p:spPr>
          <a:xfrm>
            <a:off x="1649571" y="4065645"/>
            <a:ext cx="154864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servicesMock</a:t>
            </a:r>
            <a:endParaRPr lang="en-DE" dirty="0"/>
          </a:p>
        </p:txBody>
      </p:sp>
      <p:pic>
        <p:nvPicPr>
          <p:cNvPr id="104" name="Picture 103">
            <a:extLst>
              <a:ext uri="{FF2B5EF4-FFF2-40B4-BE49-F238E27FC236}">
                <a16:creationId xmlns:a16="http://schemas.microsoft.com/office/drawing/2014/main" id="{AE4E7F0E-3B30-4FAF-8CAA-2A9842A23135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20163" y="4154052"/>
            <a:ext cx="258361" cy="274019"/>
          </a:xfrm>
          <a:prstGeom prst="rect">
            <a:avLst/>
          </a:prstGeom>
        </p:spPr>
      </p:pic>
      <p:cxnSp>
        <p:nvCxnSpPr>
          <p:cNvPr id="105" name="Connector: Elbow 104">
            <a:extLst>
              <a:ext uri="{FF2B5EF4-FFF2-40B4-BE49-F238E27FC236}">
                <a16:creationId xmlns:a16="http://schemas.microsoft.com/office/drawing/2014/main" id="{9E05FF65-34B0-4214-9765-A5D17E44D118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286462" y="2840139"/>
            <a:ext cx="183426" cy="3855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8" name="Connector: Elbow 107">
            <a:extLst>
              <a:ext uri="{FF2B5EF4-FFF2-40B4-BE49-F238E27FC236}">
                <a16:creationId xmlns:a16="http://schemas.microsoft.com/office/drawing/2014/main" id="{0CCF4056-93AA-465F-8FD4-DE6AED8AE7DB}"/>
              </a:ext>
            </a:extLst>
          </p:cNvPr>
          <p:cNvCxnSpPr>
            <a:cxnSpLocks/>
            <a:stCxn id="36" idx="2"/>
            <a:endCxn id="59" idx="1"/>
          </p:cNvCxnSpPr>
          <p:nvPr/>
        </p:nvCxnSpPr>
        <p:spPr>
          <a:xfrm rot="16200000" flipH="1">
            <a:off x="1161698" y="2964904"/>
            <a:ext cx="443644" cy="492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1" name="Connector: Elbow 110">
            <a:extLst>
              <a:ext uri="{FF2B5EF4-FFF2-40B4-BE49-F238E27FC236}">
                <a16:creationId xmlns:a16="http://schemas.microsoft.com/office/drawing/2014/main" id="{820DD633-C007-4A03-A63C-AC2F75374267}"/>
              </a:ext>
            </a:extLst>
          </p:cNvPr>
          <p:cNvCxnSpPr>
            <a:cxnSpLocks/>
            <a:stCxn id="36" idx="2"/>
            <a:endCxn id="61" idx="1"/>
          </p:cNvCxnSpPr>
          <p:nvPr/>
        </p:nvCxnSpPr>
        <p:spPr>
          <a:xfrm rot="16200000" flipH="1">
            <a:off x="1033003" y="3093598"/>
            <a:ext cx="713310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D33582E6-4721-4B63-8C4B-339F221648FC}"/>
              </a:ext>
            </a:extLst>
          </p:cNvPr>
          <p:cNvCxnSpPr>
            <a:cxnSpLocks/>
            <a:stCxn id="36" idx="2"/>
            <a:endCxn id="63" idx="1"/>
          </p:cNvCxnSpPr>
          <p:nvPr/>
        </p:nvCxnSpPr>
        <p:spPr>
          <a:xfrm rot="16200000" flipH="1">
            <a:off x="893749" y="3232852"/>
            <a:ext cx="991818" cy="615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7" name="Connector: Elbow 116">
            <a:extLst>
              <a:ext uri="{FF2B5EF4-FFF2-40B4-BE49-F238E27FC236}">
                <a16:creationId xmlns:a16="http://schemas.microsoft.com/office/drawing/2014/main" id="{823CAD35-DC29-4CD8-8997-B3C0342230F2}"/>
              </a:ext>
            </a:extLst>
          </p:cNvPr>
          <p:cNvCxnSpPr>
            <a:cxnSpLocks/>
            <a:stCxn id="36" idx="2"/>
            <a:endCxn id="102" idx="1"/>
          </p:cNvCxnSpPr>
          <p:nvPr/>
        </p:nvCxnSpPr>
        <p:spPr>
          <a:xfrm rot="16200000" flipH="1">
            <a:off x="762484" y="3364117"/>
            <a:ext cx="1255910" cy="6307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0" name="Connector: Elbow 119">
            <a:extLst>
              <a:ext uri="{FF2B5EF4-FFF2-40B4-BE49-F238E27FC236}">
                <a16:creationId xmlns:a16="http://schemas.microsoft.com/office/drawing/2014/main" id="{6FEA46C9-4D97-451A-8AA0-0D871B6E8688}"/>
              </a:ext>
            </a:extLst>
          </p:cNvPr>
          <p:cNvCxnSpPr>
            <a:cxnSpLocks/>
            <a:stCxn id="36" idx="2"/>
            <a:endCxn id="104" idx="1"/>
          </p:cNvCxnSpPr>
          <p:nvPr/>
        </p:nvCxnSpPr>
        <p:spPr>
          <a:xfrm rot="16200000" flipH="1">
            <a:off x="627851" y="3498750"/>
            <a:ext cx="1523360" cy="612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3" name="TextBox 122">
            <a:extLst>
              <a:ext uri="{FF2B5EF4-FFF2-40B4-BE49-F238E27FC236}">
                <a16:creationId xmlns:a16="http://schemas.microsoft.com/office/drawing/2014/main" id="{DBF9643A-E75B-4A40-8BF4-63932ECDC03C}"/>
              </a:ext>
            </a:extLst>
          </p:cNvPr>
          <p:cNvSpPr txBox="1"/>
          <p:nvPr/>
        </p:nvSpPr>
        <p:spPr>
          <a:xfrm>
            <a:off x="1284545" y="529154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124" name="Picture 123">
            <a:extLst>
              <a:ext uri="{FF2B5EF4-FFF2-40B4-BE49-F238E27FC236}">
                <a16:creationId xmlns:a16="http://schemas.microsoft.com/office/drawing/2014/main" id="{564BC557-8C4F-4AC0-90F8-19037DE7D18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87958" y="5362459"/>
            <a:ext cx="297526" cy="194632"/>
          </a:xfrm>
          <a:prstGeom prst="rect">
            <a:avLst/>
          </a:prstGeom>
        </p:spPr>
      </p:pic>
      <p:cxnSp>
        <p:nvCxnSpPr>
          <p:cNvPr id="125" name="Connector: Elbow 124">
            <a:extLst>
              <a:ext uri="{FF2B5EF4-FFF2-40B4-BE49-F238E27FC236}">
                <a16:creationId xmlns:a16="http://schemas.microsoft.com/office/drawing/2014/main" id="{29CF610C-8D01-4724-8BED-6212F4876932}"/>
              </a:ext>
            </a:extLst>
          </p:cNvPr>
          <p:cNvCxnSpPr>
            <a:cxnSpLocks/>
            <a:stCxn id="29" idx="2"/>
            <a:endCxn id="124" idx="1"/>
          </p:cNvCxnSpPr>
          <p:nvPr/>
        </p:nvCxnSpPr>
        <p:spPr>
          <a:xfrm rot="16200000" flipH="1">
            <a:off x="-1532565" y="2939252"/>
            <a:ext cx="4883390" cy="15765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29" name="Picture 128">
            <a:extLst>
              <a:ext uri="{FF2B5EF4-FFF2-40B4-BE49-F238E27FC236}">
                <a16:creationId xmlns:a16="http://schemas.microsoft.com/office/drawing/2014/main" id="{33AB855C-0DC1-4BBE-8ADB-A486B0CDC3E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08656" y="4465698"/>
            <a:ext cx="297526" cy="194632"/>
          </a:xfrm>
          <a:prstGeom prst="rect">
            <a:avLst/>
          </a:prstGeom>
        </p:spPr>
      </p:pic>
      <p:sp>
        <p:nvSpPr>
          <p:cNvPr id="130" name="TextBox 129">
            <a:extLst>
              <a:ext uri="{FF2B5EF4-FFF2-40B4-BE49-F238E27FC236}">
                <a16:creationId xmlns:a16="http://schemas.microsoft.com/office/drawing/2014/main" id="{2F1CD632-E302-4AEA-B967-970B6D6B51CF}"/>
              </a:ext>
            </a:extLst>
          </p:cNvPr>
          <p:cNvSpPr txBox="1"/>
          <p:nvPr/>
        </p:nvSpPr>
        <p:spPr>
          <a:xfrm>
            <a:off x="1560571" y="4363121"/>
            <a:ext cx="10916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cxnSp>
        <p:nvCxnSpPr>
          <p:cNvPr id="131" name="Connector: Elbow 130">
            <a:extLst>
              <a:ext uri="{FF2B5EF4-FFF2-40B4-BE49-F238E27FC236}">
                <a16:creationId xmlns:a16="http://schemas.microsoft.com/office/drawing/2014/main" id="{E396A8B8-F6AC-48BB-A746-9EEA96CD09FF}"/>
              </a:ext>
            </a:extLst>
          </p:cNvPr>
          <p:cNvCxnSpPr>
            <a:cxnSpLocks/>
            <a:stCxn id="85" idx="2"/>
            <a:endCxn id="129" idx="1"/>
          </p:cNvCxnSpPr>
          <p:nvPr/>
        </p:nvCxnSpPr>
        <p:spPr>
          <a:xfrm rot="16200000" flipH="1">
            <a:off x="-658193" y="2596164"/>
            <a:ext cx="3720245" cy="21345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5" name="Connector: Elbow 134">
            <a:extLst>
              <a:ext uri="{FF2B5EF4-FFF2-40B4-BE49-F238E27FC236}">
                <a16:creationId xmlns:a16="http://schemas.microsoft.com/office/drawing/2014/main" id="{C959EAD9-D67B-4883-8C1D-CB40EC5A8E9B}"/>
              </a:ext>
            </a:extLst>
          </p:cNvPr>
          <p:cNvCxnSpPr>
            <a:cxnSpLocks/>
            <a:stCxn id="129" idx="2"/>
            <a:endCxn id="142" idx="1"/>
          </p:cNvCxnSpPr>
          <p:nvPr/>
        </p:nvCxnSpPr>
        <p:spPr>
          <a:xfrm rot="16200000" flipH="1">
            <a:off x="1451509" y="4666239"/>
            <a:ext cx="134582" cy="122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9" name="TextBox 138">
            <a:extLst>
              <a:ext uri="{FF2B5EF4-FFF2-40B4-BE49-F238E27FC236}">
                <a16:creationId xmlns:a16="http://schemas.microsoft.com/office/drawing/2014/main" id="{9956CB72-6917-41D1-AB13-51546B5AA602}"/>
              </a:ext>
            </a:extLst>
          </p:cNvPr>
          <p:cNvSpPr txBox="1"/>
          <p:nvPr/>
        </p:nvSpPr>
        <p:spPr>
          <a:xfrm>
            <a:off x="1746590" y="4580432"/>
            <a:ext cx="16265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application.yml</a:t>
            </a:r>
            <a:endParaRPr lang="en-DE" dirty="0"/>
          </a:p>
        </p:txBody>
      </p:sp>
      <p:sp>
        <p:nvSpPr>
          <p:cNvPr id="141" name="TextBox 140">
            <a:extLst>
              <a:ext uri="{FF2B5EF4-FFF2-40B4-BE49-F238E27FC236}">
                <a16:creationId xmlns:a16="http://schemas.microsoft.com/office/drawing/2014/main" id="{42222246-439A-404D-82EC-C6B7022A4878}"/>
              </a:ext>
            </a:extLst>
          </p:cNvPr>
          <p:cNvSpPr txBox="1"/>
          <p:nvPr/>
        </p:nvSpPr>
        <p:spPr>
          <a:xfrm>
            <a:off x="1746590" y="4827676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deployment.yml</a:t>
            </a:r>
            <a:endParaRPr lang="en-DE" dirty="0"/>
          </a:p>
        </p:txBody>
      </p:sp>
      <p:pic>
        <p:nvPicPr>
          <p:cNvPr id="142" name="Picture 141">
            <a:extLst>
              <a:ext uri="{FF2B5EF4-FFF2-40B4-BE49-F238E27FC236}">
                <a16:creationId xmlns:a16="http://schemas.microsoft.com/office/drawing/2014/main" id="{81508FD4-750C-458D-BBCD-F179188F51A7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80182" y="4599353"/>
            <a:ext cx="214356" cy="391117"/>
          </a:xfrm>
          <a:prstGeom prst="rect">
            <a:avLst/>
          </a:prstGeom>
        </p:spPr>
      </p:pic>
      <p:pic>
        <p:nvPicPr>
          <p:cNvPr id="146" name="Picture 145">
            <a:extLst>
              <a:ext uri="{FF2B5EF4-FFF2-40B4-BE49-F238E27FC236}">
                <a16:creationId xmlns:a16="http://schemas.microsoft.com/office/drawing/2014/main" id="{0D686F01-19FD-400B-AE65-677518884509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1832" y="4818140"/>
            <a:ext cx="214356" cy="391117"/>
          </a:xfrm>
          <a:prstGeom prst="rect">
            <a:avLst/>
          </a:prstGeom>
        </p:spPr>
      </p:pic>
      <p:cxnSp>
        <p:nvCxnSpPr>
          <p:cNvPr id="147" name="Connector: Elbow 146">
            <a:extLst>
              <a:ext uri="{FF2B5EF4-FFF2-40B4-BE49-F238E27FC236}">
                <a16:creationId xmlns:a16="http://schemas.microsoft.com/office/drawing/2014/main" id="{1529AF2B-99A2-43A1-8A66-77611C6B9B92}"/>
              </a:ext>
            </a:extLst>
          </p:cNvPr>
          <p:cNvCxnSpPr>
            <a:cxnSpLocks/>
            <a:stCxn id="129" idx="2"/>
            <a:endCxn id="146" idx="1"/>
          </p:cNvCxnSpPr>
          <p:nvPr/>
        </p:nvCxnSpPr>
        <p:spPr>
          <a:xfrm rot="16200000" flipH="1">
            <a:off x="1337941" y="4779807"/>
            <a:ext cx="353369" cy="11441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0" name="TextBox 149">
            <a:extLst>
              <a:ext uri="{FF2B5EF4-FFF2-40B4-BE49-F238E27FC236}">
                <a16:creationId xmlns:a16="http://schemas.microsoft.com/office/drawing/2014/main" id="{EF51130F-5924-4797-9DA6-60BCCC80E1D6}"/>
              </a:ext>
            </a:extLst>
          </p:cNvPr>
          <p:cNvSpPr txBox="1"/>
          <p:nvPr/>
        </p:nvSpPr>
        <p:spPr>
          <a:xfrm>
            <a:off x="1746590" y="5077405"/>
            <a:ext cx="180433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logback.xml</a:t>
            </a:r>
            <a:endParaRPr lang="en-DE" dirty="0"/>
          </a:p>
        </p:txBody>
      </p:sp>
      <p:pic>
        <p:nvPicPr>
          <p:cNvPr id="151" name="Picture 150">
            <a:extLst>
              <a:ext uri="{FF2B5EF4-FFF2-40B4-BE49-F238E27FC236}">
                <a16:creationId xmlns:a16="http://schemas.microsoft.com/office/drawing/2014/main" id="{A8E91261-82C5-4C46-B416-C2721C654836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77863" y="5044640"/>
            <a:ext cx="214356" cy="391117"/>
          </a:xfrm>
          <a:prstGeom prst="rect">
            <a:avLst/>
          </a:prstGeom>
        </p:spPr>
      </p:pic>
      <p:cxnSp>
        <p:nvCxnSpPr>
          <p:cNvPr id="152" name="Connector: Elbow 151">
            <a:extLst>
              <a:ext uri="{FF2B5EF4-FFF2-40B4-BE49-F238E27FC236}">
                <a16:creationId xmlns:a16="http://schemas.microsoft.com/office/drawing/2014/main" id="{C250B9FC-1EAC-47A9-ADEC-4AECC3898CB7}"/>
              </a:ext>
            </a:extLst>
          </p:cNvPr>
          <p:cNvCxnSpPr>
            <a:cxnSpLocks/>
            <a:stCxn id="129" idx="2"/>
            <a:endCxn id="151" idx="1"/>
          </p:cNvCxnSpPr>
          <p:nvPr/>
        </p:nvCxnSpPr>
        <p:spPr>
          <a:xfrm rot="16200000" flipH="1">
            <a:off x="1227707" y="4890042"/>
            <a:ext cx="579869" cy="12044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55" name="Picture 154">
            <a:extLst>
              <a:ext uri="{FF2B5EF4-FFF2-40B4-BE49-F238E27FC236}">
                <a16:creationId xmlns:a16="http://schemas.microsoft.com/office/drawing/2014/main" id="{AAEB2FB0-D0B5-4E09-B33B-F9BF903512E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231013" y="5631800"/>
            <a:ext cx="297526" cy="194632"/>
          </a:xfrm>
          <a:prstGeom prst="rect">
            <a:avLst/>
          </a:prstGeom>
        </p:spPr>
      </p:pic>
      <p:sp>
        <p:nvSpPr>
          <p:cNvPr id="156" name="TextBox 155">
            <a:extLst>
              <a:ext uri="{FF2B5EF4-FFF2-40B4-BE49-F238E27FC236}">
                <a16:creationId xmlns:a16="http://schemas.microsoft.com/office/drawing/2014/main" id="{2B6AB04E-0469-421F-9472-068004317422}"/>
              </a:ext>
            </a:extLst>
          </p:cNvPr>
          <p:cNvSpPr txBox="1"/>
          <p:nvPr/>
        </p:nvSpPr>
        <p:spPr>
          <a:xfrm>
            <a:off x="1465650" y="555811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sp>
        <p:nvSpPr>
          <p:cNvPr id="157" name="TextBox 156">
            <a:extLst>
              <a:ext uri="{FF2B5EF4-FFF2-40B4-BE49-F238E27FC236}">
                <a16:creationId xmlns:a16="http://schemas.microsoft.com/office/drawing/2014/main" id="{78D76AEE-9076-4092-A0F7-E05DDFA88B71}"/>
              </a:ext>
            </a:extLst>
          </p:cNvPr>
          <p:cNvSpPr txBox="1"/>
          <p:nvPr/>
        </p:nvSpPr>
        <p:spPr>
          <a:xfrm>
            <a:off x="1649914" y="5840896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iip</a:t>
            </a:r>
            <a:endParaRPr lang="en-DE" dirty="0"/>
          </a:p>
        </p:txBody>
      </p:sp>
      <p:pic>
        <p:nvPicPr>
          <p:cNvPr id="158" name="Picture 157">
            <a:extLst>
              <a:ext uri="{FF2B5EF4-FFF2-40B4-BE49-F238E27FC236}">
                <a16:creationId xmlns:a16="http://schemas.microsoft.com/office/drawing/2014/main" id="{10F242D7-540D-4AD1-B90F-38769E99C55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415278" y="5869406"/>
            <a:ext cx="258361" cy="274019"/>
          </a:xfrm>
          <a:prstGeom prst="rect">
            <a:avLst/>
          </a:prstGeom>
        </p:spPr>
      </p:pic>
      <p:sp>
        <p:nvSpPr>
          <p:cNvPr id="159" name="TextBox 158">
            <a:extLst>
              <a:ext uri="{FF2B5EF4-FFF2-40B4-BE49-F238E27FC236}">
                <a16:creationId xmlns:a16="http://schemas.microsoft.com/office/drawing/2014/main" id="{726C4F7D-8837-4A95-A78E-57727B40F046}"/>
              </a:ext>
            </a:extLst>
          </p:cNvPr>
          <p:cNvSpPr txBox="1"/>
          <p:nvPr/>
        </p:nvSpPr>
        <p:spPr>
          <a:xfrm>
            <a:off x="1807610" y="6103256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nodes</a:t>
            </a:r>
            <a:endParaRPr lang="en-DE" dirty="0"/>
          </a:p>
        </p:txBody>
      </p:sp>
      <p:pic>
        <p:nvPicPr>
          <p:cNvPr id="160" name="Picture 159">
            <a:extLst>
              <a:ext uri="{FF2B5EF4-FFF2-40B4-BE49-F238E27FC236}">
                <a16:creationId xmlns:a16="http://schemas.microsoft.com/office/drawing/2014/main" id="{8AE82B3F-A214-4192-8A85-52CEE7F6723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89170" y="6128919"/>
            <a:ext cx="258361" cy="274019"/>
          </a:xfrm>
          <a:prstGeom prst="rect">
            <a:avLst/>
          </a:prstGeom>
        </p:spPr>
      </p:pic>
      <p:cxnSp>
        <p:nvCxnSpPr>
          <p:cNvPr id="163" name="Connector: Elbow 162">
            <a:extLst>
              <a:ext uri="{FF2B5EF4-FFF2-40B4-BE49-F238E27FC236}">
                <a16:creationId xmlns:a16="http://schemas.microsoft.com/office/drawing/2014/main" id="{6DF0AE2E-9D6A-4007-8A8C-9310076B61C2}"/>
              </a:ext>
            </a:extLst>
          </p:cNvPr>
          <p:cNvCxnSpPr>
            <a:cxnSpLocks/>
            <a:stCxn id="124" idx="2"/>
            <a:endCxn id="155" idx="1"/>
          </p:cNvCxnSpPr>
          <p:nvPr/>
        </p:nvCxnSpPr>
        <p:spPr>
          <a:xfrm rot="16200000" flipH="1">
            <a:off x="1097855" y="5595957"/>
            <a:ext cx="172025" cy="942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6" name="Connector: Elbow 165">
            <a:extLst>
              <a:ext uri="{FF2B5EF4-FFF2-40B4-BE49-F238E27FC236}">
                <a16:creationId xmlns:a16="http://schemas.microsoft.com/office/drawing/2014/main" id="{FD131731-593D-4E7C-A4F9-419C07FDAE80}"/>
              </a:ext>
            </a:extLst>
          </p:cNvPr>
          <p:cNvCxnSpPr>
            <a:cxnSpLocks/>
            <a:stCxn id="155" idx="2"/>
            <a:endCxn id="158" idx="1"/>
          </p:cNvCxnSpPr>
          <p:nvPr/>
        </p:nvCxnSpPr>
        <p:spPr>
          <a:xfrm rot="16200000" flipH="1">
            <a:off x="1307535" y="5898673"/>
            <a:ext cx="179984" cy="35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9" name="Connector: Elbow 168">
            <a:extLst>
              <a:ext uri="{FF2B5EF4-FFF2-40B4-BE49-F238E27FC236}">
                <a16:creationId xmlns:a16="http://schemas.microsoft.com/office/drawing/2014/main" id="{AAC4CB43-C767-47CB-9434-6556D00D314C}"/>
              </a:ext>
            </a:extLst>
          </p:cNvPr>
          <p:cNvCxnSpPr>
            <a:cxnSpLocks/>
            <a:stCxn id="158" idx="2"/>
            <a:endCxn id="160" idx="1"/>
          </p:cNvCxnSpPr>
          <p:nvPr/>
        </p:nvCxnSpPr>
        <p:spPr>
          <a:xfrm rot="16200000" flipH="1">
            <a:off x="1505562" y="6182321"/>
            <a:ext cx="122504" cy="4471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92074664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5259D75E-9A2E-4DC3-9264-B2E681ED7FD2}"/>
              </a:ext>
            </a:extLst>
          </p:cNvPr>
          <p:cNvCxnSpPr>
            <a:cxnSpLocks/>
            <a:stCxn id="26" idx="2"/>
            <a:endCxn id="29" idx="1"/>
          </p:cNvCxnSpPr>
          <p:nvPr/>
        </p:nvCxnSpPr>
        <p:spPr>
          <a:xfrm rot="16200000" flipH="1">
            <a:off x="760002" y="695495"/>
            <a:ext cx="198130" cy="10452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" name="TextBox 24">
            <a:extLst>
              <a:ext uri="{FF2B5EF4-FFF2-40B4-BE49-F238E27FC236}">
                <a16:creationId xmlns:a16="http://schemas.microsoft.com/office/drawing/2014/main" id="{C9A28B03-DF51-47EA-BF72-237E6D117CB1}"/>
              </a:ext>
            </a:extLst>
          </p:cNvPr>
          <p:cNvSpPr txBox="1"/>
          <p:nvPr/>
        </p:nvSpPr>
        <p:spPr>
          <a:xfrm>
            <a:off x="916404" y="366708"/>
            <a:ext cx="21886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Template project</a:t>
            </a:r>
            <a:endParaRPr lang="en-DE" i="1" dirty="0"/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7205F49-C02C-41CA-97D0-515478E737D0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658044" y="454059"/>
            <a:ext cx="297526" cy="194632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DE6807AC-92F4-44AF-88A4-8B594CA58DA1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11328" y="749505"/>
            <a:ext cx="297526" cy="194632"/>
          </a:xfrm>
          <a:prstGeom prst="rect">
            <a:avLst/>
          </a:prstGeom>
        </p:spPr>
      </p:pic>
      <p:sp>
        <p:nvSpPr>
          <p:cNvPr id="30" name="TextBox 29">
            <a:extLst>
              <a:ext uri="{FF2B5EF4-FFF2-40B4-BE49-F238E27FC236}">
                <a16:creationId xmlns:a16="http://schemas.microsoft.com/office/drawing/2014/main" id="{D603BF6D-E8F4-4A32-BFCD-D857EB9A097D}"/>
              </a:ext>
            </a:extLst>
          </p:cNvPr>
          <p:cNvSpPr txBox="1"/>
          <p:nvPr/>
        </p:nvSpPr>
        <p:spPr>
          <a:xfrm>
            <a:off x="1157400" y="655580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src</a:t>
            </a:r>
            <a:endParaRPr lang="en-DE" dirty="0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0E4B0658-6F61-4ABA-9CBD-127F12BD8D70}"/>
              </a:ext>
            </a:extLst>
          </p:cNvPr>
          <p:cNvSpPr txBox="1"/>
          <p:nvPr/>
        </p:nvSpPr>
        <p:spPr>
          <a:xfrm>
            <a:off x="1367284" y="939629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main</a:t>
            </a:r>
            <a:endParaRPr lang="en-DE" dirty="0"/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D12B68AE-EFCF-4BFE-89F9-E68E6A4B8375}"/>
              </a:ext>
            </a:extLst>
          </p:cNvPr>
          <p:cNvSpPr txBox="1"/>
          <p:nvPr/>
        </p:nvSpPr>
        <p:spPr>
          <a:xfrm>
            <a:off x="1598055" y="117488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assembly</a:t>
            </a:r>
            <a:endParaRPr lang="en-DE" dirty="0"/>
          </a:p>
        </p:txBody>
      </p:sp>
      <p:pic>
        <p:nvPicPr>
          <p:cNvPr id="34" name="Picture 33">
            <a:extLst>
              <a:ext uri="{FF2B5EF4-FFF2-40B4-BE49-F238E27FC236}">
                <a16:creationId xmlns:a16="http://schemas.microsoft.com/office/drawing/2014/main" id="{FC4417F9-958E-47D8-8EFF-4E3E66ABA4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869076"/>
            <a:ext cx="297526" cy="194632"/>
          </a:xfrm>
          <a:prstGeom prst="rect">
            <a:avLst/>
          </a:prstGeom>
        </p:spPr>
      </p:pic>
      <p:sp>
        <p:nvSpPr>
          <p:cNvPr id="35" name="TextBox 34">
            <a:extLst>
              <a:ext uri="{FF2B5EF4-FFF2-40B4-BE49-F238E27FC236}">
                <a16:creationId xmlns:a16="http://schemas.microsoft.com/office/drawing/2014/main" id="{F34E8651-8C66-4806-96DF-B5C4B738DAC9}"/>
              </a:ext>
            </a:extLst>
          </p:cNvPr>
          <p:cNvSpPr txBox="1"/>
          <p:nvPr/>
        </p:nvSpPr>
        <p:spPr>
          <a:xfrm>
            <a:off x="1598055" y="1764151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pic>
        <p:nvPicPr>
          <p:cNvPr id="36" name="Picture 35">
            <a:extLst>
              <a:ext uri="{FF2B5EF4-FFF2-40B4-BE49-F238E27FC236}">
                <a16:creationId xmlns:a16="http://schemas.microsoft.com/office/drawing/2014/main" id="{B76BD56D-F47E-4A5B-A9F0-94917E2432B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5549" y="2711784"/>
            <a:ext cx="297526" cy="194632"/>
          </a:xfrm>
          <a:prstGeom prst="rect">
            <a:avLst/>
          </a:prstGeom>
        </p:spPr>
      </p:pic>
      <p:sp>
        <p:nvSpPr>
          <p:cNvPr id="37" name="TextBox 36">
            <a:extLst>
              <a:ext uri="{FF2B5EF4-FFF2-40B4-BE49-F238E27FC236}">
                <a16:creationId xmlns:a16="http://schemas.microsoft.com/office/drawing/2014/main" id="{2F1044B0-68AD-4D02-A791-F0D40B3F0C14}"/>
              </a:ext>
            </a:extLst>
          </p:cNvPr>
          <p:cNvSpPr txBox="1"/>
          <p:nvPr/>
        </p:nvSpPr>
        <p:spPr>
          <a:xfrm>
            <a:off x="1594179" y="2633755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</a:t>
            </a:r>
            <a:endParaRPr lang="en-DE" dirty="0"/>
          </a:p>
        </p:txBody>
      </p:sp>
      <p:pic>
        <p:nvPicPr>
          <p:cNvPr id="38" name="Picture 37">
            <a:extLst>
              <a:ext uri="{FF2B5EF4-FFF2-40B4-BE49-F238E27FC236}">
                <a16:creationId xmlns:a16="http://schemas.microsoft.com/office/drawing/2014/main" id="{49CC963D-8C8B-4F6A-B98E-C7E76141ED84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69425" y="1261590"/>
            <a:ext cx="297526" cy="194632"/>
          </a:xfrm>
          <a:prstGeom prst="rect">
            <a:avLst/>
          </a:prstGeom>
        </p:spPr>
      </p:pic>
      <p:sp>
        <p:nvSpPr>
          <p:cNvPr id="40" name="TextBox 39">
            <a:extLst>
              <a:ext uri="{FF2B5EF4-FFF2-40B4-BE49-F238E27FC236}">
                <a16:creationId xmlns:a16="http://schemas.microsoft.com/office/drawing/2014/main" id="{46AE67BA-9A8D-4750-A052-CE25889B8E43}"/>
              </a:ext>
            </a:extLst>
          </p:cNvPr>
          <p:cNvSpPr txBox="1"/>
          <p:nvPr/>
        </p:nvSpPr>
        <p:spPr>
          <a:xfrm>
            <a:off x="1768530" y="2061584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/>
              <a:t>packages</a:t>
            </a:r>
            <a:endParaRPr lang="en-DE" i="1" dirty="0"/>
          </a:p>
        </p:txBody>
      </p:sp>
      <p:pic>
        <p:nvPicPr>
          <p:cNvPr id="46" name="Picture 45">
            <a:extLst>
              <a:ext uri="{FF2B5EF4-FFF2-40B4-BE49-F238E27FC236}">
                <a16:creationId xmlns:a16="http://schemas.microsoft.com/office/drawing/2014/main" id="{05C78504-972F-43DD-97FB-F832FCD9BFA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33894" y="2121468"/>
            <a:ext cx="258361" cy="274019"/>
          </a:xfrm>
          <a:prstGeom prst="rect">
            <a:avLst/>
          </a:prstGeom>
        </p:spPr>
      </p:pic>
      <p:pic>
        <p:nvPicPr>
          <p:cNvPr id="47" name="Picture 46">
            <a:extLst>
              <a:ext uri="{FF2B5EF4-FFF2-40B4-BE49-F238E27FC236}">
                <a16:creationId xmlns:a16="http://schemas.microsoft.com/office/drawing/2014/main" id="{B5CF57B3-222B-4CAB-B9FF-43FE2A16C0CE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21894" y="1019097"/>
            <a:ext cx="297526" cy="194632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3A040413-3B3D-4AFD-8563-81FF788BC574}"/>
              </a:ext>
            </a:extLst>
          </p:cNvPr>
          <p:cNvSpPr txBox="1"/>
          <p:nvPr/>
        </p:nvSpPr>
        <p:spPr>
          <a:xfrm>
            <a:off x="1939664" y="2342229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datatypes</a:t>
            </a:r>
            <a:endParaRPr lang="en-DE" dirty="0"/>
          </a:p>
        </p:txBody>
      </p:sp>
      <p:pic>
        <p:nvPicPr>
          <p:cNvPr id="49" name="Picture 48">
            <a:extLst>
              <a:ext uri="{FF2B5EF4-FFF2-40B4-BE49-F238E27FC236}">
                <a16:creationId xmlns:a16="http://schemas.microsoft.com/office/drawing/2014/main" id="{A966AAE3-4370-4865-A083-11491AF95B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727577" y="2389945"/>
            <a:ext cx="258361" cy="274019"/>
          </a:xfrm>
          <a:prstGeom prst="rect">
            <a:avLst/>
          </a:prstGeom>
        </p:spPr>
      </p:pic>
      <p:sp>
        <p:nvSpPr>
          <p:cNvPr id="56" name="TextBox 55">
            <a:extLst>
              <a:ext uri="{FF2B5EF4-FFF2-40B4-BE49-F238E27FC236}">
                <a16:creationId xmlns:a16="http://schemas.microsoft.com/office/drawing/2014/main" id="{5C18277A-6406-4BC4-8C88-325B4F02FB8E}"/>
              </a:ext>
            </a:extLst>
          </p:cNvPr>
          <p:cNvSpPr txBox="1"/>
          <p:nvPr/>
        </p:nvSpPr>
        <p:spPr>
          <a:xfrm>
            <a:off x="1828690" y="2936032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services</a:t>
            </a:r>
            <a:endParaRPr lang="en-DE" dirty="0"/>
          </a:p>
        </p:txBody>
      </p:sp>
      <p:pic>
        <p:nvPicPr>
          <p:cNvPr id="57" name="Picture 56">
            <a:extLst>
              <a:ext uri="{FF2B5EF4-FFF2-40B4-BE49-F238E27FC236}">
                <a16:creationId xmlns:a16="http://schemas.microsoft.com/office/drawing/2014/main" id="{1152002E-CBE7-4939-8240-7D27B12BED3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596409" y="2956790"/>
            <a:ext cx="258361" cy="274019"/>
          </a:xfrm>
          <a:prstGeom prst="rect">
            <a:avLst/>
          </a:prstGeom>
        </p:spPr>
      </p:pic>
      <p:pic>
        <p:nvPicPr>
          <p:cNvPr id="65" name="Picture 64">
            <a:extLst>
              <a:ext uri="{FF2B5EF4-FFF2-40B4-BE49-F238E27FC236}">
                <a16:creationId xmlns:a16="http://schemas.microsoft.com/office/drawing/2014/main" id="{24BD41E1-0B26-444E-A173-059EF38DDFB4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905385" y="5294196"/>
            <a:ext cx="257543" cy="299082"/>
          </a:xfrm>
          <a:prstGeom prst="rect">
            <a:avLst/>
          </a:prstGeom>
        </p:spPr>
      </p:pic>
      <p:sp>
        <p:nvSpPr>
          <p:cNvPr id="66" name="TextBox 65">
            <a:extLst>
              <a:ext uri="{FF2B5EF4-FFF2-40B4-BE49-F238E27FC236}">
                <a16:creationId xmlns:a16="http://schemas.microsoft.com/office/drawing/2014/main" id="{9AECA0F6-1937-416D-BB8D-860BD64CD684}"/>
              </a:ext>
            </a:extLst>
          </p:cNvPr>
          <p:cNvSpPr txBox="1"/>
          <p:nvPr/>
        </p:nvSpPr>
        <p:spPr>
          <a:xfrm>
            <a:off x="1154319" y="5264513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pom.xml</a:t>
            </a:r>
            <a:endParaRPr lang="en-DE" dirty="0"/>
          </a:p>
        </p:txBody>
      </p:sp>
      <p:cxnSp>
        <p:nvCxnSpPr>
          <p:cNvPr id="64" name="Connector: Elbow 63">
            <a:extLst>
              <a:ext uri="{FF2B5EF4-FFF2-40B4-BE49-F238E27FC236}">
                <a16:creationId xmlns:a16="http://schemas.microsoft.com/office/drawing/2014/main" id="{8B1DBB4B-6B88-436A-BB1A-D467696417EC}"/>
              </a:ext>
            </a:extLst>
          </p:cNvPr>
          <p:cNvCxnSpPr>
            <a:cxnSpLocks/>
            <a:stCxn id="26" idx="2"/>
            <a:endCxn id="67" idx="1"/>
          </p:cNvCxnSpPr>
          <p:nvPr/>
        </p:nvCxnSpPr>
        <p:spPr>
          <a:xfrm rot="16200000" flipH="1">
            <a:off x="-1382957" y="2838454"/>
            <a:ext cx="4495644" cy="1161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67" name="Picture 66">
            <a:extLst>
              <a:ext uri="{FF2B5EF4-FFF2-40B4-BE49-F238E27FC236}">
                <a16:creationId xmlns:a16="http://schemas.microsoft.com/office/drawing/2014/main" id="{58122A74-08A9-4135-941B-846D047B32C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922924" y="5047019"/>
            <a:ext cx="297526" cy="194632"/>
          </a:xfrm>
          <a:prstGeom prst="rect">
            <a:avLst/>
          </a:prstGeom>
        </p:spPr>
      </p:pic>
      <p:sp>
        <p:nvSpPr>
          <p:cNvPr id="68" name="TextBox 67">
            <a:extLst>
              <a:ext uri="{FF2B5EF4-FFF2-40B4-BE49-F238E27FC236}">
                <a16:creationId xmlns:a16="http://schemas.microsoft.com/office/drawing/2014/main" id="{67A89FEA-D587-4986-AA9B-3F880427081E}"/>
              </a:ext>
            </a:extLst>
          </p:cNvPr>
          <p:cNvSpPr txBox="1"/>
          <p:nvPr/>
        </p:nvSpPr>
        <p:spPr>
          <a:xfrm>
            <a:off x="1188786" y="4953094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target</a:t>
            </a:r>
            <a:endParaRPr lang="en-DE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7F0EB51B-F4BE-41DF-9B98-35E880213B61}"/>
              </a:ext>
            </a:extLst>
          </p:cNvPr>
          <p:cNvCxnSpPr>
            <a:cxnSpLocks/>
            <a:stCxn id="26" idx="2"/>
            <a:endCxn id="65" idx="1"/>
          </p:cNvCxnSpPr>
          <p:nvPr/>
        </p:nvCxnSpPr>
        <p:spPr>
          <a:xfrm rot="16200000" flipH="1">
            <a:off x="-1541427" y="2996925"/>
            <a:ext cx="4795046" cy="9857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Connector: Elbow 69">
            <a:extLst>
              <a:ext uri="{FF2B5EF4-FFF2-40B4-BE49-F238E27FC236}">
                <a16:creationId xmlns:a16="http://schemas.microsoft.com/office/drawing/2014/main" id="{59E7D221-F12A-472F-B9EB-C3B9CF42A4D5}"/>
              </a:ext>
            </a:extLst>
          </p:cNvPr>
          <p:cNvCxnSpPr>
            <a:cxnSpLocks/>
            <a:stCxn id="29" idx="2"/>
            <a:endCxn id="47" idx="1"/>
          </p:cNvCxnSpPr>
          <p:nvPr/>
        </p:nvCxnSpPr>
        <p:spPr>
          <a:xfrm rot="16200000" flipH="1">
            <a:off x="1004854" y="999373"/>
            <a:ext cx="172276" cy="6180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Connector: Elbow 70">
            <a:extLst>
              <a:ext uri="{FF2B5EF4-FFF2-40B4-BE49-F238E27FC236}">
                <a16:creationId xmlns:a16="http://schemas.microsoft.com/office/drawing/2014/main" id="{56791A97-657E-4DAD-A374-93DDC76F6C6B}"/>
              </a:ext>
            </a:extLst>
          </p:cNvPr>
          <p:cNvCxnSpPr>
            <a:cxnSpLocks/>
            <a:stCxn id="47" idx="2"/>
            <a:endCxn id="38" idx="1"/>
          </p:cNvCxnSpPr>
          <p:nvPr/>
        </p:nvCxnSpPr>
        <p:spPr>
          <a:xfrm rot="16200000" flipH="1">
            <a:off x="1247453" y="1236933"/>
            <a:ext cx="145177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Connector: Elbow 72">
            <a:extLst>
              <a:ext uri="{FF2B5EF4-FFF2-40B4-BE49-F238E27FC236}">
                <a16:creationId xmlns:a16="http://schemas.microsoft.com/office/drawing/2014/main" id="{2947FF58-9ECA-4A4A-BBAD-639E6AE03D8A}"/>
              </a:ext>
            </a:extLst>
          </p:cNvPr>
          <p:cNvCxnSpPr>
            <a:cxnSpLocks/>
            <a:stCxn id="47" idx="2"/>
            <a:endCxn id="34" idx="1"/>
          </p:cNvCxnSpPr>
          <p:nvPr/>
        </p:nvCxnSpPr>
        <p:spPr>
          <a:xfrm rot="16200000" flipH="1">
            <a:off x="943710" y="1540676"/>
            <a:ext cx="752663" cy="9876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Connector: Elbow 75">
            <a:extLst>
              <a:ext uri="{FF2B5EF4-FFF2-40B4-BE49-F238E27FC236}">
                <a16:creationId xmlns:a16="http://schemas.microsoft.com/office/drawing/2014/main" id="{0D22E631-3380-4A99-8BD8-EFE311F4F443}"/>
              </a:ext>
            </a:extLst>
          </p:cNvPr>
          <p:cNvCxnSpPr>
            <a:cxnSpLocks/>
            <a:stCxn id="34" idx="2"/>
            <a:endCxn id="46" idx="1"/>
          </p:cNvCxnSpPr>
          <p:nvPr/>
        </p:nvCxnSpPr>
        <p:spPr>
          <a:xfrm rot="16200000" flipH="1">
            <a:off x="1428656" y="2153240"/>
            <a:ext cx="194770" cy="1570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0" name="Connector: Elbow 79">
            <a:extLst>
              <a:ext uri="{FF2B5EF4-FFF2-40B4-BE49-F238E27FC236}">
                <a16:creationId xmlns:a16="http://schemas.microsoft.com/office/drawing/2014/main" id="{975BC9E1-4E45-47C3-94FB-67F973045A4C}"/>
              </a:ext>
            </a:extLst>
          </p:cNvPr>
          <p:cNvCxnSpPr>
            <a:cxnSpLocks/>
            <a:stCxn id="46" idx="2"/>
            <a:endCxn id="49" idx="1"/>
          </p:cNvCxnSpPr>
          <p:nvPr/>
        </p:nvCxnSpPr>
        <p:spPr>
          <a:xfrm rot="16200000" flipH="1">
            <a:off x="1629592" y="2428970"/>
            <a:ext cx="131468" cy="6450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CE8A7860-643B-4192-A73C-DCC66665ADBD}"/>
              </a:ext>
            </a:extLst>
          </p:cNvPr>
          <p:cNvCxnSpPr>
            <a:cxnSpLocks/>
            <a:stCxn id="47" idx="2"/>
            <a:endCxn id="36" idx="1"/>
          </p:cNvCxnSpPr>
          <p:nvPr/>
        </p:nvCxnSpPr>
        <p:spPr>
          <a:xfrm rot="16200000" flipH="1">
            <a:off x="520418" y="1963968"/>
            <a:ext cx="1595371" cy="9489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34F6B42C-473E-4675-BF40-3643A2EB646E}"/>
              </a:ext>
            </a:extLst>
          </p:cNvPr>
          <p:cNvCxnSpPr>
            <a:cxnSpLocks/>
            <a:stCxn id="36" idx="2"/>
            <a:endCxn id="57" idx="1"/>
          </p:cNvCxnSpPr>
          <p:nvPr/>
        </p:nvCxnSpPr>
        <p:spPr>
          <a:xfrm rot="16200000" flipH="1">
            <a:off x="1461668" y="2959059"/>
            <a:ext cx="187384" cy="8209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72" name="Picture 71">
            <a:extLst>
              <a:ext uri="{FF2B5EF4-FFF2-40B4-BE49-F238E27FC236}">
                <a16:creationId xmlns:a16="http://schemas.microsoft.com/office/drawing/2014/main" id="{0F2CF9A1-C9ED-4C5B-B06E-5398B63FA5C4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603863" y="1469706"/>
            <a:ext cx="214356" cy="391117"/>
          </a:xfrm>
          <a:prstGeom prst="rect">
            <a:avLst/>
          </a:prstGeom>
        </p:spPr>
      </p:pic>
      <p:cxnSp>
        <p:nvCxnSpPr>
          <p:cNvPr id="74" name="Connector: Elbow 73">
            <a:extLst>
              <a:ext uri="{FF2B5EF4-FFF2-40B4-BE49-F238E27FC236}">
                <a16:creationId xmlns:a16="http://schemas.microsoft.com/office/drawing/2014/main" id="{C2E9EA16-CEBF-4F6D-8205-FC9E2E7966FE}"/>
              </a:ext>
            </a:extLst>
          </p:cNvPr>
          <p:cNvCxnSpPr>
            <a:cxnSpLocks/>
            <a:stCxn id="38" idx="2"/>
            <a:endCxn id="72" idx="1"/>
          </p:cNvCxnSpPr>
          <p:nvPr/>
        </p:nvCxnSpPr>
        <p:spPr>
          <a:xfrm rot="16200000" flipH="1">
            <a:off x="1456504" y="1517905"/>
            <a:ext cx="209043" cy="8567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E1983125-8620-4EED-AE66-C6FCBD6FF609}"/>
              </a:ext>
            </a:extLst>
          </p:cNvPr>
          <p:cNvSpPr txBox="1"/>
          <p:nvPr/>
        </p:nvSpPr>
        <p:spPr>
          <a:xfrm>
            <a:off x="1739648" y="1461622"/>
            <a:ext cx="126801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python.xml</a:t>
            </a:r>
            <a:endParaRPr lang="en-DE" dirty="0"/>
          </a:p>
        </p:txBody>
      </p:sp>
      <p:sp>
        <p:nvSpPr>
          <p:cNvPr id="77" name="TextBox 76">
            <a:extLst>
              <a:ext uri="{FF2B5EF4-FFF2-40B4-BE49-F238E27FC236}">
                <a16:creationId xmlns:a16="http://schemas.microsoft.com/office/drawing/2014/main" id="{5186A5CF-3E4E-4CA3-9E38-002F90925C6B}"/>
              </a:ext>
            </a:extLst>
          </p:cNvPr>
          <p:cNvSpPr txBox="1"/>
          <p:nvPr/>
        </p:nvSpPr>
        <p:spPr>
          <a:xfrm>
            <a:off x="1630520" y="3227614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78" name="Picture 77">
            <a:extLst>
              <a:ext uri="{FF2B5EF4-FFF2-40B4-BE49-F238E27FC236}">
                <a16:creationId xmlns:a16="http://schemas.microsoft.com/office/drawing/2014/main" id="{C6B19B7F-D564-406F-89BD-BD1360FF2A7F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385131" y="3307082"/>
            <a:ext cx="297526" cy="194632"/>
          </a:xfrm>
          <a:prstGeom prst="rect">
            <a:avLst/>
          </a:prstGeom>
        </p:spPr>
      </p:pic>
      <p:pic>
        <p:nvPicPr>
          <p:cNvPr id="79" name="Picture 78">
            <a:extLst>
              <a:ext uri="{FF2B5EF4-FFF2-40B4-BE49-F238E27FC236}">
                <a16:creationId xmlns:a16="http://schemas.microsoft.com/office/drawing/2014/main" id="{8E8D5AFD-DFC1-4F3F-9AEC-808CAF50853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591792" y="3536477"/>
            <a:ext cx="214356" cy="391117"/>
          </a:xfrm>
          <a:prstGeom prst="rect">
            <a:avLst/>
          </a:prstGeom>
        </p:spPr>
      </p:pic>
      <p:sp>
        <p:nvSpPr>
          <p:cNvPr id="81" name="TextBox 80">
            <a:extLst>
              <a:ext uri="{FF2B5EF4-FFF2-40B4-BE49-F238E27FC236}">
                <a16:creationId xmlns:a16="http://schemas.microsoft.com/office/drawing/2014/main" id="{ACF95AB5-B8F1-45F6-8D38-E7EF00BC57E5}"/>
              </a:ext>
            </a:extLst>
          </p:cNvPr>
          <p:cNvSpPr txBox="1"/>
          <p:nvPr/>
        </p:nvSpPr>
        <p:spPr>
          <a:xfrm>
            <a:off x="1727577" y="3528393"/>
            <a:ext cx="180899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 err="1"/>
              <a:t>identityStore.yml</a:t>
            </a:r>
            <a:endParaRPr lang="en-DE" dirty="0"/>
          </a:p>
        </p:txBody>
      </p:sp>
      <p:cxnSp>
        <p:nvCxnSpPr>
          <p:cNvPr id="82" name="Connector: Elbow 81">
            <a:extLst>
              <a:ext uri="{FF2B5EF4-FFF2-40B4-BE49-F238E27FC236}">
                <a16:creationId xmlns:a16="http://schemas.microsoft.com/office/drawing/2014/main" id="{665CD1D7-6906-4E77-A296-E5992F0F55C4}"/>
              </a:ext>
            </a:extLst>
          </p:cNvPr>
          <p:cNvCxnSpPr>
            <a:cxnSpLocks/>
            <a:endCxn id="79" idx="1"/>
          </p:cNvCxnSpPr>
          <p:nvPr/>
        </p:nvCxnSpPr>
        <p:spPr>
          <a:xfrm rot="16200000" flipH="1">
            <a:off x="1451231" y="3591474"/>
            <a:ext cx="203641" cy="77481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610BCDFF-FC96-4040-AFD7-C2C557259D04}"/>
              </a:ext>
            </a:extLst>
          </p:cNvPr>
          <p:cNvCxnSpPr>
            <a:cxnSpLocks/>
            <a:stCxn id="47" idx="2"/>
            <a:endCxn id="78" idx="1"/>
          </p:cNvCxnSpPr>
          <p:nvPr/>
        </p:nvCxnSpPr>
        <p:spPr>
          <a:xfrm rot="16200000" flipH="1">
            <a:off x="232560" y="2251826"/>
            <a:ext cx="2190669" cy="11447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TextBox 84">
            <a:extLst>
              <a:ext uri="{FF2B5EF4-FFF2-40B4-BE49-F238E27FC236}">
                <a16:creationId xmlns:a16="http://schemas.microsoft.com/office/drawing/2014/main" id="{171746A3-8E45-4BBF-B03C-723C2EC715A3}"/>
              </a:ext>
            </a:extLst>
          </p:cNvPr>
          <p:cNvSpPr txBox="1"/>
          <p:nvPr/>
        </p:nvSpPr>
        <p:spPr>
          <a:xfrm>
            <a:off x="1449976" y="3799438"/>
            <a:ext cx="75742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test</a:t>
            </a:r>
            <a:endParaRPr lang="en-DE" dirty="0"/>
          </a:p>
        </p:txBody>
      </p:sp>
      <p:pic>
        <p:nvPicPr>
          <p:cNvPr id="87" name="Picture 86">
            <a:extLst>
              <a:ext uri="{FF2B5EF4-FFF2-40B4-BE49-F238E27FC236}">
                <a16:creationId xmlns:a16="http://schemas.microsoft.com/office/drawing/2014/main" id="{DA3819BB-9983-4CB8-B777-5F5AA8F1B0FD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159731" y="3888253"/>
            <a:ext cx="297526" cy="194632"/>
          </a:xfrm>
          <a:prstGeom prst="rect">
            <a:avLst/>
          </a:prstGeom>
        </p:spPr>
      </p:pic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C36545E5-5BEF-4DAE-AFCF-5E8BC5B29BA7}"/>
              </a:ext>
            </a:extLst>
          </p:cNvPr>
          <p:cNvCxnSpPr>
            <a:cxnSpLocks/>
            <a:stCxn id="29" idx="2"/>
            <a:endCxn id="87" idx="1"/>
          </p:cNvCxnSpPr>
          <p:nvPr/>
        </p:nvCxnSpPr>
        <p:spPr>
          <a:xfrm rot="16200000" flipH="1">
            <a:off x="-410805" y="2415033"/>
            <a:ext cx="3041432" cy="9964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0" name="Picture 89">
            <a:extLst>
              <a:ext uri="{FF2B5EF4-FFF2-40B4-BE49-F238E27FC236}">
                <a16:creationId xmlns:a16="http://schemas.microsoft.com/office/drawing/2014/main" id="{DB30C07F-863D-4781-8D16-A5CBADD81EFA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1004" y="4182952"/>
            <a:ext cx="297526" cy="194632"/>
          </a:xfrm>
          <a:prstGeom prst="rect">
            <a:avLst/>
          </a:prstGeom>
        </p:spPr>
      </p:pic>
      <p:sp>
        <p:nvSpPr>
          <p:cNvPr id="91" name="TextBox 90">
            <a:extLst>
              <a:ext uri="{FF2B5EF4-FFF2-40B4-BE49-F238E27FC236}">
                <a16:creationId xmlns:a16="http://schemas.microsoft.com/office/drawing/2014/main" id="{5FAEE383-4D65-40E1-8589-5FF488B242B0}"/>
              </a:ext>
            </a:extLst>
          </p:cNvPr>
          <p:cNvSpPr txBox="1"/>
          <p:nvPr/>
        </p:nvSpPr>
        <p:spPr>
          <a:xfrm>
            <a:off x="1699634" y="4078027"/>
            <a:ext cx="106881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java</a:t>
            </a:r>
            <a:endParaRPr lang="en-DE" dirty="0"/>
          </a:p>
        </p:txBody>
      </p:sp>
      <p:cxnSp>
        <p:nvCxnSpPr>
          <p:cNvPr id="92" name="Connector: Elbow 91">
            <a:extLst>
              <a:ext uri="{FF2B5EF4-FFF2-40B4-BE49-F238E27FC236}">
                <a16:creationId xmlns:a16="http://schemas.microsoft.com/office/drawing/2014/main" id="{5F7F2D8E-028B-4E13-AF8B-26F9CC66273C}"/>
              </a:ext>
            </a:extLst>
          </p:cNvPr>
          <p:cNvCxnSpPr>
            <a:cxnSpLocks/>
            <a:stCxn id="87" idx="2"/>
            <a:endCxn id="90" idx="1"/>
          </p:cNvCxnSpPr>
          <p:nvPr/>
        </p:nvCxnSpPr>
        <p:spPr>
          <a:xfrm rot="16200000" flipH="1">
            <a:off x="1291058" y="4100321"/>
            <a:ext cx="197383" cy="162510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TextBox 92">
            <a:extLst>
              <a:ext uri="{FF2B5EF4-FFF2-40B4-BE49-F238E27FC236}">
                <a16:creationId xmlns:a16="http://schemas.microsoft.com/office/drawing/2014/main" id="{5AA32AAD-A74B-4019-914C-F3644A61D08F}"/>
              </a:ext>
            </a:extLst>
          </p:cNvPr>
          <p:cNvSpPr txBox="1"/>
          <p:nvPr/>
        </p:nvSpPr>
        <p:spPr>
          <a:xfrm>
            <a:off x="1717607" y="4350178"/>
            <a:ext cx="1126577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resources</a:t>
            </a:r>
            <a:endParaRPr lang="en-DE" dirty="0"/>
          </a:p>
        </p:txBody>
      </p:sp>
      <p:pic>
        <p:nvPicPr>
          <p:cNvPr id="94" name="Picture 93">
            <a:extLst>
              <a:ext uri="{FF2B5EF4-FFF2-40B4-BE49-F238E27FC236}">
                <a16:creationId xmlns:a16="http://schemas.microsoft.com/office/drawing/2014/main" id="{69429114-776E-4266-A2ED-F3A9197F196B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1472218" y="4429646"/>
            <a:ext cx="297526" cy="194632"/>
          </a:xfrm>
          <a:prstGeom prst="rect">
            <a:avLst/>
          </a:prstGeom>
        </p:spPr>
      </p:pic>
      <p:cxnSp>
        <p:nvCxnSpPr>
          <p:cNvPr id="95" name="Connector: Elbow 94">
            <a:extLst>
              <a:ext uri="{FF2B5EF4-FFF2-40B4-BE49-F238E27FC236}">
                <a16:creationId xmlns:a16="http://schemas.microsoft.com/office/drawing/2014/main" id="{A780D15C-9571-4943-9320-5155926CE87E}"/>
              </a:ext>
            </a:extLst>
          </p:cNvPr>
          <p:cNvCxnSpPr>
            <a:cxnSpLocks/>
            <a:stCxn id="87" idx="2"/>
            <a:endCxn id="94" idx="1"/>
          </p:cNvCxnSpPr>
          <p:nvPr/>
        </p:nvCxnSpPr>
        <p:spPr>
          <a:xfrm rot="16200000" flipH="1">
            <a:off x="1168318" y="4223061"/>
            <a:ext cx="444077" cy="163724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96" name="Picture 95">
            <a:extLst>
              <a:ext uri="{FF2B5EF4-FFF2-40B4-BE49-F238E27FC236}">
                <a16:creationId xmlns:a16="http://schemas.microsoft.com/office/drawing/2014/main" id="{E0D21C3D-89FC-4792-807A-F94860B859C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1745998" y="4650198"/>
            <a:ext cx="214356" cy="391117"/>
          </a:xfrm>
          <a:prstGeom prst="rect">
            <a:avLst/>
          </a:prstGeom>
        </p:spPr>
      </p:pic>
      <p:sp>
        <p:nvSpPr>
          <p:cNvPr id="97" name="TextBox 96">
            <a:extLst>
              <a:ext uri="{FF2B5EF4-FFF2-40B4-BE49-F238E27FC236}">
                <a16:creationId xmlns:a16="http://schemas.microsoft.com/office/drawing/2014/main" id="{82E13F3C-2CB3-46F0-8205-5463B6DAB07A}"/>
              </a:ext>
            </a:extLst>
          </p:cNvPr>
          <p:cNvSpPr txBox="1"/>
          <p:nvPr/>
        </p:nvSpPr>
        <p:spPr>
          <a:xfrm>
            <a:off x="1881783" y="4642114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i="1" dirty="0" err="1"/>
              <a:t>testData</a:t>
            </a:r>
            <a:r>
              <a:rPr lang="en-GB" i="1" dirty="0"/>
              <a:t>-*.</a:t>
            </a:r>
            <a:r>
              <a:rPr lang="en-GB" i="1" dirty="0" err="1"/>
              <a:t>json.tmpl</a:t>
            </a:r>
            <a:endParaRPr lang="en-DE" i="1" dirty="0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6C6159E8-E3CD-4D31-A3F0-71F3769FD9D6}"/>
              </a:ext>
            </a:extLst>
          </p:cNvPr>
          <p:cNvCxnSpPr>
            <a:cxnSpLocks/>
            <a:stCxn id="94" idx="2"/>
            <a:endCxn id="96" idx="1"/>
          </p:cNvCxnSpPr>
          <p:nvPr/>
        </p:nvCxnSpPr>
        <p:spPr>
          <a:xfrm rot="16200000" flipH="1">
            <a:off x="1572750" y="4672508"/>
            <a:ext cx="221479" cy="125017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00" name="Picture 99">
            <a:extLst>
              <a:ext uri="{FF2B5EF4-FFF2-40B4-BE49-F238E27FC236}">
                <a16:creationId xmlns:a16="http://schemas.microsoft.com/office/drawing/2014/main" id="{3008C857-468A-421B-99DE-9D2FD2ED2108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581929"/>
            <a:ext cx="214356" cy="391117"/>
          </a:xfrm>
          <a:prstGeom prst="rect">
            <a:avLst/>
          </a:prstGeom>
        </p:spPr>
      </p:pic>
      <p:sp>
        <p:nvSpPr>
          <p:cNvPr id="102" name="TextBox 101">
            <a:extLst>
              <a:ext uri="{FF2B5EF4-FFF2-40B4-BE49-F238E27FC236}">
                <a16:creationId xmlns:a16="http://schemas.microsoft.com/office/drawing/2014/main" id="{3A7BC588-2460-4A5D-B56D-3EA83E6A58F5}"/>
              </a:ext>
            </a:extLst>
          </p:cNvPr>
          <p:cNvSpPr txBox="1"/>
          <p:nvPr/>
        </p:nvSpPr>
        <p:spPr>
          <a:xfrm>
            <a:off x="1091355" y="5573845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classpath</a:t>
            </a:r>
            <a:endParaRPr lang="en-DE" dirty="0"/>
          </a:p>
        </p:txBody>
      </p:sp>
      <p:pic>
        <p:nvPicPr>
          <p:cNvPr id="103" name="Picture 102">
            <a:extLst>
              <a:ext uri="{FF2B5EF4-FFF2-40B4-BE49-F238E27FC236}">
                <a16:creationId xmlns:a16="http://schemas.microsoft.com/office/drawing/2014/main" id="{2C2D4E87-67EE-4FE1-B4F9-141FB52F503A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5864115"/>
            <a:ext cx="214356" cy="391117"/>
          </a:xfrm>
          <a:prstGeom prst="rect">
            <a:avLst/>
          </a:prstGeom>
        </p:spPr>
      </p:pic>
      <p:sp>
        <p:nvSpPr>
          <p:cNvPr id="104" name="TextBox 103">
            <a:extLst>
              <a:ext uri="{FF2B5EF4-FFF2-40B4-BE49-F238E27FC236}">
                <a16:creationId xmlns:a16="http://schemas.microsoft.com/office/drawing/2014/main" id="{9DD5D38A-2F00-45EB-972F-23FAF91CB708}"/>
              </a:ext>
            </a:extLst>
          </p:cNvPr>
          <p:cNvSpPr txBox="1"/>
          <p:nvPr/>
        </p:nvSpPr>
        <p:spPr>
          <a:xfrm>
            <a:off x="1091355" y="5856031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.project</a:t>
            </a:r>
            <a:endParaRPr lang="en-DE" dirty="0"/>
          </a:p>
        </p:txBody>
      </p:sp>
      <p:pic>
        <p:nvPicPr>
          <p:cNvPr id="106" name="Picture 105">
            <a:extLst>
              <a:ext uri="{FF2B5EF4-FFF2-40B4-BE49-F238E27FC236}">
                <a16:creationId xmlns:a16="http://schemas.microsoft.com/office/drawing/2014/main" id="{7123A88B-55BE-4D1F-B1DF-75DB5505D5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140436"/>
            <a:ext cx="214356" cy="391117"/>
          </a:xfrm>
          <a:prstGeom prst="rect">
            <a:avLst/>
          </a:prstGeom>
        </p:spPr>
      </p:pic>
      <p:sp>
        <p:nvSpPr>
          <p:cNvPr id="107" name="TextBox 106">
            <a:extLst>
              <a:ext uri="{FF2B5EF4-FFF2-40B4-BE49-F238E27FC236}">
                <a16:creationId xmlns:a16="http://schemas.microsoft.com/office/drawing/2014/main" id="{A638C70B-8DB6-456D-AD06-77DD1C5BDFE0}"/>
              </a:ext>
            </a:extLst>
          </p:cNvPr>
          <p:cNvSpPr txBox="1"/>
          <p:nvPr/>
        </p:nvSpPr>
        <p:spPr>
          <a:xfrm>
            <a:off x="1091355" y="6132352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.</a:t>
            </a:r>
            <a:r>
              <a:rPr lang="en-GB" dirty="0" err="1"/>
              <a:t>gitignore</a:t>
            </a:r>
            <a:endParaRPr lang="en-DE" dirty="0"/>
          </a:p>
        </p:txBody>
      </p:sp>
      <p:pic>
        <p:nvPicPr>
          <p:cNvPr id="109" name="Picture 108">
            <a:extLst>
              <a:ext uri="{FF2B5EF4-FFF2-40B4-BE49-F238E27FC236}">
                <a16:creationId xmlns:a16="http://schemas.microsoft.com/office/drawing/2014/main" id="{25C7351C-E374-4DD4-91C1-54E61F1C1037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clrChange>
              <a:clrFrom>
                <a:srgbClr val="FFFFFF"/>
              </a:clrFrom>
              <a:clrTo>
                <a:srgbClr val="FFFFFF">
                  <a:alpha val="0"/>
                </a:srgbClr>
              </a:clrTo>
            </a:clrChange>
          </a:blip>
          <a:srcRect l="27544" t="7678" r="40643" b="13544"/>
          <a:stretch/>
        </p:blipFill>
        <p:spPr>
          <a:xfrm>
            <a:off x="955570" y="6418130"/>
            <a:ext cx="214356" cy="391117"/>
          </a:xfrm>
          <a:prstGeom prst="rect">
            <a:avLst/>
          </a:prstGeom>
        </p:spPr>
      </p:pic>
      <p:sp>
        <p:nvSpPr>
          <p:cNvPr id="110" name="TextBox 109">
            <a:extLst>
              <a:ext uri="{FF2B5EF4-FFF2-40B4-BE49-F238E27FC236}">
                <a16:creationId xmlns:a16="http://schemas.microsoft.com/office/drawing/2014/main" id="{923235D2-69F4-470A-BE2A-CCB602425E08}"/>
              </a:ext>
            </a:extLst>
          </p:cNvPr>
          <p:cNvSpPr txBox="1"/>
          <p:nvPr/>
        </p:nvSpPr>
        <p:spPr>
          <a:xfrm>
            <a:off x="1091355" y="6410046"/>
            <a:ext cx="2115001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README.md</a:t>
            </a:r>
            <a:endParaRPr lang="en-DE" dirty="0"/>
          </a:p>
        </p:txBody>
      </p:sp>
      <p:cxnSp>
        <p:nvCxnSpPr>
          <p:cNvPr id="112" name="Connector: Elbow 111">
            <a:extLst>
              <a:ext uri="{FF2B5EF4-FFF2-40B4-BE49-F238E27FC236}">
                <a16:creationId xmlns:a16="http://schemas.microsoft.com/office/drawing/2014/main" id="{E34C1873-9FC6-47E8-A973-79FFF6B3C411}"/>
              </a:ext>
            </a:extLst>
          </p:cNvPr>
          <p:cNvCxnSpPr>
            <a:cxnSpLocks/>
            <a:stCxn id="26" idx="2"/>
            <a:endCxn id="100" idx="1"/>
          </p:cNvCxnSpPr>
          <p:nvPr/>
        </p:nvCxnSpPr>
        <p:spPr>
          <a:xfrm rot="16200000" flipH="1">
            <a:off x="-1683210" y="3138707"/>
            <a:ext cx="5128797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3" name="Connector: Elbow 112">
            <a:extLst>
              <a:ext uri="{FF2B5EF4-FFF2-40B4-BE49-F238E27FC236}">
                <a16:creationId xmlns:a16="http://schemas.microsoft.com/office/drawing/2014/main" id="{3CE8B342-CBDE-48A7-B0C2-C63039DE319D}"/>
              </a:ext>
            </a:extLst>
          </p:cNvPr>
          <p:cNvCxnSpPr>
            <a:cxnSpLocks/>
            <a:stCxn id="26" idx="2"/>
            <a:endCxn id="103" idx="1"/>
          </p:cNvCxnSpPr>
          <p:nvPr/>
        </p:nvCxnSpPr>
        <p:spPr>
          <a:xfrm rot="16200000" flipH="1">
            <a:off x="-1824303" y="3279800"/>
            <a:ext cx="5410983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4" name="Connector: Elbow 113">
            <a:extLst>
              <a:ext uri="{FF2B5EF4-FFF2-40B4-BE49-F238E27FC236}">
                <a16:creationId xmlns:a16="http://schemas.microsoft.com/office/drawing/2014/main" id="{CC2AC949-021D-45FC-B65F-3FFB5A8AFE1C}"/>
              </a:ext>
            </a:extLst>
          </p:cNvPr>
          <p:cNvCxnSpPr>
            <a:cxnSpLocks/>
            <a:stCxn id="26" idx="2"/>
            <a:endCxn id="106" idx="1"/>
          </p:cNvCxnSpPr>
          <p:nvPr/>
        </p:nvCxnSpPr>
        <p:spPr>
          <a:xfrm rot="16200000" flipH="1">
            <a:off x="-1962464" y="3417961"/>
            <a:ext cx="5687304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5" name="Connector: Elbow 114">
            <a:extLst>
              <a:ext uri="{FF2B5EF4-FFF2-40B4-BE49-F238E27FC236}">
                <a16:creationId xmlns:a16="http://schemas.microsoft.com/office/drawing/2014/main" id="{CB47D60A-F715-47CE-8DA5-4DE869AE9DD4}"/>
              </a:ext>
            </a:extLst>
          </p:cNvPr>
          <p:cNvCxnSpPr>
            <a:cxnSpLocks/>
            <a:stCxn id="26" idx="2"/>
            <a:endCxn id="109" idx="1"/>
          </p:cNvCxnSpPr>
          <p:nvPr/>
        </p:nvCxnSpPr>
        <p:spPr>
          <a:xfrm rot="16200000" flipH="1">
            <a:off x="-2101311" y="3556808"/>
            <a:ext cx="5964998" cy="14876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148072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579691" y="1555819"/>
            <a:ext cx="8240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2721864" y="1554480"/>
            <a:ext cx="132561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Transformer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4538472" y="1545336"/>
            <a:ext cx="1638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Protocol Binder</a:t>
            </a:r>
          </a:p>
        </p:txBody>
      </p:sp>
      <p:cxnSp>
        <p:nvCxnSpPr>
          <p:cNvPr id="8" name="Straight Connector 7"/>
          <p:cNvCxnSpPr>
            <a:cxnSpLocks/>
          </p:cNvCxnSpPr>
          <p:nvPr/>
        </p:nvCxnSpPr>
        <p:spPr>
          <a:xfrm>
            <a:off x="4292978" y="808244"/>
            <a:ext cx="1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" name="TextBox 8"/>
          <p:cNvSpPr txBox="1"/>
          <p:nvPr/>
        </p:nvSpPr>
        <p:spPr>
          <a:xfrm>
            <a:off x="6483096" y="1543550"/>
            <a:ext cx="1037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Serializer</a:t>
            </a:r>
            <a:endParaRPr lang="en-US" dirty="0"/>
          </a:p>
        </p:txBody>
      </p:sp>
      <p:sp>
        <p:nvSpPr>
          <p:cNvPr id="10" name="TextBox 9"/>
          <p:cNvSpPr txBox="1"/>
          <p:nvPr/>
        </p:nvSpPr>
        <p:spPr>
          <a:xfrm>
            <a:off x="7835225" y="1543550"/>
            <a:ext cx="800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Broker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8987629" y="1554480"/>
            <a:ext cx="15967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Shortcut-Client</a:t>
            </a:r>
          </a:p>
        </p:txBody>
      </p:sp>
      <p:cxnSp>
        <p:nvCxnSpPr>
          <p:cNvPr id="13" name="Elbow Connector 12"/>
          <p:cNvCxnSpPr>
            <a:stCxn id="4" idx="3"/>
            <a:endCxn id="5" idx="1"/>
          </p:cNvCxnSpPr>
          <p:nvPr/>
        </p:nvCxnSpPr>
        <p:spPr>
          <a:xfrm flipV="1">
            <a:off x="2403763" y="1739146"/>
            <a:ext cx="318101" cy="1339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" name="Elbow Connector 13"/>
          <p:cNvCxnSpPr>
            <a:stCxn id="5" idx="3"/>
            <a:endCxn id="6" idx="1"/>
          </p:cNvCxnSpPr>
          <p:nvPr/>
        </p:nvCxnSpPr>
        <p:spPr>
          <a:xfrm flipV="1">
            <a:off x="4047483" y="1730002"/>
            <a:ext cx="490989" cy="9144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" name="TextBox 15"/>
          <p:cNvSpPr txBox="1"/>
          <p:nvPr/>
        </p:nvSpPr>
        <p:spPr>
          <a:xfrm>
            <a:off x="2723397" y="1922026"/>
            <a:ext cx="1324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18" name="Straight Connector 17"/>
          <p:cNvCxnSpPr/>
          <p:nvPr/>
        </p:nvCxnSpPr>
        <p:spPr>
          <a:xfrm>
            <a:off x="7673052" y="808244"/>
            <a:ext cx="0" cy="1755648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6" idx="3"/>
            <a:endCxn id="9" idx="1"/>
          </p:cNvCxnSpPr>
          <p:nvPr/>
        </p:nvCxnSpPr>
        <p:spPr>
          <a:xfrm flipV="1">
            <a:off x="6177190" y="1728216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Elbow Connector 21"/>
          <p:cNvCxnSpPr>
            <a:stCxn id="9" idx="3"/>
            <a:endCxn id="10" idx="1"/>
          </p:cNvCxnSpPr>
          <p:nvPr/>
        </p:nvCxnSpPr>
        <p:spPr>
          <a:xfrm>
            <a:off x="7520175" y="1728216"/>
            <a:ext cx="315050" cy="1270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Elbow Connector 24"/>
          <p:cNvCxnSpPr>
            <a:stCxn id="10" idx="3"/>
            <a:endCxn id="11" idx="1"/>
          </p:cNvCxnSpPr>
          <p:nvPr/>
        </p:nvCxnSpPr>
        <p:spPr>
          <a:xfrm>
            <a:off x="8635509" y="1728216"/>
            <a:ext cx="352120" cy="10930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stCxn id="11" idx="2"/>
            <a:endCxn id="48" idx="2"/>
          </p:cNvCxnSpPr>
          <p:nvPr/>
        </p:nvCxnSpPr>
        <p:spPr>
          <a:xfrm rot="5400000" flipH="1">
            <a:off x="9072607" y="1210399"/>
            <a:ext cx="14105" cy="1412723"/>
          </a:xfrm>
          <a:prstGeom prst="bentConnector3">
            <a:avLst>
              <a:gd name="adj1" fmla="val -1620702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Elbow Connector 32"/>
          <p:cNvCxnSpPr>
            <a:stCxn id="49" idx="2"/>
            <a:endCxn id="52" idx="2"/>
          </p:cNvCxnSpPr>
          <p:nvPr/>
        </p:nvCxnSpPr>
        <p:spPr>
          <a:xfrm rot="5400000" flipH="1">
            <a:off x="7667533" y="1527458"/>
            <a:ext cx="11038" cy="772512"/>
          </a:xfrm>
          <a:prstGeom prst="bentConnector3">
            <a:avLst>
              <a:gd name="adj1" fmla="val -2071027"/>
            </a:avLst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Elbow Connector 35"/>
          <p:cNvCxnSpPr>
            <a:stCxn id="54" idx="2"/>
            <a:endCxn id="56" idx="2"/>
          </p:cNvCxnSpPr>
          <p:nvPr/>
        </p:nvCxnSpPr>
        <p:spPr>
          <a:xfrm rot="5400000" flipH="1">
            <a:off x="6205349" y="1293747"/>
            <a:ext cx="4961" cy="1236882"/>
          </a:xfrm>
          <a:prstGeom prst="bentConnector3">
            <a:avLst>
              <a:gd name="adj1" fmla="val -4607942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43"/>
          <p:cNvCxnSpPr>
            <a:stCxn id="58" idx="2"/>
            <a:endCxn id="16" idx="3"/>
          </p:cNvCxnSpPr>
          <p:nvPr/>
        </p:nvCxnSpPr>
        <p:spPr>
          <a:xfrm rot="5400000">
            <a:off x="4501741" y="1451266"/>
            <a:ext cx="201168" cy="1109684"/>
          </a:xfrm>
          <a:prstGeom prst="bentConnector2">
            <a:avLst/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/>
          <p:cNvSpPr/>
          <p:nvPr/>
        </p:nvSpPr>
        <p:spPr>
          <a:xfrm>
            <a:off x="8248067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9" name="Rectangle 48"/>
          <p:cNvSpPr/>
          <p:nvPr/>
        </p:nvSpPr>
        <p:spPr>
          <a:xfrm>
            <a:off x="7934077" y="1690633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2" name="Rectangle 51"/>
          <p:cNvSpPr/>
          <p:nvPr/>
        </p:nvSpPr>
        <p:spPr>
          <a:xfrm>
            <a:off x="7161565" y="167959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4" name="Rectangle 53"/>
          <p:cNvSpPr/>
          <p:nvPr/>
        </p:nvSpPr>
        <p:spPr>
          <a:xfrm>
            <a:off x="6701040" y="1686068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Rectangle 55"/>
          <p:cNvSpPr/>
          <p:nvPr/>
        </p:nvSpPr>
        <p:spPr>
          <a:xfrm>
            <a:off x="5464158" y="1681107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8" name="Rectangle 57"/>
          <p:cNvSpPr/>
          <p:nvPr/>
        </p:nvSpPr>
        <p:spPr>
          <a:xfrm>
            <a:off x="5031936" y="1676924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1" name="TextBox 60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2" name="TextBox 61"/>
          <p:cNvSpPr txBox="1"/>
          <p:nvPr/>
        </p:nvSpPr>
        <p:spPr>
          <a:xfrm>
            <a:off x="5157166" y="853964"/>
            <a:ext cx="15552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Protocol realm</a:t>
            </a:r>
          </a:p>
        </p:txBody>
      </p:sp>
      <p:sp>
        <p:nvSpPr>
          <p:cNvPr id="63" name="TextBox 62"/>
          <p:cNvSpPr txBox="1"/>
          <p:nvPr/>
        </p:nvSpPr>
        <p:spPr>
          <a:xfrm>
            <a:off x="8050497" y="850392"/>
            <a:ext cx="229332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Platform/Broker realm</a:t>
            </a:r>
          </a:p>
        </p:txBody>
      </p:sp>
      <p:cxnSp>
        <p:nvCxnSpPr>
          <p:cNvPr id="66" name="Elbow Connector 65"/>
          <p:cNvCxnSpPr/>
          <p:nvPr/>
        </p:nvCxnSpPr>
        <p:spPr>
          <a:xfrm flipV="1">
            <a:off x="11190295" y="1360264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66"/>
          <p:cNvCxnSpPr/>
          <p:nvPr/>
        </p:nvCxnSpPr>
        <p:spPr>
          <a:xfrm flipV="1">
            <a:off x="11190295" y="1564480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11547690" y="1190987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11547690" y="1452670"/>
            <a:ext cx="16936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External transport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11106285" y="942780"/>
            <a:ext cx="2171429" cy="8349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</p:spTree>
    <p:extLst>
      <p:ext uri="{BB962C8B-B14F-4D97-AF65-F5344CB8AC3E}">
        <p14:creationId xmlns:p14="http://schemas.microsoft.com/office/powerpoint/2010/main" val="13225716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31114C68-5AB1-4F33-9E51-C451CE79CDD5}"/>
              </a:ext>
            </a:extLst>
          </p:cNvPr>
          <p:cNvSpPr txBox="1"/>
          <p:nvPr/>
        </p:nvSpPr>
        <p:spPr>
          <a:xfrm>
            <a:off x="3447288" y="1143000"/>
            <a:ext cx="2197525" cy="646331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Platform AAS server</a:t>
            </a:r>
          </a:p>
          <a:p>
            <a:pPr algn="ctr"/>
            <a:r>
              <a:rPr lang="en-US" dirty="0"/>
              <a:t>(registry, central AAS)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0C5F1B5-16F2-4717-A26D-44DC5752D2AA}"/>
              </a:ext>
            </a:extLst>
          </p:cNvPr>
          <p:cNvSpPr txBox="1"/>
          <p:nvPr/>
        </p:nvSpPr>
        <p:spPr>
          <a:xfrm>
            <a:off x="962712" y="246583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B8C6278-89F8-4FAA-B60B-0AF58859F19B}"/>
              </a:ext>
            </a:extLst>
          </p:cNvPr>
          <p:cNvSpPr txBox="1"/>
          <p:nvPr/>
        </p:nvSpPr>
        <p:spPr>
          <a:xfrm>
            <a:off x="953897" y="3059668"/>
            <a:ext cx="134524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/>
              <a:t>ECS-runtime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7E829A32-6955-44CA-9C7F-49CD6628347F}"/>
              </a:ext>
            </a:extLst>
          </p:cNvPr>
          <p:cNvSpPr txBox="1"/>
          <p:nvPr/>
        </p:nvSpPr>
        <p:spPr>
          <a:xfrm>
            <a:off x="2611462" y="3153938"/>
            <a:ext cx="1750226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D45A06A-B5A0-47CF-84F1-9AD532D4A497}"/>
              </a:ext>
            </a:extLst>
          </p:cNvPr>
          <p:cNvSpPr txBox="1"/>
          <p:nvPr/>
        </p:nvSpPr>
        <p:spPr>
          <a:xfrm>
            <a:off x="2664041" y="366298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13" name="Rectangle 12">
            <a:extLst>
              <a:ext uri="{FF2B5EF4-FFF2-40B4-BE49-F238E27FC236}">
                <a16:creationId xmlns:a16="http://schemas.microsoft.com/office/drawing/2014/main" id="{F19F96B1-B669-4711-8824-3EC9DF424550}"/>
              </a:ext>
            </a:extLst>
          </p:cNvPr>
          <p:cNvSpPr/>
          <p:nvPr/>
        </p:nvSpPr>
        <p:spPr>
          <a:xfrm>
            <a:off x="2487706" y="3061605"/>
            <a:ext cx="1998276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ED7AF9CA-EA2D-4058-BD6A-5FFD010293E1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rot="5400000">
            <a:off x="2063181" y="2398502"/>
            <a:ext cx="224504" cy="1097829"/>
          </a:xfrm>
          <a:prstGeom prst="bentConnector3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F6F81324-C703-4E37-AFB4-EDCD7FDB2151}"/>
              </a:ext>
            </a:extLst>
          </p:cNvPr>
          <p:cNvCxnSpPr>
            <a:cxnSpLocks/>
            <a:stCxn id="9" idx="2"/>
            <a:endCxn id="13" idx="0"/>
          </p:cNvCxnSpPr>
          <p:nvPr/>
        </p:nvCxnSpPr>
        <p:spPr>
          <a:xfrm rot="16200000" flipH="1">
            <a:off x="2992375" y="2567135"/>
            <a:ext cx="226441" cy="762497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Rectangle 18">
            <a:extLst>
              <a:ext uri="{FF2B5EF4-FFF2-40B4-BE49-F238E27FC236}">
                <a16:creationId xmlns:a16="http://schemas.microsoft.com/office/drawing/2014/main" id="{E98D6CFA-F0AB-48E5-810A-CAB82079B2E2}"/>
              </a:ext>
            </a:extLst>
          </p:cNvPr>
          <p:cNvSpPr/>
          <p:nvPr/>
        </p:nvSpPr>
        <p:spPr>
          <a:xfrm>
            <a:off x="846723" y="2346436"/>
            <a:ext cx="3715849" cy="1895626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26C339E9-1C42-4D9C-86DF-AF05B1A1C0D7}"/>
              </a:ext>
            </a:extLst>
          </p:cNvPr>
          <p:cNvCxnSpPr>
            <a:cxnSpLocks/>
            <a:stCxn id="38" idx="2"/>
            <a:endCxn id="19" idx="0"/>
          </p:cNvCxnSpPr>
          <p:nvPr/>
        </p:nvCxnSpPr>
        <p:spPr>
          <a:xfrm flipH="1">
            <a:off x="2704648" y="1791427"/>
            <a:ext cx="1216131" cy="555009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TextBox 22">
            <a:extLst>
              <a:ext uri="{FF2B5EF4-FFF2-40B4-BE49-F238E27FC236}">
                <a16:creationId xmlns:a16="http://schemas.microsoft.com/office/drawing/2014/main" id="{F122DDFB-929B-49F3-A06C-60A35A66D385}"/>
              </a:ext>
            </a:extLst>
          </p:cNvPr>
          <p:cNvSpPr txBox="1"/>
          <p:nvPr/>
        </p:nvSpPr>
        <p:spPr>
          <a:xfrm>
            <a:off x="5252814" y="2875002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command server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BE544B2-B745-4142-8DCC-F9BB5B7F7403}"/>
              </a:ext>
            </a:extLst>
          </p:cNvPr>
          <p:cNvSpPr txBox="1"/>
          <p:nvPr/>
        </p:nvSpPr>
        <p:spPr>
          <a:xfrm>
            <a:off x="5243999" y="3468838"/>
            <a:ext cx="1345240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US" dirty="0"/>
              <a:t>ECS-runtime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16FF9632-BF20-45E5-BFDA-D8DAD5A007AF}"/>
              </a:ext>
            </a:extLst>
          </p:cNvPr>
          <p:cNvSpPr txBox="1"/>
          <p:nvPr/>
        </p:nvSpPr>
        <p:spPr>
          <a:xfrm>
            <a:off x="6932741" y="3586796"/>
            <a:ext cx="1750221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 manager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9AD8D017-1650-4928-A7D0-D76E0C7A7A51}"/>
              </a:ext>
            </a:extLst>
          </p:cNvPr>
          <p:cNvSpPr txBox="1"/>
          <p:nvPr/>
        </p:nvSpPr>
        <p:spPr>
          <a:xfrm>
            <a:off x="7025860" y="4072150"/>
            <a:ext cx="1625927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Services</a:t>
            </a:r>
          </a:p>
        </p:txBody>
      </p:sp>
      <p:sp>
        <p:nvSpPr>
          <p:cNvPr id="27" name="Rectangle 26">
            <a:extLst>
              <a:ext uri="{FF2B5EF4-FFF2-40B4-BE49-F238E27FC236}">
                <a16:creationId xmlns:a16="http://schemas.microsoft.com/office/drawing/2014/main" id="{BBA54F01-8562-4082-8B2A-460EA6E8C951}"/>
              </a:ext>
            </a:extLst>
          </p:cNvPr>
          <p:cNvSpPr/>
          <p:nvPr/>
        </p:nvSpPr>
        <p:spPr>
          <a:xfrm>
            <a:off x="6831106" y="3470775"/>
            <a:ext cx="1944978" cy="1082564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B1FB12EF-8327-4212-AFCB-2AF39B686AED}"/>
              </a:ext>
            </a:extLst>
          </p:cNvPr>
          <p:cNvCxnSpPr>
            <a:stCxn id="23" idx="2"/>
            <a:endCxn id="24" idx="0"/>
          </p:cNvCxnSpPr>
          <p:nvPr/>
        </p:nvCxnSpPr>
        <p:spPr>
          <a:xfrm rot="5400000">
            <a:off x="6353282" y="2807671"/>
            <a:ext cx="224504" cy="1097830"/>
          </a:xfrm>
          <a:prstGeom prst="bentConnector3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F51C7491-A857-4AD9-A6D9-E1D967D0C93D}"/>
              </a:ext>
            </a:extLst>
          </p:cNvPr>
          <p:cNvCxnSpPr>
            <a:cxnSpLocks/>
            <a:stCxn id="23" idx="2"/>
            <a:endCxn id="27" idx="0"/>
          </p:cNvCxnSpPr>
          <p:nvPr/>
        </p:nvCxnSpPr>
        <p:spPr>
          <a:xfrm rot="16200000" flipH="1">
            <a:off x="7295802" y="2962981"/>
            <a:ext cx="226441" cy="789146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5E279784-6363-48A1-935E-2D972D47A4C7}"/>
              </a:ext>
            </a:extLst>
          </p:cNvPr>
          <p:cNvSpPr/>
          <p:nvPr/>
        </p:nvSpPr>
        <p:spPr>
          <a:xfrm>
            <a:off x="5149785" y="2346436"/>
            <a:ext cx="3715849" cy="2319832"/>
          </a:xfrm>
          <a:prstGeom prst="rect">
            <a:avLst/>
          </a:prstGeom>
          <a:noFill/>
          <a:ln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10E8C6F6-518A-43EE-8DB3-60BD155889EF}"/>
              </a:ext>
            </a:extLst>
          </p:cNvPr>
          <p:cNvSpPr txBox="1"/>
          <p:nvPr/>
        </p:nvSpPr>
        <p:spPr>
          <a:xfrm>
            <a:off x="5261181" y="2459504"/>
            <a:ext cx="3523269" cy="369332"/>
          </a:xfrm>
          <a:prstGeom prst="rect">
            <a:avLst/>
          </a:prstGeom>
          <a:noFill/>
          <a:ln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pPr algn="ctr"/>
            <a:r>
              <a:rPr lang="en-US" dirty="0"/>
              <a:t>Resource AAS server</a:t>
            </a:r>
          </a:p>
        </p:txBody>
      </p:sp>
      <p:cxnSp>
        <p:nvCxnSpPr>
          <p:cNvPr id="32" name="Straight Arrow Connector 31">
            <a:extLst>
              <a:ext uri="{FF2B5EF4-FFF2-40B4-BE49-F238E27FC236}">
                <a16:creationId xmlns:a16="http://schemas.microsoft.com/office/drawing/2014/main" id="{93ED9F60-5182-48E1-89A2-2FF5D448465D}"/>
              </a:ext>
            </a:extLst>
          </p:cNvPr>
          <p:cNvCxnSpPr>
            <a:cxnSpLocks/>
            <a:stCxn id="42" idx="0"/>
            <a:endCxn id="40" idx="1"/>
          </p:cNvCxnSpPr>
          <p:nvPr/>
        </p:nvCxnSpPr>
        <p:spPr>
          <a:xfrm flipV="1">
            <a:off x="2017336" y="1673774"/>
            <a:ext cx="1435487" cy="676496"/>
          </a:xfrm>
          <a:prstGeom prst="straightConnector1">
            <a:avLst/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TextBox 35">
            <a:extLst>
              <a:ext uri="{FF2B5EF4-FFF2-40B4-BE49-F238E27FC236}">
                <a16:creationId xmlns:a16="http://schemas.microsoft.com/office/drawing/2014/main" id="{CB660061-554A-4831-B5C0-6E00AD7BC69D}"/>
              </a:ext>
            </a:extLst>
          </p:cNvPr>
          <p:cNvSpPr txBox="1"/>
          <p:nvPr/>
        </p:nvSpPr>
        <p:spPr>
          <a:xfrm rot="20171773">
            <a:off x="2751362" y="1939496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85AAC0D6-AD34-4034-A9A7-E3EAD63EC27A}"/>
              </a:ext>
            </a:extLst>
          </p:cNvPr>
          <p:cNvSpPr txBox="1"/>
          <p:nvPr/>
        </p:nvSpPr>
        <p:spPr>
          <a:xfrm rot="20086881">
            <a:off x="2209180" y="1741988"/>
            <a:ext cx="86658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deploy</a:t>
            </a:r>
            <a:endParaRPr lang="en-DE" sz="1400" dirty="0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95E93C42-ED3D-4B45-B5BA-767C5E3CD1D8}"/>
              </a:ext>
            </a:extLst>
          </p:cNvPr>
          <p:cNvSpPr/>
          <p:nvPr/>
        </p:nvSpPr>
        <p:spPr>
          <a:xfrm>
            <a:off x="3755553" y="1404928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329FA8E1-8DB5-4995-87F4-948EBB83D0E5}"/>
              </a:ext>
            </a:extLst>
          </p:cNvPr>
          <p:cNvSpPr/>
          <p:nvPr/>
        </p:nvSpPr>
        <p:spPr>
          <a:xfrm>
            <a:off x="3452823" y="1480524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33E5D6D9-A499-43F7-832C-1CF06D0F9EA1}"/>
              </a:ext>
            </a:extLst>
          </p:cNvPr>
          <p:cNvSpPr/>
          <p:nvPr/>
        </p:nvSpPr>
        <p:spPr>
          <a:xfrm>
            <a:off x="1852110" y="2350270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2EB555DC-F18F-448A-BD8B-4A7CE8666564}"/>
              </a:ext>
            </a:extLst>
          </p:cNvPr>
          <p:cNvSpPr txBox="1"/>
          <p:nvPr/>
        </p:nvSpPr>
        <p:spPr>
          <a:xfrm>
            <a:off x="846723" y="38476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D1</a:t>
            </a:r>
            <a:endParaRPr lang="en-DE" i="1" dirty="0"/>
          </a:p>
        </p:txBody>
      </p:sp>
      <p:cxnSp>
        <p:nvCxnSpPr>
          <p:cNvPr id="45" name="Straight Arrow Connector 44">
            <a:extLst>
              <a:ext uri="{FF2B5EF4-FFF2-40B4-BE49-F238E27FC236}">
                <a16:creationId xmlns:a16="http://schemas.microsoft.com/office/drawing/2014/main" id="{070CB613-2B6C-4D5F-A7F4-392B0E18D1F2}"/>
              </a:ext>
            </a:extLst>
          </p:cNvPr>
          <p:cNvCxnSpPr>
            <a:cxnSpLocks/>
            <a:stCxn id="48" idx="2"/>
            <a:endCxn id="58" idx="0"/>
          </p:cNvCxnSpPr>
          <p:nvPr/>
        </p:nvCxnSpPr>
        <p:spPr>
          <a:xfrm>
            <a:off x="5082471" y="1801666"/>
            <a:ext cx="1685044" cy="548603"/>
          </a:xfrm>
          <a:prstGeom prst="straightConnector1">
            <a:avLst/>
          </a:prstGeom>
          <a:ln>
            <a:solidFill>
              <a:srgbClr val="FFC000"/>
            </a:solidFill>
            <a:headEnd type="triangl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8" name="Rectangle 47">
            <a:extLst>
              <a:ext uri="{FF2B5EF4-FFF2-40B4-BE49-F238E27FC236}">
                <a16:creationId xmlns:a16="http://schemas.microsoft.com/office/drawing/2014/main" id="{192BA795-548B-4CB9-B49F-C27C01BA20FE}"/>
              </a:ext>
            </a:extLst>
          </p:cNvPr>
          <p:cNvSpPr/>
          <p:nvPr/>
        </p:nvSpPr>
        <p:spPr>
          <a:xfrm>
            <a:off x="4917245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0" name="Rectangle 49">
            <a:extLst>
              <a:ext uri="{FF2B5EF4-FFF2-40B4-BE49-F238E27FC236}">
                <a16:creationId xmlns:a16="http://schemas.microsoft.com/office/drawing/2014/main" id="{09ED1E71-D39B-48AA-85BD-72D94288B14E}"/>
              </a:ext>
            </a:extLst>
          </p:cNvPr>
          <p:cNvSpPr/>
          <p:nvPr/>
        </p:nvSpPr>
        <p:spPr>
          <a:xfrm>
            <a:off x="5439318" y="1415167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1" name="Straight Arrow Connector 50">
            <a:extLst>
              <a:ext uri="{FF2B5EF4-FFF2-40B4-BE49-F238E27FC236}">
                <a16:creationId xmlns:a16="http://schemas.microsoft.com/office/drawing/2014/main" id="{5E7F2E8F-8986-430B-B795-F703E3B4983B}"/>
              </a:ext>
            </a:extLst>
          </p:cNvPr>
          <p:cNvCxnSpPr>
            <a:cxnSpLocks/>
            <a:stCxn id="55" idx="0"/>
            <a:endCxn id="50" idx="2"/>
          </p:cNvCxnSpPr>
          <p:nvPr/>
        </p:nvCxnSpPr>
        <p:spPr>
          <a:xfrm flipH="1" flipV="1">
            <a:off x="5604544" y="1801666"/>
            <a:ext cx="1938171" cy="537160"/>
          </a:xfrm>
          <a:prstGeom prst="straightConnector1">
            <a:avLst/>
          </a:prstGeom>
          <a:ln>
            <a:solidFill>
              <a:srgbClr val="FFC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" name="Rectangle 54">
            <a:extLst>
              <a:ext uri="{FF2B5EF4-FFF2-40B4-BE49-F238E27FC236}">
                <a16:creationId xmlns:a16="http://schemas.microsoft.com/office/drawing/2014/main" id="{1BD89EF8-145C-4B21-9DA0-9D20068F5CBE}"/>
              </a:ext>
            </a:extLst>
          </p:cNvPr>
          <p:cNvSpPr/>
          <p:nvPr/>
        </p:nvSpPr>
        <p:spPr>
          <a:xfrm>
            <a:off x="7377489" y="2338826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8" name="Rectangle 57">
            <a:extLst>
              <a:ext uri="{FF2B5EF4-FFF2-40B4-BE49-F238E27FC236}">
                <a16:creationId xmlns:a16="http://schemas.microsoft.com/office/drawing/2014/main" id="{9DAA118A-0449-4C2A-A3F9-58559580A897}"/>
              </a:ext>
            </a:extLst>
          </p:cNvPr>
          <p:cNvSpPr/>
          <p:nvPr/>
        </p:nvSpPr>
        <p:spPr>
          <a:xfrm>
            <a:off x="6602289" y="2350269"/>
            <a:ext cx="330452" cy="3864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92241F9E-6BBA-49CF-BCCE-FD3E35CBF6BF}"/>
              </a:ext>
            </a:extLst>
          </p:cNvPr>
          <p:cNvSpPr txBox="1"/>
          <p:nvPr/>
        </p:nvSpPr>
        <p:spPr>
          <a:xfrm rot="984913">
            <a:off x="6207539" y="1801786"/>
            <a:ext cx="92698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1) register</a:t>
            </a:r>
            <a:endParaRPr lang="en-DE" sz="1400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573F0762-E610-4C8A-AE86-6DEC777B751F}"/>
              </a:ext>
            </a:extLst>
          </p:cNvPr>
          <p:cNvSpPr txBox="1"/>
          <p:nvPr/>
        </p:nvSpPr>
        <p:spPr>
          <a:xfrm rot="984913">
            <a:off x="5145718" y="1956411"/>
            <a:ext cx="136274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2) communicate</a:t>
            </a:r>
            <a:endParaRPr lang="en-DE" sz="1400" dirty="0"/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517DD2B0-8399-4C9C-AA23-06BECF1158B6}"/>
              </a:ext>
            </a:extLst>
          </p:cNvPr>
          <p:cNvSpPr txBox="1"/>
          <p:nvPr/>
        </p:nvSpPr>
        <p:spPr>
          <a:xfrm>
            <a:off x="5160192" y="4304546"/>
            <a:ext cx="4443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D2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2079557049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8" name="TextBox 77">
            <a:extLst>
              <a:ext uri="{FF2B5EF4-FFF2-40B4-BE49-F238E27FC236}">
                <a16:creationId xmlns:a16="http://schemas.microsoft.com/office/drawing/2014/main" id="{C261EE80-1A5A-4223-A7B6-F20CD07245A7}"/>
              </a:ext>
            </a:extLst>
          </p:cNvPr>
          <p:cNvSpPr txBox="1"/>
          <p:nvPr/>
        </p:nvSpPr>
        <p:spPr bwMode="auto">
          <a:xfrm>
            <a:off x="8565594" y="5719889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9A2B0531-52F3-4FC3-B5AE-3F42BDD579E4}"/>
              </a:ext>
            </a:extLst>
          </p:cNvPr>
          <p:cNvSpPr txBox="1"/>
          <p:nvPr/>
        </p:nvSpPr>
        <p:spPr bwMode="auto">
          <a:xfrm>
            <a:off x="5867230" y="6180916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38" idx="1"/>
            <a:endCxn id="79" idx="3"/>
          </p:cNvCxnSpPr>
          <p:nvPr/>
        </p:nvCxnSpPr>
        <p:spPr>
          <a:xfrm rot="10800000" flipV="1">
            <a:off x="7409034" y="3880712"/>
            <a:ext cx="2101389" cy="248891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40" idx="1"/>
            <a:endCxn id="79" idx="3"/>
          </p:cNvCxnSpPr>
          <p:nvPr/>
        </p:nvCxnSpPr>
        <p:spPr>
          <a:xfrm rot="10800000" flipV="1">
            <a:off x="7409033" y="6366804"/>
            <a:ext cx="3397360" cy="2817"/>
          </a:xfrm>
          <a:prstGeom prst="bentConnector3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1"/>
            <a:endCxn id="78" idx="0"/>
          </p:cNvCxnSpPr>
          <p:nvPr/>
        </p:nvCxnSpPr>
        <p:spPr>
          <a:xfrm rot="10800000" flipV="1">
            <a:off x="9336497" y="5374543"/>
            <a:ext cx="186747" cy="345346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1856D3BE-27A5-4A0B-ABE2-72A948854352}"/>
              </a:ext>
            </a:extLst>
          </p:cNvPr>
          <p:cNvSpPr txBox="1"/>
          <p:nvPr/>
        </p:nvSpPr>
        <p:spPr bwMode="auto">
          <a:xfrm>
            <a:off x="3489924" y="6187266"/>
            <a:ext cx="1851649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1942694D-0ECD-4076-A491-EF3159309AD2}"/>
              </a:ext>
            </a:extLst>
          </p:cNvPr>
          <p:cNvCxnSpPr>
            <a:cxnSpLocks/>
            <a:stCxn id="90" idx="3"/>
            <a:endCxn id="79" idx="1"/>
          </p:cNvCxnSpPr>
          <p:nvPr/>
        </p:nvCxnSpPr>
        <p:spPr>
          <a:xfrm flipV="1">
            <a:off x="5341573" y="6369622"/>
            <a:ext cx="525657" cy="6350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8620361" y="5531959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3527229" y="6019784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5864780" y="6012231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119" name="Connector: Elbow 118">
            <a:extLst>
              <a:ext uri="{FF2B5EF4-FFF2-40B4-BE49-F238E27FC236}">
                <a16:creationId xmlns:a16="http://schemas.microsoft.com/office/drawing/2014/main" id="{E0DC1710-B776-4F32-BF11-DC55C333AA77}"/>
              </a:ext>
            </a:extLst>
          </p:cNvPr>
          <p:cNvCxnSpPr>
            <a:cxnSpLocks/>
            <a:stCxn id="115" idx="1"/>
            <a:endCxn id="79" idx="3"/>
          </p:cNvCxnSpPr>
          <p:nvPr/>
        </p:nvCxnSpPr>
        <p:spPr>
          <a:xfrm rot="10800000" flipV="1">
            <a:off x="7409034" y="3460890"/>
            <a:ext cx="2094615" cy="290873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3190633101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TextBox 34">
            <a:extLst>
              <a:ext uri="{FF2B5EF4-FFF2-40B4-BE49-F238E27FC236}">
                <a16:creationId xmlns:a16="http://schemas.microsoft.com/office/drawing/2014/main" id="{47C52C2F-A329-48BC-80D4-77724B619D73}"/>
              </a:ext>
            </a:extLst>
          </p:cNvPr>
          <p:cNvSpPr txBox="1"/>
          <p:nvPr/>
        </p:nvSpPr>
        <p:spPr bwMode="auto">
          <a:xfrm>
            <a:off x="9503648" y="688007"/>
            <a:ext cx="2347117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Equipment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FD2F2425-B591-466C-BE5D-86088977EF19}"/>
              </a:ext>
            </a:extLst>
          </p:cNvPr>
          <p:cNvSpPr txBox="1"/>
          <p:nvPr/>
        </p:nvSpPr>
        <p:spPr bwMode="auto">
          <a:xfrm>
            <a:off x="9504254" y="1989122"/>
            <a:ext cx="984565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Network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FF46B1B7-672F-4361-A1DA-5F2909F2CE32}"/>
              </a:ext>
            </a:extLst>
          </p:cNvPr>
          <p:cNvSpPr txBox="1"/>
          <p:nvPr/>
        </p:nvSpPr>
        <p:spPr bwMode="auto">
          <a:xfrm>
            <a:off x="7924838" y="2117321"/>
            <a:ext cx="1119217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Transport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23EA1FD0-DBCC-404B-B812-DCD2CDF1C33C}"/>
              </a:ext>
            </a:extLst>
          </p:cNvPr>
          <p:cNvSpPr txBox="1"/>
          <p:nvPr/>
        </p:nvSpPr>
        <p:spPr bwMode="auto">
          <a:xfrm>
            <a:off x="9510422" y="3692006"/>
            <a:ext cx="184858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Connector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3A09B4AE-189A-420C-AA18-DD7EA1FABE0D}"/>
              </a:ext>
            </a:extLst>
          </p:cNvPr>
          <p:cNvSpPr txBox="1"/>
          <p:nvPr/>
        </p:nvSpPr>
        <p:spPr bwMode="auto">
          <a:xfrm>
            <a:off x="9517318" y="4122337"/>
            <a:ext cx="130195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Data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A1C7AAA5-92AF-4E83-A593-1E851A17DAD3}"/>
              </a:ext>
            </a:extLst>
          </p:cNvPr>
          <p:cNvSpPr txBox="1"/>
          <p:nvPr/>
        </p:nvSpPr>
        <p:spPr bwMode="auto">
          <a:xfrm>
            <a:off x="10806393" y="6178099"/>
            <a:ext cx="102143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6798026-8371-4172-B865-019A9152BFCC}"/>
              </a:ext>
            </a:extLst>
          </p:cNvPr>
          <p:cNvSpPr txBox="1"/>
          <p:nvPr/>
        </p:nvSpPr>
        <p:spPr bwMode="auto">
          <a:xfrm>
            <a:off x="9523243" y="5185837"/>
            <a:ext cx="960519" cy="377411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1735DE4-8BE3-402E-906A-954705A8AF5A}"/>
              </a:ext>
            </a:extLst>
          </p:cNvPr>
          <p:cNvSpPr txBox="1"/>
          <p:nvPr/>
        </p:nvSpPr>
        <p:spPr bwMode="auto">
          <a:xfrm>
            <a:off x="9517318" y="4555624"/>
            <a:ext cx="2188420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Device Management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278B7B6B-0FCB-47D2-AA93-0D83017507E6}"/>
              </a:ext>
            </a:extLst>
          </p:cNvPr>
          <p:cNvSpPr txBox="1"/>
          <p:nvPr/>
        </p:nvSpPr>
        <p:spPr bwMode="auto">
          <a:xfrm>
            <a:off x="9501454" y="2422408"/>
            <a:ext cx="950901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Storage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E8F6BDCE-B61A-40BC-97A9-9B16197BE1F9}"/>
              </a:ext>
            </a:extLst>
          </p:cNvPr>
          <p:cNvSpPr txBox="1"/>
          <p:nvPr/>
        </p:nvSpPr>
        <p:spPr bwMode="auto">
          <a:xfrm>
            <a:off x="10804862" y="5183545"/>
            <a:ext cx="1132041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Container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45" name="TextBox 44">
            <a:extLst>
              <a:ext uri="{FF2B5EF4-FFF2-40B4-BE49-F238E27FC236}">
                <a16:creationId xmlns:a16="http://schemas.microsoft.com/office/drawing/2014/main" id="{1F2C4256-C407-431A-BD92-A3A1E93C2BB8}"/>
              </a:ext>
            </a:extLst>
          </p:cNvPr>
          <p:cNvSpPr txBox="1"/>
          <p:nvPr/>
        </p:nvSpPr>
        <p:spPr bwMode="auto">
          <a:xfrm>
            <a:off x="10818509" y="5644756"/>
            <a:ext cx="973343" cy="377411"/>
          </a:xfrm>
          <a:prstGeom prst="rect">
            <a:avLst/>
          </a:prstGeom>
          <a:noFill/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46" name="Straight Arrow Connector 18">
            <a:extLst>
              <a:ext uri="{FF2B5EF4-FFF2-40B4-BE49-F238E27FC236}">
                <a16:creationId xmlns:a16="http://schemas.microsoft.com/office/drawing/2014/main" id="{80A7AC02-D0D9-4F55-9F33-F20A9794226B}"/>
              </a:ext>
            </a:extLst>
          </p:cNvPr>
          <p:cNvCxnSpPr>
            <a:cxnSpLocks/>
            <a:endCxn id="44" idx="1"/>
          </p:cNvCxnSpPr>
          <p:nvPr/>
        </p:nvCxnSpPr>
        <p:spPr bwMode="auto">
          <a:xfrm>
            <a:off x="10483762" y="5368193"/>
            <a:ext cx="321100" cy="405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7" name="Straight Arrow Connector 19">
            <a:extLst>
              <a:ext uri="{FF2B5EF4-FFF2-40B4-BE49-F238E27FC236}">
                <a16:creationId xmlns:a16="http://schemas.microsoft.com/office/drawing/2014/main" id="{4FBB7B29-3591-4FF1-9F89-D616EC9C09F3}"/>
              </a:ext>
            </a:extLst>
          </p:cNvPr>
          <p:cNvCxnSpPr>
            <a:cxnSpLocks/>
            <a:stCxn id="41" idx="3"/>
            <a:endCxn id="45" idx="1"/>
          </p:cNvCxnSpPr>
          <p:nvPr/>
        </p:nvCxnSpPr>
        <p:spPr bwMode="auto">
          <a:xfrm>
            <a:off x="10483762" y="5374543"/>
            <a:ext cx="334747" cy="45891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8" name="Straight Arrow Connector 22">
            <a:extLst>
              <a:ext uri="{FF2B5EF4-FFF2-40B4-BE49-F238E27FC236}">
                <a16:creationId xmlns:a16="http://schemas.microsoft.com/office/drawing/2014/main" id="{0F2FC588-AA32-4570-B82E-60C764AD32A9}"/>
              </a:ext>
            </a:extLst>
          </p:cNvPr>
          <p:cNvCxnSpPr>
            <a:cxnSpLocks/>
            <a:stCxn id="41" idx="3"/>
            <a:endCxn id="40" idx="1"/>
          </p:cNvCxnSpPr>
          <p:nvPr/>
        </p:nvCxnSpPr>
        <p:spPr bwMode="auto">
          <a:xfrm>
            <a:off x="10483762" y="5374543"/>
            <a:ext cx="322631" cy="992262"/>
          </a:xfrm>
          <a:prstGeom prst="bentConnector3">
            <a:avLst>
              <a:gd name="adj1" fmla="val 51968"/>
            </a:avLst>
          </a:prstGeom>
          <a:noFill/>
          <a:ln w="12700" cap="flat">
            <a:solidFill>
              <a:srgbClr val="3E8853">
                <a:lumMod val="75000"/>
              </a:srgbClr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49" name="Straight Arrow Connector 26">
            <a:extLst>
              <a:ext uri="{FF2B5EF4-FFF2-40B4-BE49-F238E27FC236}">
                <a16:creationId xmlns:a16="http://schemas.microsoft.com/office/drawing/2014/main" id="{3F06D0AA-34DD-457C-A5D1-F3BB939CE6E2}"/>
              </a:ext>
            </a:extLst>
          </p:cNvPr>
          <p:cNvCxnSpPr>
            <a:cxnSpLocks/>
            <a:stCxn id="50" idx="3"/>
            <a:endCxn id="41" idx="1"/>
          </p:cNvCxnSpPr>
          <p:nvPr/>
        </p:nvCxnSpPr>
        <p:spPr bwMode="auto">
          <a:xfrm>
            <a:off x="9047503" y="876713"/>
            <a:ext cx="475740" cy="44978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0F0BD93E-FF28-4764-A962-0E4E2920381C}"/>
              </a:ext>
            </a:extLst>
          </p:cNvPr>
          <p:cNvSpPr txBox="1"/>
          <p:nvPr/>
        </p:nvSpPr>
        <p:spPr bwMode="auto">
          <a:xfrm>
            <a:off x="7505700" y="688007"/>
            <a:ext cx="1541803" cy="377411"/>
          </a:xfrm>
          <a:prstGeom prst="rect">
            <a:avLst/>
          </a:prstGeom>
          <a:solidFill>
            <a:srgbClr val="FFFFFF">
              <a:lumMod val="95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squar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Platform-AAS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52" name="Straight Arrow Connector 37">
            <a:extLst>
              <a:ext uri="{FF2B5EF4-FFF2-40B4-BE49-F238E27FC236}">
                <a16:creationId xmlns:a16="http://schemas.microsoft.com/office/drawing/2014/main" id="{0B39AB13-5A53-4E0A-922A-B22AD9214455}"/>
              </a:ext>
            </a:extLst>
          </p:cNvPr>
          <p:cNvCxnSpPr>
            <a:cxnSpLocks/>
            <a:stCxn id="50" idx="3"/>
            <a:endCxn id="36" idx="1"/>
          </p:cNvCxnSpPr>
          <p:nvPr/>
        </p:nvCxnSpPr>
        <p:spPr bwMode="auto">
          <a:xfrm>
            <a:off x="9047503" y="876713"/>
            <a:ext cx="456751" cy="130111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3" name="Straight Arrow Connector 40">
            <a:extLst>
              <a:ext uri="{FF2B5EF4-FFF2-40B4-BE49-F238E27FC236}">
                <a16:creationId xmlns:a16="http://schemas.microsoft.com/office/drawing/2014/main" id="{0E06ABED-27CE-4E03-8696-50DB343A429A}"/>
              </a:ext>
            </a:extLst>
          </p:cNvPr>
          <p:cNvCxnSpPr>
            <a:cxnSpLocks/>
            <a:stCxn id="50" idx="3"/>
            <a:endCxn id="37" idx="3"/>
          </p:cNvCxnSpPr>
          <p:nvPr/>
        </p:nvCxnSpPr>
        <p:spPr bwMode="auto">
          <a:xfrm flipH="1">
            <a:off x="9044055" y="876713"/>
            <a:ext cx="3448" cy="1429314"/>
          </a:xfrm>
          <a:prstGeom prst="bentConnector3">
            <a:avLst>
              <a:gd name="adj1" fmla="val -662993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4" name="Straight Arrow Connector 43">
            <a:extLst>
              <a:ext uri="{FF2B5EF4-FFF2-40B4-BE49-F238E27FC236}">
                <a16:creationId xmlns:a16="http://schemas.microsoft.com/office/drawing/2014/main" id="{E568FFC8-72E1-4523-A613-8A3D080265F5}"/>
              </a:ext>
            </a:extLst>
          </p:cNvPr>
          <p:cNvCxnSpPr>
            <a:cxnSpLocks/>
            <a:stCxn id="50" idx="3"/>
            <a:endCxn id="43" idx="1"/>
          </p:cNvCxnSpPr>
          <p:nvPr/>
        </p:nvCxnSpPr>
        <p:spPr bwMode="auto">
          <a:xfrm>
            <a:off x="9047503" y="876713"/>
            <a:ext cx="453951" cy="17344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5" name="Straight Arrow Connector 46">
            <a:extLst>
              <a:ext uri="{FF2B5EF4-FFF2-40B4-BE49-F238E27FC236}">
                <a16:creationId xmlns:a16="http://schemas.microsoft.com/office/drawing/2014/main" id="{F4E86166-16DB-45E5-B81A-2E3F4449921D}"/>
              </a:ext>
            </a:extLst>
          </p:cNvPr>
          <p:cNvCxnSpPr>
            <a:cxnSpLocks/>
            <a:stCxn id="50" idx="3"/>
            <a:endCxn id="38" idx="1"/>
          </p:cNvCxnSpPr>
          <p:nvPr/>
        </p:nvCxnSpPr>
        <p:spPr bwMode="auto">
          <a:xfrm>
            <a:off x="9047503" y="876713"/>
            <a:ext cx="462919" cy="300399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6" name="Straight Arrow Connector 49">
            <a:extLst>
              <a:ext uri="{FF2B5EF4-FFF2-40B4-BE49-F238E27FC236}">
                <a16:creationId xmlns:a16="http://schemas.microsoft.com/office/drawing/2014/main" id="{865A9229-B881-4CF6-90F2-21432DA2E9C6}"/>
              </a:ext>
            </a:extLst>
          </p:cNvPr>
          <p:cNvCxnSpPr>
            <a:cxnSpLocks/>
            <a:stCxn id="50" idx="3"/>
            <a:endCxn id="42" idx="1"/>
          </p:cNvCxnSpPr>
          <p:nvPr/>
        </p:nvCxnSpPr>
        <p:spPr bwMode="auto">
          <a:xfrm>
            <a:off x="9047503" y="876713"/>
            <a:ext cx="469815" cy="3867617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7" name="Straight Arrow Connector 22">
            <a:extLst>
              <a:ext uri="{FF2B5EF4-FFF2-40B4-BE49-F238E27FC236}">
                <a16:creationId xmlns:a16="http://schemas.microsoft.com/office/drawing/2014/main" id="{80DD4582-0D28-463E-9591-453C6BADA70A}"/>
              </a:ext>
            </a:extLst>
          </p:cNvPr>
          <p:cNvCxnSpPr>
            <a:cxnSpLocks/>
            <a:stCxn id="45" idx="2"/>
            <a:endCxn id="40" idx="0"/>
          </p:cNvCxnSpPr>
          <p:nvPr/>
        </p:nvCxnSpPr>
        <p:spPr bwMode="auto">
          <a:xfrm rot="16200000" flipH="1">
            <a:off x="11233179" y="6094168"/>
            <a:ext cx="155932" cy="11929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58" name="Straight Arrow Connector 46">
            <a:extLst>
              <a:ext uri="{FF2B5EF4-FFF2-40B4-BE49-F238E27FC236}">
                <a16:creationId xmlns:a16="http://schemas.microsoft.com/office/drawing/2014/main" id="{0A935F7A-FE73-4B88-BF72-35407663609F}"/>
              </a:ext>
            </a:extLst>
          </p:cNvPr>
          <p:cNvCxnSpPr>
            <a:cxnSpLocks/>
            <a:stCxn id="50" idx="3"/>
            <a:endCxn id="39" idx="1"/>
          </p:cNvCxnSpPr>
          <p:nvPr/>
        </p:nvCxnSpPr>
        <p:spPr bwMode="auto">
          <a:xfrm>
            <a:off x="9047503" y="876713"/>
            <a:ext cx="469815" cy="343433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59" name="Straight Arrow Connector 46">
            <a:extLst>
              <a:ext uri="{FF2B5EF4-FFF2-40B4-BE49-F238E27FC236}">
                <a16:creationId xmlns:a16="http://schemas.microsoft.com/office/drawing/2014/main" id="{F10F462F-70B0-4256-A1AA-9A9230E29E52}"/>
              </a:ext>
            </a:extLst>
          </p:cNvPr>
          <p:cNvCxnSpPr>
            <a:cxnSpLocks/>
            <a:stCxn id="40" idx="3"/>
            <a:endCxn id="39" idx="3"/>
          </p:cNvCxnSpPr>
          <p:nvPr/>
        </p:nvCxnSpPr>
        <p:spPr bwMode="auto">
          <a:xfrm flipH="1" flipV="1">
            <a:off x="10819277" y="4311043"/>
            <a:ext cx="1008549" cy="2055762"/>
          </a:xfrm>
          <a:prstGeom prst="bentConnector3">
            <a:avLst>
              <a:gd name="adj1" fmla="val -22666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cxnSp>
        <p:nvCxnSpPr>
          <p:cNvPr id="60" name="Straight Arrow Connector 22">
            <a:extLst>
              <a:ext uri="{FF2B5EF4-FFF2-40B4-BE49-F238E27FC236}">
                <a16:creationId xmlns:a16="http://schemas.microsoft.com/office/drawing/2014/main" id="{D135F68C-F031-4784-B710-C86B95896120}"/>
              </a:ext>
            </a:extLst>
          </p:cNvPr>
          <p:cNvCxnSpPr>
            <a:cxnSpLocks/>
            <a:stCxn id="42" idx="2"/>
            <a:endCxn id="41" idx="0"/>
          </p:cNvCxnSpPr>
          <p:nvPr/>
        </p:nvCxnSpPr>
        <p:spPr bwMode="auto">
          <a:xfrm rot="5400000">
            <a:off x="10181115" y="4755424"/>
            <a:ext cx="252802" cy="608025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headEnd type="none" w="med" len="med"/>
            <a:tailEnd type="arrow" w="med" len="med"/>
          </a:ln>
          <a:effectLst/>
        </p:spPr>
      </p:cxnSp>
      <p:cxnSp>
        <p:nvCxnSpPr>
          <p:cNvPr id="61" name="Straight Arrow Connector 46">
            <a:extLst>
              <a:ext uri="{FF2B5EF4-FFF2-40B4-BE49-F238E27FC236}">
                <a16:creationId xmlns:a16="http://schemas.microsoft.com/office/drawing/2014/main" id="{B93FADB1-7E07-48B8-BEA6-0DA1DB1AAF4B}"/>
              </a:ext>
            </a:extLst>
          </p:cNvPr>
          <p:cNvCxnSpPr>
            <a:cxnSpLocks/>
            <a:stCxn id="38" idx="3"/>
            <a:endCxn id="39" idx="3"/>
          </p:cNvCxnSpPr>
          <p:nvPr/>
        </p:nvCxnSpPr>
        <p:spPr bwMode="auto">
          <a:xfrm flipH="1">
            <a:off x="10819277" y="3880712"/>
            <a:ext cx="539728" cy="430331"/>
          </a:xfrm>
          <a:prstGeom prst="bentConnector3">
            <a:avLst>
              <a:gd name="adj1" fmla="val -42355"/>
            </a:avLst>
          </a:prstGeom>
          <a:noFill/>
          <a:ln w="12700" cap="flat">
            <a:solidFill>
              <a:srgbClr val="1CADE4"/>
            </a:solidFill>
            <a:prstDash val="dash"/>
            <a:miter lim="800000"/>
            <a:tailEnd type="triangle"/>
          </a:ln>
          <a:effectLst/>
        </p:spPr>
      </p:cxnSp>
      <p:sp>
        <p:nvSpPr>
          <p:cNvPr id="62" name="Rectangle 61">
            <a:extLst>
              <a:ext uri="{FF2B5EF4-FFF2-40B4-BE49-F238E27FC236}">
                <a16:creationId xmlns:a16="http://schemas.microsoft.com/office/drawing/2014/main" id="{243AAE06-A5F2-4C99-8056-0A123D119E81}"/>
              </a:ext>
            </a:extLst>
          </p:cNvPr>
          <p:cNvSpPr/>
          <p:nvPr/>
        </p:nvSpPr>
        <p:spPr bwMode="auto">
          <a:xfrm>
            <a:off x="9912135" y="4124259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36664908-A98E-41F3-A850-FF2D83CA91BB}"/>
              </a:ext>
            </a:extLst>
          </p:cNvPr>
          <p:cNvSpPr/>
          <p:nvPr/>
        </p:nvSpPr>
        <p:spPr bwMode="auto">
          <a:xfrm>
            <a:off x="9901228" y="4284050"/>
            <a:ext cx="390525" cy="220821"/>
          </a:xfrm>
          <a:prstGeom prst="rect">
            <a:avLst/>
          </a:prstGeom>
          <a:noFill/>
          <a:ln w="12700" cap="flat">
            <a:noFill/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9F527A00-7D21-4070-98CC-79B854B26441}"/>
              </a:ext>
            </a:extLst>
          </p:cNvPr>
          <p:cNvSpPr txBox="1"/>
          <p:nvPr/>
        </p:nvSpPr>
        <p:spPr bwMode="auto">
          <a:xfrm>
            <a:off x="9518684" y="1131503"/>
            <a:ext cx="2164375" cy="377411"/>
          </a:xfrm>
          <a:prstGeom prst="rect">
            <a:avLst/>
          </a:prstGeom>
          <a:solidFill>
            <a:srgbClr val="2683C6">
              <a:lumMod val="60000"/>
              <a:lumOff val="4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Software Nameplate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5" name="Straight Arrow Connector 44">
            <a:extLst>
              <a:ext uri="{FF2B5EF4-FFF2-40B4-BE49-F238E27FC236}">
                <a16:creationId xmlns:a16="http://schemas.microsoft.com/office/drawing/2014/main" id="{002F76B9-991A-497F-9AE1-817DEEBC944B}"/>
              </a:ext>
            </a:extLst>
          </p:cNvPr>
          <p:cNvCxnSpPr>
            <a:cxnSpLocks/>
            <a:stCxn id="50" idx="3"/>
            <a:endCxn id="35" idx="1"/>
          </p:cNvCxnSpPr>
          <p:nvPr/>
        </p:nvCxnSpPr>
        <p:spPr bwMode="auto">
          <a:xfrm>
            <a:off x="9047503" y="876713"/>
            <a:ext cx="456145" cy="12700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5EC34514-49E2-4672-A923-7546DA853D00}"/>
              </a:ext>
            </a:extLst>
          </p:cNvPr>
          <p:cNvSpPr txBox="1"/>
          <p:nvPr/>
        </p:nvSpPr>
        <p:spPr bwMode="auto">
          <a:xfrm>
            <a:off x="8078074" y="2557472"/>
            <a:ext cx="97334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Artifacts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7" name="Straight Arrow Connector 43">
            <a:extLst>
              <a:ext uri="{FF2B5EF4-FFF2-40B4-BE49-F238E27FC236}">
                <a16:creationId xmlns:a16="http://schemas.microsoft.com/office/drawing/2014/main" id="{DE62297D-44FF-47CB-9370-AB120E31A864}"/>
              </a:ext>
            </a:extLst>
          </p:cNvPr>
          <p:cNvCxnSpPr>
            <a:cxnSpLocks/>
            <a:stCxn id="50" idx="3"/>
            <a:endCxn id="66" idx="3"/>
          </p:cNvCxnSpPr>
          <p:nvPr/>
        </p:nvCxnSpPr>
        <p:spPr bwMode="auto">
          <a:xfrm>
            <a:off x="9047503" y="876713"/>
            <a:ext cx="3914" cy="1869465"/>
          </a:xfrm>
          <a:prstGeom prst="bentConnector3">
            <a:avLst>
              <a:gd name="adj1" fmla="val 5940572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81" name="Connector: Elbow 80">
            <a:extLst>
              <a:ext uri="{FF2B5EF4-FFF2-40B4-BE49-F238E27FC236}">
                <a16:creationId xmlns:a16="http://schemas.microsoft.com/office/drawing/2014/main" id="{5EEBA538-B0B9-4953-AB16-90A55177AE4C}"/>
              </a:ext>
            </a:extLst>
          </p:cNvPr>
          <p:cNvCxnSpPr>
            <a:cxnSpLocks/>
            <a:stCxn id="40" idx="2"/>
          </p:cNvCxnSpPr>
          <p:nvPr/>
        </p:nvCxnSpPr>
        <p:spPr>
          <a:xfrm rot="16200000" flipH="1">
            <a:off x="11228187" y="6644432"/>
            <a:ext cx="17784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3" name="Connector: Elbow 82">
            <a:extLst>
              <a:ext uri="{FF2B5EF4-FFF2-40B4-BE49-F238E27FC236}">
                <a16:creationId xmlns:a16="http://schemas.microsoft.com/office/drawing/2014/main" id="{5839FB7F-74F2-4BC4-B3C0-AD15F3FF2588}"/>
              </a:ext>
            </a:extLst>
          </p:cNvPr>
          <p:cNvCxnSpPr>
            <a:cxnSpLocks/>
            <a:stCxn id="72" idx="3"/>
          </p:cNvCxnSpPr>
          <p:nvPr/>
        </p:nvCxnSpPr>
        <p:spPr>
          <a:xfrm>
            <a:off x="11691314" y="3031869"/>
            <a:ext cx="179622" cy="272505"/>
          </a:xfrm>
          <a:prstGeom prst="bentConnector2">
            <a:avLst/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6" name="Connector: Elbow 85">
            <a:extLst>
              <a:ext uri="{FF2B5EF4-FFF2-40B4-BE49-F238E27FC236}">
                <a16:creationId xmlns:a16="http://schemas.microsoft.com/office/drawing/2014/main" id="{0C8F4EBD-0BED-4674-AD44-0A4B82E67846}"/>
              </a:ext>
            </a:extLst>
          </p:cNvPr>
          <p:cNvCxnSpPr>
            <a:cxnSpLocks/>
            <a:stCxn id="41" idx="2"/>
          </p:cNvCxnSpPr>
          <p:nvPr/>
        </p:nvCxnSpPr>
        <p:spPr>
          <a:xfrm rot="5400000">
            <a:off x="9849790" y="5716961"/>
            <a:ext cx="307426" cy="1"/>
          </a:xfrm>
          <a:prstGeom prst="bentConnector3">
            <a:avLst>
              <a:gd name="adj1" fmla="val 50000"/>
            </a:avLst>
          </a:prstGeom>
          <a:ln>
            <a:solidFill>
              <a:srgbClr val="C00000"/>
            </a:solidFill>
            <a:prstDash val="dashDot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96" name="Group 180">
            <a:extLst>
              <a:ext uri="{FF2B5EF4-FFF2-40B4-BE49-F238E27FC236}">
                <a16:creationId xmlns:a16="http://schemas.microsoft.com/office/drawing/2014/main" id="{3C85D10B-E55A-47F7-A8BF-9EDF6D2D7F4D}"/>
              </a:ext>
            </a:extLst>
          </p:cNvPr>
          <p:cNvGrpSpPr/>
          <p:nvPr/>
        </p:nvGrpSpPr>
        <p:grpSpPr bwMode="auto">
          <a:xfrm>
            <a:off x="7505700" y="503642"/>
            <a:ext cx="324602" cy="246873"/>
            <a:chOff x="3257319" y="3502820"/>
            <a:chExt cx="378849" cy="288130"/>
          </a:xfrm>
        </p:grpSpPr>
        <p:sp>
          <p:nvSpPr>
            <p:cNvPr id="97" name="Rectangle 181">
              <a:extLst>
                <a:ext uri="{FF2B5EF4-FFF2-40B4-BE49-F238E27FC236}">
                  <a16:creationId xmlns:a16="http://schemas.microsoft.com/office/drawing/2014/main" id="{93E7FC4B-E4FE-494E-AF72-38D60FBD9A6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98" name="Freeform 182">
              <a:extLst>
                <a:ext uri="{FF2B5EF4-FFF2-40B4-BE49-F238E27FC236}">
                  <a16:creationId xmlns:a16="http://schemas.microsoft.com/office/drawing/2014/main" id="{6D78829D-CE5A-4080-9992-184901643B1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99" name="Group 180">
            <a:extLst>
              <a:ext uri="{FF2B5EF4-FFF2-40B4-BE49-F238E27FC236}">
                <a16:creationId xmlns:a16="http://schemas.microsoft.com/office/drawing/2014/main" id="{B93B6887-370B-4D1C-BBE8-4224413C5F2B}"/>
              </a:ext>
            </a:extLst>
          </p:cNvPr>
          <p:cNvGrpSpPr/>
          <p:nvPr/>
        </p:nvGrpSpPr>
        <p:grpSpPr bwMode="auto">
          <a:xfrm>
            <a:off x="11156309" y="6737075"/>
            <a:ext cx="324602" cy="246873"/>
            <a:chOff x="3257319" y="3502820"/>
            <a:chExt cx="378849" cy="288130"/>
          </a:xfrm>
        </p:grpSpPr>
        <p:sp>
          <p:nvSpPr>
            <p:cNvPr id="100" name="Rectangle 181">
              <a:extLst>
                <a:ext uri="{FF2B5EF4-FFF2-40B4-BE49-F238E27FC236}">
                  <a16:creationId xmlns:a16="http://schemas.microsoft.com/office/drawing/2014/main" id="{946209CD-3AFE-49F8-AD15-C9FE08E60FB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1" name="Freeform 182">
              <a:extLst>
                <a:ext uri="{FF2B5EF4-FFF2-40B4-BE49-F238E27FC236}">
                  <a16:creationId xmlns:a16="http://schemas.microsoft.com/office/drawing/2014/main" id="{46789DC1-69E2-4C65-B2E6-72825C8D338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2" name="Group 180">
            <a:extLst>
              <a:ext uri="{FF2B5EF4-FFF2-40B4-BE49-F238E27FC236}">
                <a16:creationId xmlns:a16="http://schemas.microsoft.com/office/drawing/2014/main" id="{3DB83D48-3E65-4756-AE19-96F9659E25EE}"/>
              </a:ext>
            </a:extLst>
          </p:cNvPr>
          <p:cNvGrpSpPr/>
          <p:nvPr/>
        </p:nvGrpSpPr>
        <p:grpSpPr bwMode="auto">
          <a:xfrm>
            <a:off x="11708635" y="3337453"/>
            <a:ext cx="324602" cy="246873"/>
            <a:chOff x="3257319" y="3502820"/>
            <a:chExt cx="378849" cy="288130"/>
          </a:xfrm>
        </p:grpSpPr>
        <p:sp>
          <p:nvSpPr>
            <p:cNvPr id="103" name="Rectangle 181">
              <a:extLst>
                <a:ext uri="{FF2B5EF4-FFF2-40B4-BE49-F238E27FC236}">
                  <a16:creationId xmlns:a16="http://schemas.microsoft.com/office/drawing/2014/main" id="{54287439-BFAC-47C8-AE10-D6BB2931DF5B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4" name="Freeform 182">
              <a:extLst>
                <a:ext uri="{FF2B5EF4-FFF2-40B4-BE49-F238E27FC236}">
                  <a16:creationId xmlns:a16="http://schemas.microsoft.com/office/drawing/2014/main" id="{ADFD58A4-5797-41B4-9208-7FBC8EB4A8F5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05" name="Group 180">
            <a:extLst>
              <a:ext uri="{FF2B5EF4-FFF2-40B4-BE49-F238E27FC236}">
                <a16:creationId xmlns:a16="http://schemas.microsoft.com/office/drawing/2014/main" id="{F584E87C-C069-489E-9FA6-3648520A1107}"/>
              </a:ext>
            </a:extLst>
          </p:cNvPr>
          <p:cNvGrpSpPr/>
          <p:nvPr/>
        </p:nvGrpSpPr>
        <p:grpSpPr bwMode="auto">
          <a:xfrm>
            <a:off x="9834235" y="5870674"/>
            <a:ext cx="324602" cy="246873"/>
            <a:chOff x="3257319" y="3502820"/>
            <a:chExt cx="378849" cy="288130"/>
          </a:xfrm>
        </p:grpSpPr>
        <p:sp>
          <p:nvSpPr>
            <p:cNvPr id="106" name="Rectangle 181">
              <a:extLst>
                <a:ext uri="{FF2B5EF4-FFF2-40B4-BE49-F238E27FC236}">
                  <a16:creationId xmlns:a16="http://schemas.microsoft.com/office/drawing/2014/main" id="{5A0A8647-02BF-418F-9756-799884F9F92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07" name="Freeform 182">
              <a:extLst>
                <a:ext uri="{FF2B5EF4-FFF2-40B4-BE49-F238E27FC236}">
                  <a16:creationId xmlns:a16="http://schemas.microsoft.com/office/drawing/2014/main" id="{3CBF41B0-7D41-4499-9154-ABC2B11A9FD8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15" name="TextBox 114">
            <a:extLst>
              <a:ext uri="{FF2B5EF4-FFF2-40B4-BE49-F238E27FC236}">
                <a16:creationId xmlns:a16="http://schemas.microsoft.com/office/drawing/2014/main" id="{B6048A97-AC92-4A76-A73C-EDF20FF6068E}"/>
              </a:ext>
            </a:extLst>
          </p:cNvPr>
          <p:cNvSpPr txBox="1"/>
          <p:nvPr/>
        </p:nvSpPr>
        <p:spPr bwMode="auto">
          <a:xfrm>
            <a:off x="9503648" y="3272185"/>
            <a:ext cx="1568058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Service Types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116" name="Straight Arrow Connector 46">
            <a:extLst>
              <a:ext uri="{FF2B5EF4-FFF2-40B4-BE49-F238E27FC236}">
                <a16:creationId xmlns:a16="http://schemas.microsoft.com/office/drawing/2014/main" id="{96244F16-AFBF-4106-8070-176173760A35}"/>
              </a:ext>
            </a:extLst>
          </p:cNvPr>
          <p:cNvCxnSpPr>
            <a:cxnSpLocks/>
            <a:stCxn id="50" idx="3"/>
            <a:endCxn id="115" idx="1"/>
          </p:cNvCxnSpPr>
          <p:nvPr/>
        </p:nvCxnSpPr>
        <p:spPr bwMode="auto">
          <a:xfrm>
            <a:off x="9047503" y="876713"/>
            <a:ext cx="456145" cy="2584178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68" name="TextBox 67">
            <a:extLst>
              <a:ext uri="{FF2B5EF4-FFF2-40B4-BE49-F238E27FC236}">
                <a16:creationId xmlns:a16="http://schemas.microsoft.com/office/drawing/2014/main" id="{4A821441-14E8-4107-8FC4-D9193115D3AE}"/>
              </a:ext>
            </a:extLst>
          </p:cNvPr>
          <p:cNvSpPr txBox="1"/>
          <p:nvPr/>
        </p:nvSpPr>
        <p:spPr bwMode="auto">
          <a:xfrm>
            <a:off x="7555905" y="1663566"/>
            <a:ext cx="1484702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Configuration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69" name="Straight Arrow Connector 37">
            <a:extLst>
              <a:ext uri="{FF2B5EF4-FFF2-40B4-BE49-F238E27FC236}">
                <a16:creationId xmlns:a16="http://schemas.microsoft.com/office/drawing/2014/main" id="{AEF1CA18-F6A0-4128-9903-F82F2B74CCF0}"/>
              </a:ext>
            </a:extLst>
          </p:cNvPr>
          <p:cNvCxnSpPr>
            <a:cxnSpLocks/>
            <a:stCxn id="50" idx="3"/>
            <a:endCxn id="68" idx="3"/>
          </p:cNvCxnSpPr>
          <p:nvPr/>
        </p:nvCxnSpPr>
        <p:spPr bwMode="auto">
          <a:xfrm flipH="1">
            <a:off x="9040607" y="876713"/>
            <a:ext cx="6896" cy="975559"/>
          </a:xfrm>
          <a:prstGeom prst="bentConnector3">
            <a:avLst>
              <a:gd name="adj1" fmla="val -3314965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0" name="TextBox 69">
            <a:extLst>
              <a:ext uri="{FF2B5EF4-FFF2-40B4-BE49-F238E27FC236}">
                <a16:creationId xmlns:a16="http://schemas.microsoft.com/office/drawing/2014/main" id="{E06ED6B5-EB88-448B-AAA6-BBBA0A369E77}"/>
              </a:ext>
            </a:extLst>
          </p:cNvPr>
          <p:cNvSpPr txBox="1"/>
          <p:nvPr/>
        </p:nvSpPr>
        <p:spPr bwMode="auto">
          <a:xfrm>
            <a:off x="9497843" y="1564453"/>
            <a:ext cx="997389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Platform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1" name="Straight Arrow Connector 37">
            <a:extLst>
              <a:ext uri="{FF2B5EF4-FFF2-40B4-BE49-F238E27FC236}">
                <a16:creationId xmlns:a16="http://schemas.microsoft.com/office/drawing/2014/main" id="{DF6B8C43-FA57-4D80-9DD3-1B2E1EA4B7BE}"/>
              </a:ext>
            </a:extLst>
          </p:cNvPr>
          <p:cNvCxnSpPr>
            <a:cxnSpLocks/>
            <a:stCxn id="50" idx="3"/>
          </p:cNvCxnSpPr>
          <p:nvPr/>
        </p:nvCxnSpPr>
        <p:spPr bwMode="auto">
          <a:xfrm>
            <a:off x="9047503" y="876713"/>
            <a:ext cx="475740" cy="786801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sp>
        <p:nvSpPr>
          <p:cNvPr id="72" name="TextBox 71">
            <a:extLst>
              <a:ext uri="{FF2B5EF4-FFF2-40B4-BE49-F238E27FC236}">
                <a16:creationId xmlns:a16="http://schemas.microsoft.com/office/drawing/2014/main" id="{00E45AFD-36B8-41A2-BD84-9C6CE519F583}"/>
              </a:ext>
            </a:extLst>
          </p:cNvPr>
          <p:cNvSpPr txBox="1"/>
          <p:nvPr/>
        </p:nvSpPr>
        <p:spPr bwMode="auto">
          <a:xfrm>
            <a:off x="9501291" y="2843163"/>
            <a:ext cx="2190023" cy="377411"/>
          </a:xfrm>
          <a:prstGeom prst="rect">
            <a:avLst/>
          </a:prstGeom>
          <a:solidFill>
            <a:srgbClr val="42BA97">
              <a:lumMod val="20000"/>
              <a:lumOff val="80000"/>
            </a:srgbClr>
          </a:solidFill>
          <a:ln w="12700" cap="flat">
            <a:solidFill>
              <a:srgbClr val="535353"/>
            </a:solidFill>
            <a:miter lim="400000"/>
          </a:ln>
          <a:effectLst/>
        </p:spPr>
        <p:txBody>
          <a:bodyPr wrap="none" rtlCol="0">
            <a:spAutoFit/>
          </a:bodyPr>
          <a:lstStyle/>
          <a:p>
            <a:pPr marL="0" marR="0" lvl="0" indent="0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GB" sz="1700" b="0" i="0" u="none" strike="noStrike" kern="0" cap="none" spc="0" normalizeH="0" baseline="0" noProof="0" dirty="0" err="1">
                <a:ln>
                  <a:noFill/>
                </a:ln>
                <a:solidFill>
                  <a:srgbClr val="535353"/>
                </a:solidFill>
                <a:effectLst/>
                <a:uLnTx/>
                <a:uFillTx/>
                <a:latin typeface="Arial"/>
                <a:cs typeface="Arial"/>
              </a:rPr>
              <a:t>ApplicationInstances</a:t>
            </a:r>
            <a:endParaRPr kumimoji="0" lang="en-DE" sz="1700" b="0" i="0" u="none" strike="noStrike" kern="0" cap="none" spc="0" normalizeH="0" baseline="0" noProof="0" dirty="0">
              <a:ln>
                <a:noFill/>
              </a:ln>
              <a:solidFill>
                <a:srgbClr val="535353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cxnSp>
        <p:nvCxnSpPr>
          <p:cNvPr id="73" name="Straight Arrow Connector 46">
            <a:extLst>
              <a:ext uri="{FF2B5EF4-FFF2-40B4-BE49-F238E27FC236}">
                <a16:creationId xmlns:a16="http://schemas.microsoft.com/office/drawing/2014/main" id="{E1047EDC-11A1-4264-A655-220C1B84A884}"/>
              </a:ext>
            </a:extLst>
          </p:cNvPr>
          <p:cNvCxnSpPr>
            <a:cxnSpLocks/>
            <a:stCxn id="50" idx="3"/>
            <a:endCxn id="72" idx="1"/>
          </p:cNvCxnSpPr>
          <p:nvPr/>
        </p:nvCxnSpPr>
        <p:spPr bwMode="auto">
          <a:xfrm>
            <a:off x="9047503" y="876713"/>
            <a:ext cx="453788" cy="215515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  <p:cxnSp>
        <p:nvCxnSpPr>
          <p:cNvPr id="74" name="Straight Arrow Connector 44">
            <a:extLst>
              <a:ext uri="{FF2B5EF4-FFF2-40B4-BE49-F238E27FC236}">
                <a16:creationId xmlns:a16="http://schemas.microsoft.com/office/drawing/2014/main" id="{7DEB435C-19F4-4DBE-A2D8-209CEE6B65D0}"/>
              </a:ext>
            </a:extLst>
          </p:cNvPr>
          <p:cNvCxnSpPr>
            <a:cxnSpLocks/>
            <a:stCxn id="50" idx="3"/>
            <a:endCxn id="64" idx="1"/>
          </p:cNvCxnSpPr>
          <p:nvPr/>
        </p:nvCxnSpPr>
        <p:spPr bwMode="auto">
          <a:xfrm>
            <a:off x="9047503" y="876713"/>
            <a:ext cx="471181" cy="443496"/>
          </a:xfrm>
          <a:prstGeom prst="bentConnector3">
            <a:avLst>
              <a:gd name="adj1" fmla="val 50000"/>
            </a:avLst>
          </a:prstGeom>
          <a:noFill/>
          <a:ln w="12700" cap="flat">
            <a:solidFill>
              <a:srgbClr val="1CADE4"/>
            </a:solidFill>
            <a:prstDash val="solid"/>
            <a:miter lim="800000"/>
            <a:tailEnd type="triangle"/>
          </a:ln>
          <a:effectLst/>
        </p:spPr>
      </p:cxnSp>
    </p:spTree>
    <p:extLst>
      <p:ext uri="{BB962C8B-B14F-4D97-AF65-F5344CB8AC3E}">
        <p14:creationId xmlns:p14="http://schemas.microsoft.com/office/powerpoint/2010/main" val="2138113068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Rectangle 49">
            <a:extLst>
              <a:ext uri="{FF2B5EF4-FFF2-40B4-BE49-F238E27FC236}">
                <a16:creationId xmlns:a16="http://schemas.microsoft.com/office/drawing/2014/main" id="{72454B46-FEE2-494A-89FE-8FA1514167E8}"/>
              </a:ext>
            </a:extLst>
          </p:cNvPr>
          <p:cNvSpPr/>
          <p:nvPr/>
        </p:nvSpPr>
        <p:spPr bwMode="auto">
          <a:xfrm>
            <a:off x="2732840" y="2436726"/>
            <a:ext cx="6178062" cy="41242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7954735" y="51248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2" y="3340247"/>
            <a:ext cx="619171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715317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80" y="938700"/>
            <a:ext cx="6828476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8089976" y="43197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721653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1386748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632704" y="1779518"/>
            <a:ext cx="147143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418186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Configuration, Instantiation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3652185" y="2459263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7908923" y="2492353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9118201" y="52177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8463893" y="2537091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55182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8654645" y="35763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06244" y="5020018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2196385" y="4964528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95" name="Rectangle 194">
            <a:extLst>
              <a:ext uri="{FF2B5EF4-FFF2-40B4-BE49-F238E27FC236}">
                <a16:creationId xmlns:a16="http://schemas.microsoft.com/office/drawing/2014/main" id="{8FD46FB3-A5E6-4924-8BAD-7001D9D02197}"/>
              </a:ext>
            </a:extLst>
          </p:cNvPr>
          <p:cNvSpPr/>
          <p:nvPr/>
        </p:nvSpPr>
        <p:spPr>
          <a:xfrm>
            <a:off x="9196559" y="943648"/>
            <a:ext cx="2775836" cy="1342995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7" name="TextBox 17">
            <a:extLst>
              <a:ext uri="{FF2B5EF4-FFF2-40B4-BE49-F238E27FC236}">
                <a16:creationId xmlns:a16="http://schemas.microsoft.com/office/drawing/2014/main" id="{0397AE90-F3B1-4756-B9E3-1FC43DEAEDA6}"/>
              </a:ext>
            </a:extLst>
          </p:cNvPr>
          <p:cNvSpPr/>
          <p:nvPr/>
        </p:nvSpPr>
        <p:spPr bwMode="auto">
          <a:xfrm>
            <a:off x="9318064" y="1031470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latin typeface="Calibri"/>
                <a:cs typeface="Arial"/>
              </a:rPr>
              <a:t>…</a:t>
            </a:r>
            <a:endParaRPr kern="0" dirty="0">
              <a:solidFill>
                <a:prstClr val="white"/>
              </a:solidFill>
              <a:latin typeface="Calibri"/>
              <a:cs typeface="Arial"/>
            </a:endParaRPr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2C7620D0-1ABC-43C0-A1B0-EB39B0863AA6}"/>
              </a:ext>
            </a:extLst>
          </p:cNvPr>
          <p:cNvSpPr txBox="1"/>
          <p:nvPr/>
        </p:nvSpPr>
        <p:spPr bwMode="auto">
          <a:xfrm>
            <a:off x="9820996" y="1031470"/>
            <a:ext cx="195021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Deployable service</a:t>
            </a:r>
          </a:p>
        </p:txBody>
      </p:sp>
      <p:sp>
        <p:nvSpPr>
          <p:cNvPr id="200" name="TextBox 17">
            <a:extLst>
              <a:ext uri="{FF2B5EF4-FFF2-40B4-BE49-F238E27FC236}">
                <a16:creationId xmlns:a16="http://schemas.microsoft.com/office/drawing/2014/main" id="{3C08A871-22D5-4F3E-A714-FA33D1B262DA}"/>
              </a:ext>
            </a:extLst>
          </p:cNvPr>
          <p:cNvSpPr/>
          <p:nvPr/>
        </p:nvSpPr>
        <p:spPr bwMode="auto">
          <a:xfrm>
            <a:off x="9318064" y="1463987"/>
            <a:ext cx="453136" cy="36933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US" kern="0" dirty="0">
                <a:solidFill>
                  <a:prstClr val="white"/>
                </a:solidFill>
                <a:cs typeface="Arial"/>
              </a:rPr>
              <a:t>…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9535CE40-A2C0-43B5-AA57-C19454044C22}"/>
              </a:ext>
            </a:extLst>
          </p:cNvPr>
          <p:cNvSpPr txBox="1"/>
          <p:nvPr/>
        </p:nvSpPr>
        <p:spPr bwMode="auto">
          <a:xfrm>
            <a:off x="9820996" y="1463987"/>
            <a:ext cx="2084801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External component</a:t>
            </a:r>
          </a:p>
        </p:txBody>
      </p:sp>
      <p:grpSp>
        <p:nvGrpSpPr>
          <p:cNvPr id="202" name="Group 180">
            <a:extLst>
              <a:ext uri="{FF2B5EF4-FFF2-40B4-BE49-F238E27FC236}">
                <a16:creationId xmlns:a16="http://schemas.microsoft.com/office/drawing/2014/main" id="{DD035545-69C7-4579-B199-2CE065E06639}"/>
              </a:ext>
            </a:extLst>
          </p:cNvPr>
          <p:cNvGrpSpPr/>
          <p:nvPr/>
        </p:nvGrpSpPr>
        <p:grpSpPr bwMode="auto">
          <a:xfrm>
            <a:off x="9343783" y="1930176"/>
            <a:ext cx="324602" cy="246873"/>
            <a:chOff x="3257319" y="3502820"/>
            <a:chExt cx="378849" cy="288130"/>
          </a:xfrm>
        </p:grpSpPr>
        <p:sp>
          <p:nvSpPr>
            <p:cNvPr id="203" name="Rectangle 181">
              <a:extLst>
                <a:ext uri="{FF2B5EF4-FFF2-40B4-BE49-F238E27FC236}">
                  <a16:creationId xmlns:a16="http://schemas.microsoft.com/office/drawing/2014/main" id="{BAECA0E3-A4C0-43D2-A29C-424E8EDF33D9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204" name="Freeform 182">
              <a:extLst>
                <a:ext uri="{FF2B5EF4-FFF2-40B4-BE49-F238E27FC236}">
                  <a16:creationId xmlns:a16="http://schemas.microsoft.com/office/drawing/2014/main" id="{FEF75BEE-1E06-4B44-86E0-47942EF0D14C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205" name="TextBox 204">
            <a:extLst>
              <a:ext uri="{FF2B5EF4-FFF2-40B4-BE49-F238E27FC236}">
                <a16:creationId xmlns:a16="http://schemas.microsoft.com/office/drawing/2014/main" id="{164CC8CB-C226-4B12-9E7A-28E9AF347435}"/>
              </a:ext>
            </a:extLst>
          </p:cNvPr>
          <p:cNvSpPr txBox="1"/>
          <p:nvPr/>
        </p:nvSpPr>
        <p:spPr bwMode="auto">
          <a:xfrm>
            <a:off x="9830061" y="1869074"/>
            <a:ext cx="5565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 w="12700" cap="flat">
            <a:noFill/>
            <a:miter lim="400000"/>
          </a:ln>
        </p:spPr>
        <p:style>
          <a:lnRef idx="0">
            <a:srgbClr val="000000"/>
          </a:lnRef>
          <a:fillRef idx="0">
            <a:srgbClr val="000000"/>
          </a:fillRef>
          <a:effectRef idx="0">
            <a:srgbClr val="000000"/>
          </a:effectRef>
          <a:fontRef idx="none"/>
        </p:style>
        <p:txBody>
          <a:bodyPr wrap="none" rtlCol="0">
            <a:spAutoFit/>
          </a:bodyPr>
          <a:lstStyle/>
          <a:p>
            <a:r>
              <a:rPr lang="en-US" dirty="0"/>
              <a:t>AAS</a:t>
            </a:r>
          </a:p>
        </p:txBody>
      </p: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06648"/>
            <a:ext cx="6178061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79" name="Rectangle 49">
            <a:extLst>
              <a:ext uri="{FF2B5EF4-FFF2-40B4-BE49-F238E27FC236}">
                <a16:creationId xmlns:a16="http://schemas.microsoft.com/office/drawing/2014/main" id="{C4CA17B7-D712-442E-A512-094F9F5F6C75}"/>
              </a:ext>
            </a:extLst>
          </p:cNvPr>
          <p:cNvSpPr/>
          <p:nvPr/>
        </p:nvSpPr>
        <p:spPr bwMode="auto">
          <a:xfrm>
            <a:off x="3153708" y="3767789"/>
            <a:ext cx="536769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Support and AAS 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24087125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97" grpId="0" animBg="1"/>
      <p:bldP spid="198" grpId="0" animBg="1"/>
      <p:bldP spid="200" grpId="0" animBg="1"/>
      <p:bldP spid="201" grpId="0" animBg="1"/>
      <p:bldP spid="205" grpId="0" animBg="1"/>
    </p:bld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1" name="Rectangle 47">
            <a:extLst>
              <a:ext uri="{FF2B5EF4-FFF2-40B4-BE49-F238E27FC236}">
                <a16:creationId xmlns:a16="http://schemas.microsoft.com/office/drawing/2014/main" id="{7EF2F337-3903-4BA2-85DB-087587461679}"/>
              </a:ext>
            </a:extLst>
          </p:cNvPr>
          <p:cNvSpPr/>
          <p:nvPr/>
        </p:nvSpPr>
        <p:spPr bwMode="auto">
          <a:xfrm>
            <a:off x="2622050" y="5152458"/>
            <a:ext cx="2434646" cy="426789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Edge, Cloud, Server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2" name="Rectangle 48">
            <a:extLst>
              <a:ext uri="{FF2B5EF4-FFF2-40B4-BE49-F238E27FC236}">
                <a16:creationId xmlns:a16="http://schemas.microsoft.com/office/drawing/2014/main" id="{0DF03C07-2127-438F-8841-C48352F75CBE}"/>
              </a:ext>
            </a:extLst>
          </p:cNvPr>
          <p:cNvSpPr/>
          <p:nvPr/>
        </p:nvSpPr>
        <p:spPr bwMode="auto">
          <a:xfrm>
            <a:off x="9192443" y="5155170"/>
            <a:ext cx="1595541" cy="434252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b"/>
          <a:lstStyle/>
          <a:p>
            <a:pPr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Platform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3" name="Rectangle 49">
            <a:extLst>
              <a:ext uri="{FF2B5EF4-FFF2-40B4-BE49-F238E27FC236}">
                <a16:creationId xmlns:a16="http://schemas.microsoft.com/office/drawing/2014/main" id="{27ADC5A7-CE43-40BB-AAF1-EBFDE9C197BF}"/>
              </a:ext>
            </a:extLst>
          </p:cNvPr>
          <p:cNvSpPr/>
          <p:nvPr/>
        </p:nvSpPr>
        <p:spPr bwMode="auto">
          <a:xfrm>
            <a:off x="2732841" y="3431687"/>
            <a:ext cx="8457173" cy="38785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Transport and Connectors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4" name="Rectangle 50">
            <a:extLst>
              <a:ext uri="{FF2B5EF4-FFF2-40B4-BE49-F238E27FC236}">
                <a16:creationId xmlns:a16="http://schemas.microsoft.com/office/drawing/2014/main" id="{D8A099C5-40B3-4E20-8FCC-AAC55BF624A2}"/>
              </a:ext>
            </a:extLst>
          </p:cNvPr>
          <p:cNvSpPr/>
          <p:nvPr/>
        </p:nvSpPr>
        <p:spPr bwMode="auto">
          <a:xfrm>
            <a:off x="6650252" y="1773482"/>
            <a:ext cx="1771383" cy="59950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AI-Toolkit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5" name="Rectangle 60">
            <a:extLst>
              <a:ext uri="{FF2B5EF4-FFF2-40B4-BE49-F238E27FC236}">
                <a16:creationId xmlns:a16="http://schemas.microsoft.com/office/drawing/2014/main" id="{2BBC8B31-BE46-43FC-BE8E-B1F861EA0B8D}"/>
              </a:ext>
            </a:extLst>
          </p:cNvPr>
          <p:cNvSpPr/>
          <p:nvPr/>
        </p:nvSpPr>
        <p:spPr bwMode="auto">
          <a:xfrm>
            <a:off x="2096079" y="938700"/>
            <a:ext cx="9126883" cy="412420"/>
          </a:xfrm>
          <a:prstGeom prst="rect">
            <a:avLst/>
          </a:prstGeom>
          <a:solidFill>
            <a:srgbClr val="6684A7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ct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SCADA, ES, Visualization, Data exploration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36" name="Rectangle 62">
            <a:extLst>
              <a:ext uri="{FF2B5EF4-FFF2-40B4-BE49-F238E27FC236}">
                <a16:creationId xmlns:a16="http://schemas.microsoft.com/office/drawing/2014/main" id="{4451D3F8-F999-43B0-9334-E870AB90ACB6}"/>
              </a:ext>
            </a:extLst>
          </p:cNvPr>
          <p:cNvSpPr/>
          <p:nvPr/>
        </p:nvSpPr>
        <p:spPr bwMode="auto">
          <a:xfrm>
            <a:off x="8467519" y="1761577"/>
            <a:ext cx="1782595" cy="61245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t"/>
          <a:lstStyle/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Data </a:t>
            </a:r>
          </a:p>
          <a:p>
            <a:pPr marL="0" marR="0" lvl="0" indent="0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integration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7" name="TextBox 41">
            <a:extLst>
              <a:ext uri="{FF2B5EF4-FFF2-40B4-BE49-F238E27FC236}">
                <a16:creationId xmlns:a16="http://schemas.microsoft.com/office/drawing/2014/main" id="{CC764738-0A3F-462C-BADB-4F249D5F565A}"/>
              </a:ext>
            </a:extLst>
          </p:cNvPr>
          <p:cNvSpPr/>
          <p:nvPr/>
        </p:nvSpPr>
        <p:spPr bwMode="auto">
          <a:xfrm rot="16199998">
            <a:off x="9327684" y="4350044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8" name="Rectangle 91">
            <a:extLst>
              <a:ext uri="{FF2B5EF4-FFF2-40B4-BE49-F238E27FC236}">
                <a16:creationId xmlns:a16="http://schemas.microsoft.com/office/drawing/2014/main" id="{BB4C4DFD-3EE4-4A89-A436-43FEE30F2797}"/>
              </a:ext>
            </a:extLst>
          </p:cNvPr>
          <p:cNvSpPr/>
          <p:nvPr/>
        </p:nvSpPr>
        <p:spPr bwMode="auto">
          <a:xfrm>
            <a:off x="3060689" y="4390800"/>
            <a:ext cx="1853019" cy="764370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Deployment </a:t>
            </a:r>
          </a:p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Unit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39" name="TextBox 17">
            <a:extLst>
              <a:ext uri="{FF2B5EF4-FFF2-40B4-BE49-F238E27FC236}">
                <a16:creationId xmlns:a16="http://schemas.microsoft.com/office/drawing/2014/main" id="{9F59F207-D307-45A6-94F7-4FBA4CB1D507}"/>
              </a:ext>
            </a:extLst>
          </p:cNvPr>
          <p:cNvSpPr/>
          <p:nvPr/>
        </p:nvSpPr>
        <p:spPr bwMode="auto">
          <a:xfrm>
            <a:off x="3200752" y="4728716"/>
            <a:ext cx="37995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/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0" name="TextBox 17">
            <a:extLst>
              <a:ext uri="{FF2B5EF4-FFF2-40B4-BE49-F238E27FC236}">
                <a16:creationId xmlns:a16="http://schemas.microsoft.com/office/drawing/2014/main" id="{D103E990-1CE0-4C4A-845C-A2F1A59917D0}"/>
              </a:ext>
            </a:extLst>
          </p:cNvPr>
          <p:cNvSpPr/>
          <p:nvPr/>
        </p:nvSpPr>
        <p:spPr bwMode="auto">
          <a:xfrm>
            <a:off x="4366938" y="4755538"/>
            <a:ext cx="453136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2" name="TextBox 17">
            <a:extLst>
              <a:ext uri="{FF2B5EF4-FFF2-40B4-BE49-F238E27FC236}">
                <a16:creationId xmlns:a16="http://schemas.microsoft.com/office/drawing/2014/main" id="{D05A1336-EA33-43C3-9D48-02973C671C11}"/>
              </a:ext>
            </a:extLst>
          </p:cNvPr>
          <p:cNvSpPr/>
          <p:nvPr/>
        </p:nvSpPr>
        <p:spPr bwMode="auto">
          <a:xfrm>
            <a:off x="6713616" y="1917311"/>
            <a:ext cx="692618" cy="369332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AI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3" name="L-Shape 1">
            <a:extLst>
              <a:ext uri="{FF2B5EF4-FFF2-40B4-BE49-F238E27FC236}">
                <a16:creationId xmlns:a16="http://schemas.microsoft.com/office/drawing/2014/main" id="{9DD5B3A7-0625-45E8-94AA-C2D38519A76C}"/>
              </a:ext>
            </a:extLst>
          </p:cNvPr>
          <p:cNvSpPr/>
          <p:nvPr/>
        </p:nvSpPr>
        <p:spPr bwMode="auto">
          <a:xfrm rot="16199998">
            <a:off x="6247720" y="-2106245"/>
            <a:ext cx="1447765" cy="8477523"/>
          </a:xfrm>
          <a:prstGeom prst="corner">
            <a:avLst>
              <a:gd name="adj1" fmla="val 62645"/>
              <a:gd name="adj2" fmla="val 29183"/>
            </a:avLst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vert="vert" rtlCol="0" anchor="t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5" name="Rectangle 111">
            <a:extLst>
              <a:ext uri="{FF2B5EF4-FFF2-40B4-BE49-F238E27FC236}">
                <a16:creationId xmlns:a16="http://schemas.microsoft.com/office/drawing/2014/main" id="{F7B334DA-B4D2-4EA3-A28F-BA10EACFDE2A}"/>
              </a:ext>
            </a:extLst>
          </p:cNvPr>
          <p:cNvSpPr/>
          <p:nvPr/>
        </p:nvSpPr>
        <p:spPr bwMode="auto">
          <a:xfrm>
            <a:off x="2732840" y="1772880"/>
            <a:ext cx="985064" cy="606034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Deploy-</a:t>
            </a:r>
            <a:r>
              <a:rPr kumimoji="0" lang="en-US" sz="1800" b="0" i="0" u="none" strike="noStrike" kern="0" cap="none" spc="0" normalizeH="0" baseline="0" noProof="0" dirty="0" err="1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ment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6" name="Rectangle 112">
            <a:extLst>
              <a:ext uri="{FF2B5EF4-FFF2-40B4-BE49-F238E27FC236}">
                <a16:creationId xmlns:a16="http://schemas.microsoft.com/office/drawing/2014/main" id="{EA5FAEF9-7CD9-4663-81FA-97CCD1000BF2}"/>
              </a:ext>
            </a:extLst>
          </p:cNvPr>
          <p:cNvSpPr/>
          <p:nvPr/>
        </p:nvSpPr>
        <p:spPr bwMode="auto">
          <a:xfrm>
            <a:off x="5209164" y="1779518"/>
            <a:ext cx="139205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algn="r"/>
            <a:r>
              <a:rPr lang="en-US" kern="0" dirty="0">
                <a:solidFill>
                  <a:prstClr val="black"/>
                </a:solidFill>
                <a:cs typeface="Arial"/>
              </a:rPr>
              <a:t>Monitoring /</a:t>
            </a:r>
          </a:p>
          <a:p>
            <a:pPr algn="ctr"/>
            <a:r>
              <a:rPr lang="en-US" kern="0" dirty="0">
                <a:solidFill>
                  <a:prstClr val="black"/>
                </a:solidFill>
                <a:cs typeface="Arial"/>
              </a:rPr>
              <a:t>Adaption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47" name="Rectangle 100">
            <a:extLst>
              <a:ext uri="{FF2B5EF4-FFF2-40B4-BE49-F238E27FC236}">
                <a16:creationId xmlns:a16="http://schemas.microsoft.com/office/drawing/2014/main" id="{52868258-E95C-446B-B2AA-59708635C6E0}"/>
              </a:ext>
            </a:extLst>
          </p:cNvPr>
          <p:cNvSpPr/>
          <p:nvPr/>
        </p:nvSpPr>
        <p:spPr bwMode="auto">
          <a:xfrm>
            <a:off x="3770384" y="1786025"/>
            <a:ext cx="1386748" cy="594039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lIns="0" rIns="0"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48" name="TextBox 17">
            <a:extLst>
              <a:ext uri="{FF2B5EF4-FFF2-40B4-BE49-F238E27FC236}">
                <a16:creationId xmlns:a16="http://schemas.microsoft.com/office/drawing/2014/main" id="{823BAD79-7BB5-4288-BB81-B3BEA375237D}"/>
              </a:ext>
            </a:extLst>
          </p:cNvPr>
          <p:cNvSpPr/>
          <p:nvPr/>
        </p:nvSpPr>
        <p:spPr bwMode="auto">
          <a:xfrm>
            <a:off x="8956941" y="2497370"/>
            <a:ext cx="1072727" cy="307686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49" name="TextBox 17">
            <a:extLst>
              <a:ext uri="{FF2B5EF4-FFF2-40B4-BE49-F238E27FC236}">
                <a16:creationId xmlns:a16="http://schemas.microsoft.com/office/drawing/2014/main" id="{8A14D024-E339-4D80-97FF-63EDE70D99C9}"/>
              </a:ext>
            </a:extLst>
          </p:cNvPr>
          <p:cNvSpPr/>
          <p:nvPr/>
        </p:nvSpPr>
        <p:spPr bwMode="auto">
          <a:xfrm>
            <a:off x="2777160" y="2492169"/>
            <a:ext cx="1913355" cy="312887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r">
              <a:defRPr/>
            </a:pPr>
            <a:r>
              <a:rPr lang="en-US" kern="0" dirty="0">
                <a:solidFill>
                  <a:prstClr val="white"/>
                </a:solidFill>
                <a:cs typeface="Arial"/>
              </a:rPr>
              <a:t>Secure Store</a:t>
            </a:r>
            <a:endParaRPr lang="en-US" kern="0" baseline="-25000" dirty="0">
              <a:solidFill>
                <a:prstClr val="white"/>
              </a:solidFill>
              <a:cs typeface="Arial"/>
            </a:endParaRPr>
          </a:p>
        </p:txBody>
      </p:sp>
      <p:grpSp>
        <p:nvGrpSpPr>
          <p:cNvPr id="150" name="Group 150">
            <a:extLst>
              <a:ext uri="{FF2B5EF4-FFF2-40B4-BE49-F238E27FC236}">
                <a16:creationId xmlns:a16="http://schemas.microsoft.com/office/drawing/2014/main" id="{0F2E399E-957D-4CF7-9001-E3F7B352286E}"/>
              </a:ext>
            </a:extLst>
          </p:cNvPr>
          <p:cNvGrpSpPr/>
          <p:nvPr/>
        </p:nvGrpSpPr>
        <p:grpSpPr bwMode="auto">
          <a:xfrm>
            <a:off x="4767260" y="5279615"/>
            <a:ext cx="268252" cy="204017"/>
            <a:chOff x="3257319" y="3502820"/>
            <a:chExt cx="378849" cy="288130"/>
          </a:xfrm>
        </p:grpSpPr>
        <p:sp>
          <p:nvSpPr>
            <p:cNvPr id="151" name="Rectangle 151">
              <a:extLst>
                <a:ext uri="{FF2B5EF4-FFF2-40B4-BE49-F238E27FC236}">
                  <a16:creationId xmlns:a16="http://schemas.microsoft.com/office/drawing/2014/main" id="{F58408C3-29DA-4606-AA4D-06E8E38A506C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2" name="Freeform 152">
              <a:extLst>
                <a:ext uri="{FF2B5EF4-FFF2-40B4-BE49-F238E27FC236}">
                  <a16:creationId xmlns:a16="http://schemas.microsoft.com/office/drawing/2014/main" id="{DFA56444-B6FB-4677-8E38-27C236C87B19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53" name="TextBox 3">
            <a:extLst>
              <a:ext uri="{FF2B5EF4-FFF2-40B4-BE49-F238E27FC236}">
                <a16:creationId xmlns:a16="http://schemas.microsoft.com/office/drawing/2014/main" id="{655D0539-1E99-4743-BD66-6B487A9EBF40}"/>
              </a:ext>
            </a:extLst>
          </p:cNvPr>
          <p:cNvSpPr/>
          <p:nvPr/>
        </p:nvSpPr>
        <p:spPr bwMode="auto">
          <a:xfrm>
            <a:off x="5224295" y="2450046"/>
            <a:ext cx="378020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>
              <a:defRPr/>
            </a:pPr>
            <a:r>
              <a:rPr lang="en-US" kern="0" dirty="0">
                <a:solidFill>
                  <a:prstClr val="black"/>
                </a:solidFill>
                <a:cs typeface="Arial"/>
              </a:rPr>
              <a:t>Security, data protection, data sharing</a:t>
            </a:r>
            <a:endParaRPr kern="0" dirty="0">
              <a:solidFill>
                <a:prstClr val="black"/>
              </a:solidFill>
              <a:cs typeface="Arial"/>
            </a:endParaRPr>
          </a:p>
        </p:txBody>
      </p:sp>
      <p:sp>
        <p:nvSpPr>
          <p:cNvPr id="154" name="TextBox 17">
            <a:extLst>
              <a:ext uri="{FF2B5EF4-FFF2-40B4-BE49-F238E27FC236}">
                <a16:creationId xmlns:a16="http://schemas.microsoft.com/office/drawing/2014/main" id="{3B79E63B-B1BA-4710-9D3A-59EC30C94B49}"/>
              </a:ext>
            </a:extLst>
          </p:cNvPr>
          <p:cNvSpPr/>
          <p:nvPr/>
        </p:nvSpPr>
        <p:spPr bwMode="auto">
          <a:xfrm>
            <a:off x="10100386" y="2504111"/>
            <a:ext cx="918812" cy="305025"/>
          </a:xfrm>
          <a:prstGeom prst="rect">
            <a:avLst/>
          </a:prstGeom>
          <a:solidFill>
            <a:srgbClr val="62A5C6"/>
          </a:solidFill>
          <a:ln w="12700" cap="flat" cmpd="sng" algn="ctr">
            <a:solidFill>
              <a:srgbClr val="E7E6E6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>
            <a:defPPr>
              <a:defRPr lang="en-US"/>
            </a:defPPr>
            <a:lvl1pPr algn="ctr">
              <a:defRPr>
                <a:solidFill>
                  <a:schemeClr val="bg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pPr algn="l">
              <a:defRPr/>
            </a:pPr>
            <a:r>
              <a:rPr lang="en-US" kern="0" dirty="0" err="1">
                <a:solidFill>
                  <a:prstClr val="white"/>
                </a:solidFill>
                <a:cs typeface="Arial"/>
              </a:rPr>
              <a:t>Ano</a:t>
            </a:r>
            <a:endParaRPr kern="0" dirty="0">
              <a:solidFill>
                <a:prstClr val="white"/>
              </a:solidFill>
              <a:cs typeface="Arial"/>
            </a:endParaRPr>
          </a:p>
        </p:txBody>
      </p:sp>
      <p:sp>
        <p:nvSpPr>
          <p:cNvPr id="155" name="Rectangle 178">
            <a:extLst>
              <a:ext uri="{FF2B5EF4-FFF2-40B4-BE49-F238E27FC236}">
                <a16:creationId xmlns:a16="http://schemas.microsoft.com/office/drawing/2014/main" id="{5C79AD48-1D58-463D-AEF3-E1113D85BC08}"/>
              </a:ext>
            </a:extLst>
          </p:cNvPr>
          <p:cNvSpPr/>
          <p:nvPr/>
        </p:nvSpPr>
        <p:spPr bwMode="auto">
          <a:xfrm>
            <a:off x="5855848" y="1408824"/>
            <a:ext cx="4394266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Apps</a:t>
            </a:r>
            <a:endParaRPr kumimoji="0" sz="1800" b="0" i="0" u="none" strike="noStrike" kern="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56" name="Rectangle 111">
            <a:extLst>
              <a:ext uri="{FF2B5EF4-FFF2-40B4-BE49-F238E27FC236}">
                <a16:creationId xmlns:a16="http://schemas.microsoft.com/office/drawing/2014/main" id="{8FB3BCFB-6F0C-4F7B-950E-D17E8F93F0B6}"/>
              </a:ext>
            </a:extLst>
          </p:cNvPr>
          <p:cNvSpPr/>
          <p:nvPr/>
        </p:nvSpPr>
        <p:spPr bwMode="auto">
          <a:xfrm rot="16200000">
            <a:off x="1178627" y="2330573"/>
            <a:ext cx="2409923" cy="566042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Configuration model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57" name="Group 132">
            <a:extLst>
              <a:ext uri="{FF2B5EF4-FFF2-40B4-BE49-F238E27FC236}">
                <a16:creationId xmlns:a16="http://schemas.microsoft.com/office/drawing/2014/main" id="{A218798A-3E67-4E6B-86F6-F3B2B4BCDB76}"/>
              </a:ext>
            </a:extLst>
          </p:cNvPr>
          <p:cNvGrpSpPr/>
          <p:nvPr/>
        </p:nvGrpSpPr>
        <p:grpSpPr bwMode="auto">
          <a:xfrm>
            <a:off x="10355909" y="5248033"/>
            <a:ext cx="349597" cy="244580"/>
            <a:chOff x="3257319" y="3502820"/>
            <a:chExt cx="378849" cy="288130"/>
          </a:xfrm>
        </p:grpSpPr>
        <p:sp>
          <p:nvSpPr>
            <p:cNvPr id="158" name="Rectangle 133">
              <a:extLst>
                <a:ext uri="{FF2B5EF4-FFF2-40B4-BE49-F238E27FC236}">
                  <a16:creationId xmlns:a16="http://schemas.microsoft.com/office/drawing/2014/main" id="{3807077B-C5E3-4C8C-BBE9-8D06F35BE497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59" name="Freeform 134">
              <a:extLst>
                <a:ext uri="{FF2B5EF4-FFF2-40B4-BE49-F238E27FC236}">
                  <a16:creationId xmlns:a16="http://schemas.microsoft.com/office/drawing/2014/main" id="{591B9000-BF83-41DE-9FCC-773436D24D6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61" name="Rectangle 178">
            <a:extLst>
              <a:ext uri="{FF2B5EF4-FFF2-40B4-BE49-F238E27FC236}">
                <a16:creationId xmlns:a16="http://schemas.microsoft.com/office/drawing/2014/main" id="{F7864959-ABB2-4CA8-BD14-2DC74739103E}"/>
              </a:ext>
            </a:extLst>
          </p:cNvPr>
          <p:cNvSpPr/>
          <p:nvPr/>
        </p:nvSpPr>
        <p:spPr bwMode="auto">
          <a:xfrm>
            <a:off x="2741950" y="1408633"/>
            <a:ext cx="3055053" cy="31337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Management-UI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162" name="Group 180">
            <a:extLst>
              <a:ext uri="{FF2B5EF4-FFF2-40B4-BE49-F238E27FC236}">
                <a16:creationId xmlns:a16="http://schemas.microsoft.com/office/drawing/2014/main" id="{A10857D0-205B-4D93-A5E1-5636E429E63C}"/>
              </a:ext>
            </a:extLst>
          </p:cNvPr>
          <p:cNvGrpSpPr/>
          <p:nvPr/>
        </p:nvGrpSpPr>
        <p:grpSpPr bwMode="auto">
          <a:xfrm>
            <a:off x="2829819" y="2528220"/>
            <a:ext cx="324602" cy="246873"/>
            <a:chOff x="3257319" y="3502820"/>
            <a:chExt cx="378849" cy="288130"/>
          </a:xfrm>
        </p:grpSpPr>
        <p:sp>
          <p:nvSpPr>
            <p:cNvPr id="163" name="Rectangle 181">
              <a:extLst>
                <a:ext uri="{FF2B5EF4-FFF2-40B4-BE49-F238E27FC236}">
                  <a16:creationId xmlns:a16="http://schemas.microsoft.com/office/drawing/2014/main" id="{9467D1BA-6EC4-49FA-9609-933A642EF43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4" name="Freeform 182">
              <a:extLst>
                <a:ext uri="{FF2B5EF4-FFF2-40B4-BE49-F238E27FC236}">
                  <a16:creationId xmlns:a16="http://schemas.microsoft.com/office/drawing/2014/main" id="{A675AC0F-5172-4265-8A78-D26DEABCB7B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5" name="Group 150">
            <a:extLst>
              <a:ext uri="{FF2B5EF4-FFF2-40B4-BE49-F238E27FC236}">
                <a16:creationId xmlns:a16="http://schemas.microsoft.com/office/drawing/2014/main" id="{D92D350A-1E7B-4A8E-AE94-17B5FEE65061}"/>
              </a:ext>
            </a:extLst>
          </p:cNvPr>
          <p:cNvGrpSpPr/>
          <p:nvPr/>
        </p:nvGrpSpPr>
        <p:grpSpPr bwMode="auto">
          <a:xfrm>
            <a:off x="8415005" y="1467395"/>
            <a:ext cx="274075" cy="196467"/>
            <a:chOff x="3257319" y="3502820"/>
            <a:chExt cx="378849" cy="288130"/>
          </a:xfrm>
        </p:grpSpPr>
        <p:sp>
          <p:nvSpPr>
            <p:cNvPr id="166" name="Rectangle 151">
              <a:extLst>
                <a:ext uri="{FF2B5EF4-FFF2-40B4-BE49-F238E27FC236}">
                  <a16:creationId xmlns:a16="http://schemas.microsoft.com/office/drawing/2014/main" id="{191A5D74-2BF2-4A2F-8E3E-FE65DB1BF41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67" name="Freeform 152">
              <a:extLst>
                <a:ext uri="{FF2B5EF4-FFF2-40B4-BE49-F238E27FC236}">
                  <a16:creationId xmlns:a16="http://schemas.microsoft.com/office/drawing/2014/main" id="{DD17158A-52CA-4FAD-A060-72DF3383CF70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68" name="Group 150">
            <a:extLst>
              <a:ext uri="{FF2B5EF4-FFF2-40B4-BE49-F238E27FC236}">
                <a16:creationId xmlns:a16="http://schemas.microsoft.com/office/drawing/2014/main" id="{C79CBB85-82D4-437D-8B5B-B0F1E4FF8606}"/>
              </a:ext>
            </a:extLst>
          </p:cNvPr>
          <p:cNvGrpSpPr/>
          <p:nvPr/>
        </p:nvGrpSpPr>
        <p:grpSpPr bwMode="auto">
          <a:xfrm>
            <a:off x="9793055" y="2018220"/>
            <a:ext cx="332071" cy="252553"/>
            <a:chOff x="3257319" y="3502820"/>
            <a:chExt cx="378849" cy="288130"/>
          </a:xfrm>
        </p:grpSpPr>
        <p:sp>
          <p:nvSpPr>
            <p:cNvPr id="169" name="Rectangle 151">
              <a:extLst>
                <a:ext uri="{FF2B5EF4-FFF2-40B4-BE49-F238E27FC236}">
                  <a16:creationId xmlns:a16="http://schemas.microsoft.com/office/drawing/2014/main" id="{14DE1EBA-5B17-41BB-B188-66763B1F8F1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0" name="Freeform 152">
              <a:extLst>
                <a:ext uri="{FF2B5EF4-FFF2-40B4-BE49-F238E27FC236}">
                  <a16:creationId xmlns:a16="http://schemas.microsoft.com/office/drawing/2014/main" id="{9F0FF856-0D9C-419A-ABC0-EE4D73F5B23F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1" name="Group 150">
            <a:extLst>
              <a:ext uri="{FF2B5EF4-FFF2-40B4-BE49-F238E27FC236}">
                <a16:creationId xmlns:a16="http://schemas.microsoft.com/office/drawing/2014/main" id="{766E4C07-E66B-4627-92A8-5A7BA680C73A}"/>
              </a:ext>
            </a:extLst>
          </p:cNvPr>
          <p:cNvGrpSpPr/>
          <p:nvPr/>
        </p:nvGrpSpPr>
        <p:grpSpPr bwMode="auto">
          <a:xfrm>
            <a:off x="10655356" y="2548849"/>
            <a:ext cx="292091" cy="222147"/>
            <a:chOff x="3257319" y="3502820"/>
            <a:chExt cx="378849" cy="288130"/>
          </a:xfrm>
        </p:grpSpPr>
        <p:sp>
          <p:nvSpPr>
            <p:cNvPr id="172" name="Rectangle 151">
              <a:extLst>
                <a:ext uri="{FF2B5EF4-FFF2-40B4-BE49-F238E27FC236}">
                  <a16:creationId xmlns:a16="http://schemas.microsoft.com/office/drawing/2014/main" id="{D64E9A23-2EF3-4271-ACB8-9878F15B36D2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3" name="Freeform 152">
              <a:extLst>
                <a:ext uri="{FF2B5EF4-FFF2-40B4-BE49-F238E27FC236}">
                  <a16:creationId xmlns:a16="http://schemas.microsoft.com/office/drawing/2014/main" id="{42241D5B-FEE3-4EF6-97E0-B18D5085E244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4" name="Group 180">
            <a:extLst>
              <a:ext uri="{FF2B5EF4-FFF2-40B4-BE49-F238E27FC236}">
                <a16:creationId xmlns:a16="http://schemas.microsoft.com/office/drawing/2014/main" id="{E7D107F3-D596-43E2-A71C-098889E4A7AD}"/>
              </a:ext>
            </a:extLst>
          </p:cNvPr>
          <p:cNvGrpSpPr/>
          <p:nvPr/>
        </p:nvGrpSpPr>
        <p:grpSpPr bwMode="auto">
          <a:xfrm>
            <a:off x="9647747" y="2518835"/>
            <a:ext cx="324602" cy="246873"/>
            <a:chOff x="3257319" y="3502820"/>
            <a:chExt cx="378849" cy="288130"/>
          </a:xfrm>
        </p:grpSpPr>
        <p:sp>
          <p:nvSpPr>
            <p:cNvPr id="175" name="Rectangle 181">
              <a:extLst>
                <a:ext uri="{FF2B5EF4-FFF2-40B4-BE49-F238E27FC236}">
                  <a16:creationId xmlns:a16="http://schemas.microsoft.com/office/drawing/2014/main" id="{6E799435-CD37-49E3-9E6A-3FE1FDC7F728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6" name="Freeform 182">
              <a:extLst>
                <a:ext uri="{FF2B5EF4-FFF2-40B4-BE49-F238E27FC236}">
                  <a16:creationId xmlns:a16="http://schemas.microsoft.com/office/drawing/2014/main" id="{36A7EB05-B630-4E5F-8D08-13EF95D726BB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77" name="Group 150">
            <a:extLst>
              <a:ext uri="{FF2B5EF4-FFF2-40B4-BE49-F238E27FC236}">
                <a16:creationId xmlns:a16="http://schemas.microsoft.com/office/drawing/2014/main" id="{E0E7C11B-7E53-4687-9FA6-AD641EEEACF9}"/>
              </a:ext>
            </a:extLst>
          </p:cNvPr>
          <p:cNvGrpSpPr/>
          <p:nvPr/>
        </p:nvGrpSpPr>
        <p:grpSpPr bwMode="auto">
          <a:xfrm>
            <a:off x="7048901" y="1987979"/>
            <a:ext cx="295577" cy="224798"/>
            <a:chOff x="3257319" y="3502820"/>
            <a:chExt cx="378849" cy="288130"/>
          </a:xfrm>
        </p:grpSpPr>
        <p:sp>
          <p:nvSpPr>
            <p:cNvPr id="178" name="Rectangle 151">
              <a:extLst>
                <a:ext uri="{FF2B5EF4-FFF2-40B4-BE49-F238E27FC236}">
                  <a16:creationId xmlns:a16="http://schemas.microsoft.com/office/drawing/2014/main" id="{58A0CFAF-A3AA-468D-812F-1035246DA1F3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79" name="Freeform 152">
              <a:extLst>
                <a:ext uri="{FF2B5EF4-FFF2-40B4-BE49-F238E27FC236}">
                  <a16:creationId xmlns:a16="http://schemas.microsoft.com/office/drawing/2014/main" id="{E248F886-95F0-424A-B5E0-B837D7AB463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grpSp>
        <p:nvGrpSpPr>
          <p:cNvPr id="180" name="Group 180">
            <a:extLst>
              <a:ext uri="{FF2B5EF4-FFF2-40B4-BE49-F238E27FC236}">
                <a16:creationId xmlns:a16="http://schemas.microsoft.com/office/drawing/2014/main" id="{514ABC1D-DE3A-47A0-AB1B-5697440C2C89}"/>
              </a:ext>
            </a:extLst>
          </p:cNvPr>
          <p:cNvGrpSpPr/>
          <p:nvPr/>
        </p:nvGrpSpPr>
        <p:grpSpPr bwMode="auto">
          <a:xfrm>
            <a:off x="4569964" y="4408901"/>
            <a:ext cx="319771" cy="243199"/>
            <a:chOff x="3257319" y="3502820"/>
            <a:chExt cx="378849" cy="288130"/>
          </a:xfrm>
        </p:grpSpPr>
        <p:sp>
          <p:nvSpPr>
            <p:cNvPr id="181" name="Rectangle 181">
              <a:extLst>
                <a:ext uri="{FF2B5EF4-FFF2-40B4-BE49-F238E27FC236}">
                  <a16:creationId xmlns:a16="http://schemas.microsoft.com/office/drawing/2014/main" id="{DB0924C7-2BCA-4CB4-AC78-D61593A3DBB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82" name="Freeform 182">
              <a:extLst>
                <a:ext uri="{FF2B5EF4-FFF2-40B4-BE49-F238E27FC236}">
                  <a16:creationId xmlns:a16="http://schemas.microsoft.com/office/drawing/2014/main" id="{AB34CE6B-A381-4BF7-BD1C-9B57F665BED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3" name="Arrow: Up-Down 182">
            <a:extLst>
              <a:ext uri="{FF2B5EF4-FFF2-40B4-BE49-F238E27FC236}">
                <a16:creationId xmlns:a16="http://schemas.microsoft.com/office/drawing/2014/main" id="{F26377E6-1758-4A21-83EF-56A4E3A85EFD}"/>
              </a:ext>
            </a:extLst>
          </p:cNvPr>
          <p:cNvSpPr/>
          <p:nvPr/>
        </p:nvSpPr>
        <p:spPr bwMode="auto">
          <a:xfrm>
            <a:off x="9892353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5" name="Arrow: Up-Down 184">
            <a:extLst>
              <a:ext uri="{FF2B5EF4-FFF2-40B4-BE49-F238E27FC236}">
                <a16:creationId xmlns:a16="http://schemas.microsoft.com/office/drawing/2014/main" id="{E3F66705-6607-421D-BC75-8B1FC27AFA30}"/>
              </a:ext>
            </a:extLst>
          </p:cNvPr>
          <p:cNvSpPr/>
          <p:nvPr/>
        </p:nvSpPr>
        <p:spPr bwMode="auto">
          <a:xfrm>
            <a:off x="7792547" y="2184214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6" name="Arrow: Up-Down 185">
            <a:extLst>
              <a:ext uri="{FF2B5EF4-FFF2-40B4-BE49-F238E27FC236}">
                <a16:creationId xmlns:a16="http://schemas.microsoft.com/office/drawing/2014/main" id="{D470DDFA-1FF2-48A6-9C58-FF1B3EBD1D81}"/>
              </a:ext>
            </a:extLst>
          </p:cNvPr>
          <p:cNvSpPr/>
          <p:nvPr/>
        </p:nvSpPr>
        <p:spPr bwMode="auto">
          <a:xfrm>
            <a:off x="9529773" y="2166763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sp>
        <p:nvSpPr>
          <p:cNvPr id="187" name="TextBox 41">
            <a:extLst>
              <a:ext uri="{FF2B5EF4-FFF2-40B4-BE49-F238E27FC236}">
                <a16:creationId xmlns:a16="http://schemas.microsoft.com/office/drawing/2014/main" id="{9C4F4B56-47E0-4E4A-91AA-FBE0BB80B87E}"/>
              </a:ext>
            </a:extLst>
          </p:cNvPr>
          <p:cNvSpPr/>
          <p:nvPr/>
        </p:nvSpPr>
        <p:spPr bwMode="auto">
          <a:xfrm rot="16199998">
            <a:off x="2262894" y="4349982"/>
            <a:ext cx="1342993" cy="280843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Connector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sp>
        <p:nvSpPr>
          <p:cNvPr id="188" name="Arrow: Up-Down 187">
            <a:extLst>
              <a:ext uri="{FF2B5EF4-FFF2-40B4-BE49-F238E27FC236}">
                <a16:creationId xmlns:a16="http://schemas.microsoft.com/office/drawing/2014/main" id="{B95B420C-D12C-48C2-AADC-BE8A68585AD1}"/>
              </a:ext>
            </a:extLst>
          </p:cNvPr>
          <p:cNvSpPr/>
          <p:nvPr/>
        </p:nvSpPr>
        <p:spPr bwMode="auto">
          <a:xfrm>
            <a:off x="2793772" y="3606672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  <p:pic>
        <p:nvPicPr>
          <p:cNvPr id="189" name="Picture 2" descr="Free Machinery Cliparts, Download Free Machinery Cliparts png images, Free  ClipArts on Clipart Library">
            <a:extLst>
              <a:ext uri="{FF2B5EF4-FFF2-40B4-BE49-F238E27FC236}">
                <a16:creationId xmlns:a16="http://schemas.microsoft.com/office/drawing/2014/main" id="{B6CD5F7A-74AC-46B6-8B31-3E154B3DC7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00590" y="5706014"/>
            <a:ext cx="1348446" cy="57790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90" name="Group 150">
            <a:extLst>
              <a:ext uri="{FF2B5EF4-FFF2-40B4-BE49-F238E27FC236}">
                <a16:creationId xmlns:a16="http://schemas.microsoft.com/office/drawing/2014/main" id="{B1B73E83-83E6-47F4-8569-06E055F7B3DB}"/>
              </a:ext>
            </a:extLst>
          </p:cNvPr>
          <p:cNvGrpSpPr/>
          <p:nvPr/>
        </p:nvGrpSpPr>
        <p:grpSpPr bwMode="auto">
          <a:xfrm>
            <a:off x="3390731" y="5650524"/>
            <a:ext cx="268252" cy="204017"/>
            <a:chOff x="3257319" y="3502820"/>
            <a:chExt cx="378849" cy="288130"/>
          </a:xfrm>
        </p:grpSpPr>
        <p:sp>
          <p:nvSpPr>
            <p:cNvPr id="191" name="Rectangle 151">
              <a:extLst>
                <a:ext uri="{FF2B5EF4-FFF2-40B4-BE49-F238E27FC236}">
                  <a16:creationId xmlns:a16="http://schemas.microsoft.com/office/drawing/2014/main" id="{0DE1C627-3B54-4493-80BA-459DE54598AA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192" name="Freeform 152">
              <a:extLst>
                <a:ext uri="{FF2B5EF4-FFF2-40B4-BE49-F238E27FC236}">
                  <a16:creationId xmlns:a16="http://schemas.microsoft.com/office/drawing/2014/main" id="{6852D32D-8780-4E1F-8036-CDE3F27D6DF2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74" name="Rectangle 49">
            <a:extLst>
              <a:ext uri="{FF2B5EF4-FFF2-40B4-BE49-F238E27FC236}">
                <a16:creationId xmlns:a16="http://schemas.microsoft.com/office/drawing/2014/main" id="{486D0CB1-318B-414A-94E6-9190506BB569}"/>
              </a:ext>
            </a:extLst>
          </p:cNvPr>
          <p:cNvSpPr/>
          <p:nvPr/>
        </p:nvSpPr>
        <p:spPr bwMode="auto">
          <a:xfrm>
            <a:off x="2732840" y="2998088"/>
            <a:ext cx="8457173" cy="382725"/>
          </a:xfrm>
          <a:prstGeom prst="rect">
            <a:avLst/>
          </a:prstGeom>
          <a:solidFill>
            <a:srgbClr val="2683C6">
              <a:lumMod val="20000"/>
              <a:lumOff val="80000"/>
            </a:srgbClr>
          </a:solidFill>
          <a:ln w="12700" cap="flat" cmpd="sng" algn="ctr">
            <a:solidFill>
              <a:srgbClr val="5B9BD5">
                <a:lumMod val="50000"/>
              </a:srgbClr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800" b="0" i="0" u="none" strike="noStrike" kern="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cs typeface="Arial"/>
              </a:rPr>
              <a:t>Service Interfaces, Resources, Monitoring</a:t>
            </a:r>
            <a:endParaRPr kumimoji="0" sz="1800" b="0" i="0" u="none" strike="noStrike" kern="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cs typeface="Arial"/>
            </a:endParaRPr>
          </a:p>
        </p:txBody>
      </p:sp>
      <p:grpSp>
        <p:nvGrpSpPr>
          <p:cNvPr id="75" name="Group 180">
            <a:extLst>
              <a:ext uri="{FF2B5EF4-FFF2-40B4-BE49-F238E27FC236}">
                <a16:creationId xmlns:a16="http://schemas.microsoft.com/office/drawing/2014/main" id="{9D5B4A37-634F-4BDB-955F-F8E5E5B59485}"/>
              </a:ext>
            </a:extLst>
          </p:cNvPr>
          <p:cNvGrpSpPr/>
          <p:nvPr/>
        </p:nvGrpSpPr>
        <p:grpSpPr bwMode="auto">
          <a:xfrm>
            <a:off x="1454695" y="1394468"/>
            <a:ext cx="566043" cy="379011"/>
            <a:chOff x="3257319" y="3502820"/>
            <a:chExt cx="378849" cy="288130"/>
          </a:xfrm>
        </p:grpSpPr>
        <p:sp>
          <p:nvSpPr>
            <p:cNvPr id="76" name="Rectangle 181">
              <a:extLst>
                <a:ext uri="{FF2B5EF4-FFF2-40B4-BE49-F238E27FC236}">
                  <a16:creationId xmlns:a16="http://schemas.microsoft.com/office/drawing/2014/main" id="{5AC79991-51A0-4152-B9C4-0B7023189DF6}"/>
                </a:ext>
              </a:extLst>
            </p:cNvPr>
            <p:cNvSpPr/>
            <p:nvPr/>
          </p:nvSpPr>
          <p:spPr bwMode="auto">
            <a:xfrm>
              <a:off x="3331908" y="3620320"/>
              <a:ext cx="194865" cy="166288"/>
            </a:xfrm>
            <a:prstGeom prst="rect">
              <a:avLst/>
            </a:prstGeom>
            <a:solidFill>
              <a:sysClr val="window" lastClr="FFFFFF">
                <a:lumMod val="65000"/>
              </a:sysClr>
            </a:solidFill>
            <a:ln w="12700" cap="flat" cmpd="sng" algn="ctr">
              <a:solidFill>
                <a:sysClr val="window" lastClr="FFFFFF">
                  <a:lumMod val="50000"/>
                </a:sys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  <p:sp>
          <p:nvSpPr>
            <p:cNvPr id="77" name="Freeform 182">
              <a:extLst>
                <a:ext uri="{FF2B5EF4-FFF2-40B4-BE49-F238E27FC236}">
                  <a16:creationId xmlns:a16="http://schemas.microsoft.com/office/drawing/2014/main" id="{13DDD137-4B97-4E2D-BFA9-5EF8210D61FD}"/>
                </a:ext>
              </a:extLst>
            </p:cNvPr>
            <p:cNvSpPr/>
            <p:nvPr/>
          </p:nvSpPr>
          <p:spPr bwMode="auto">
            <a:xfrm>
              <a:off x="3257319" y="3502820"/>
              <a:ext cx="378849" cy="288130"/>
            </a:xfrm>
            <a:custGeom>
              <a:avLst/>
              <a:gdLst>
                <a:gd name="connsiteX0" fmla="*/ 0 w 426244"/>
                <a:gd name="connsiteY0" fmla="*/ 0 h 290512"/>
                <a:gd name="connsiteX1" fmla="*/ 0 w 426244"/>
                <a:gd name="connsiteY1" fmla="*/ 290512 h 290512"/>
                <a:gd name="connsiteX2" fmla="*/ 90488 w 426244"/>
                <a:gd name="connsiteY2" fmla="*/ 290512 h 290512"/>
                <a:gd name="connsiteX3" fmla="*/ 90488 w 426244"/>
                <a:gd name="connsiteY3" fmla="*/ 92868 h 290512"/>
                <a:gd name="connsiteX4" fmla="*/ 342900 w 426244"/>
                <a:gd name="connsiteY4" fmla="*/ 92868 h 290512"/>
                <a:gd name="connsiteX5" fmla="*/ 342900 w 426244"/>
                <a:gd name="connsiteY5" fmla="*/ 290512 h 290512"/>
                <a:gd name="connsiteX6" fmla="*/ 426244 w 426244"/>
                <a:gd name="connsiteY6" fmla="*/ 290512 h 290512"/>
                <a:gd name="connsiteX7" fmla="*/ 426244 w 426244"/>
                <a:gd name="connsiteY7" fmla="*/ 4762 h 290512"/>
                <a:gd name="connsiteX8" fmla="*/ 0 w 426244"/>
                <a:gd name="connsiteY8" fmla="*/ 0 h 290512"/>
                <a:gd name="connsiteX0" fmla="*/ 47625 w 426244"/>
                <a:gd name="connsiteY0" fmla="*/ 0 h 288130"/>
                <a:gd name="connsiteX1" fmla="*/ 0 w 426244"/>
                <a:gd name="connsiteY1" fmla="*/ 288130 h 288130"/>
                <a:gd name="connsiteX2" fmla="*/ 90488 w 426244"/>
                <a:gd name="connsiteY2" fmla="*/ 288130 h 288130"/>
                <a:gd name="connsiteX3" fmla="*/ 90488 w 426244"/>
                <a:gd name="connsiteY3" fmla="*/ 90486 h 288130"/>
                <a:gd name="connsiteX4" fmla="*/ 342900 w 426244"/>
                <a:gd name="connsiteY4" fmla="*/ 90486 h 288130"/>
                <a:gd name="connsiteX5" fmla="*/ 342900 w 426244"/>
                <a:gd name="connsiteY5" fmla="*/ 288130 h 288130"/>
                <a:gd name="connsiteX6" fmla="*/ 426244 w 426244"/>
                <a:gd name="connsiteY6" fmla="*/ 288130 h 288130"/>
                <a:gd name="connsiteX7" fmla="*/ 426244 w 426244"/>
                <a:gd name="connsiteY7" fmla="*/ 2380 h 288130"/>
                <a:gd name="connsiteX8" fmla="*/ 47625 w 426244"/>
                <a:gd name="connsiteY8" fmla="*/ 0 h 288130"/>
                <a:gd name="connsiteX0" fmla="*/ 7144 w 385763"/>
                <a:gd name="connsiteY0" fmla="*/ 0 h 290512"/>
                <a:gd name="connsiteX1" fmla="*/ 0 w 385763"/>
                <a:gd name="connsiteY1" fmla="*/ 290512 h 290512"/>
                <a:gd name="connsiteX2" fmla="*/ 50007 w 385763"/>
                <a:gd name="connsiteY2" fmla="*/ 288130 h 290512"/>
                <a:gd name="connsiteX3" fmla="*/ 50007 w 385763"/>
                <a:gd name="connsiteY3" fmla="*/ 90486 h 290512"/>
                <a:gd name="connsiteX4" fmla="*/ 302419 w 385763"/>
                <a:gd name="connsiteY4" fmla="*/ 90486 h 290512"/>
                <a:gd name="connsiteX5" fmla="*/ 302419 w 385763"/>
                <a:gd name="connsiteY5" fmla="*/ 288130 h 290512"/>
                <a:gd name="connsiteX6" fmla="*/ 385763 w 385763"/>
                <a:gd name="connsiteY6" fmla="*/ 288130 h 290512"/>
                <a:gd name="connsiteX7" fmla="*/ 385763 w 385763"/>
                <a:gd name="connsiteY7" fmla="*/ 2380 h 290512"/>
                <a:gd name="connsiteX8" fmla="*/ 7144 w 385763"/>
                <a:gd name="connsiteY8" fmla="*/ 0 h 290512"/>
                <a:gd name="connsiteX0" fmla="*/ 0 w 378619"/>
                <a:gd name="connsiteY0" fmla="*/ 0 h 290512"/>
                <a:gd name="connsiteX1" fmla="*/ 2381 w 378619"/>
                <a:gd name="connsiteY1" fmla="*/ 290512 h 290512"/>
                <a:gd name="connsiteX2" fmla="*/ 42863 w 378619"/>
                <a:gd name="connsiteY2" fmla="*/ 288130 h 290512"/>
                <a:gd name="connsiteX3" fmla="*/ 42863 w 378619"/>
                <a:gd name="connsiteY3" fmla="*/ 90486 h 290512"/>
                <a:gd name="connsiteX4" fmla="*/ 295275 w 378619"/>
                <a:gd name="connsiteY4" fmla="*/ 90486 h 290512"/>
                <a:gd name="connsiteX5" fmla="*/ 295275 w 378619"/>
                <a:gd name="connsiteY5" fmla="*/ 288130 h 290512"/>
                <a:gd name="connsiteX6" fmla="*/ 378619 w 378619"/>
                <a:gd name="connsiteY6" fmla="*/ 288130 h 290512"/>
                <a:gd name="connsiteX7" fmla="*/ 378619 w 378619"/>
                <a:gd name="connsiteY7" fmla="*/ 2380 h 290512"/>
                <a:gd name="connsiteX8" fmla="*/ 0 w 378619"/>
                <a:gd name="connsiteY8" fmla="*/ 0 h 290512"/>
                <a:gd name="connsiteX0" fmla="*/ 2486 w 381105"/>
                <a:gd name="connsiteY0" fmla="*/ 0 h 288130"/>
                <a:gd name="connsiteX1" fmla="*/ 105 w 381105"/>
                <a:gd name="connsiteY1" fmla="*/ 280987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92893"/>
                <a:gd name="connsiteX1" fmla="*/ 230 w 378849"/>
                <a:gd name="connsiteY1" fmla="*/ 292893 h 292893"/>
                <a:gd name="connsiteX2" fmla="*/ 43093 w 378849"/>
                <a:gd name="connsiteY2" fmla="*/ 288130 h 292893"/>
                <a:gd name="connsiteX3" fmla="*/ 43093 w 378849"/>
                <a:gd name="connsiteY3" fmla="*/ 90486 h 292893"/>
                <a:gd name="connsiteX4" fmla="*/ 295505 w 378849"/>
                <a:gd name="connsiteY4" fmla="*/ 90486 h 292893"/>
                <a:gd name="connsiteX5" fmla="*/ 295505 w 378849"/>
                <a:gd name="connsiteY5" fmla="*/ 288130 h 292893"/>
                <a:gd name="connsiteX6" fmla="*/ 378849 w 378849"/>
                <a:gd name="connsiteY6" fmla="*/ 288130 h 292893"/>
                <a:gd name="connsiteX7" fmla="*/ 378849 w 378849"/>
                <a:gd name="connsiteY7" fmla="*/ 2380 h 292893"/>
                <a:gd name="connsiteX8" fmla="*/ 230 w 378849"/>
                <a:gd name="connsiteY8" fmla="*/ 0 h 292893"/>
                <a:gd name="connsiteX0" fmla="*/ 2486 w 381105"/>
                <a:gd name="connsiteY0" fmla="*/ 0 h 288130"/>
                <a:gd name="connsiteX1" fmla="*/ 105 w 381105"/>
                <a:gd name="connsiteY1" fmla="*/ 283368 h 288130"/>
                <a:gd name="connsiteX2" fmla="*/ 45349 w 381105"/>
                <a:gd name="connsiteY2" fmla="*/ 288130 h 288130"/>
                <a:gd name="connsiteX3" fmla="*/ 45349 w 381105"/>
                <a:gd name="connsiteY3" fmla="*/ 90486 h 288130"/>
                <a:gd name="connsiteX4" fmla="*/ 297761 w 381105"/>
                <a:gd name="connsiteY4" fmla="*/ 90486 h 288130"/>
                <a:gd name="connsiteX5" fmla="*/ 297761 w 381105"/>
                <a:gd name="connsiteY5" fmla="*/ 288130 h 288130"/>
                <a:gd name="connsiteX6" fmla="*/ 381105 w 381105"/>
                <a:gd name="connsiteY6" fmla="*/ 288130 h 288130"/>
                <a:gd name="connsiteX7" fmla="*/ 381105 w 381105"/>
                <a:gd name="connsiteY7" fmla="*/ 2380 h 288130"/>
                <a:gd name="connsiteX8" fmla="*/ 2486 w 381105"/>
                <a:gd name="connsiteY8" fmla="*/ 0 h 288130"/>
                <a:gd name="connsiteX0" fmla="*/ 230 w 378849"/>
                <a:gd name="connsiteY0" fmla="*/ 0 h 288130"/>
                <a:gd name="connsiteX1" fmla="*/ 230 w 378849"/>
                <a:gd name="connsiteY1" fmla="*/ 288130 h 288130"/>
                <a:gd name="connsiteX2" fmla="*/ 43093 w 378849"/>
                <a:gd name="connsiteY2" fmla="*/ 288130 h 288130"/>
                <a:gd name="connsiteX3" fmla="*/ 43093 w 378849"/>
                <a:gd name="connsiteY3" fmla="*/ 90486 h 288130"/>
                <a:gd name="connsiteX4" fmla="*/ 295505 w 378849"/>
                <a:gd name="connsiteY4" fmla="*/ 90486 h 288130"/>
                <a:gd name="connsiteX5" fmla="*/ 295505 w 378849"/>
                <a:gd name="connsiteY5" fmla="*/ 288130 h 288130"/>
                <a:gd name="connsiteX6" fmla="*/ 378849 w 378849"/>
                <a:gd name="connsiteY6" fmla="*/ 288130 h 288130"/>
                <a:gd name="connsiteX7" fmla="*/ 378849 w 378849"/>
                <a:gd name="connsiteY7" fmla="*/ 2380 h 288130"/>
                <a:gd name="connsiteX8" fmla="*/ 230 w 378849"/>
                <a:gd name="connsiteY8" fmla="*/ 0 h 28813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</a:cxnLst>
              <a:rect l="l" t="t" r="r" b="b"/>
              <a:pathLst>
                <a:path w="378849" h="288130" extrusionOk="0">
                  <a:moveTo>
                    <a:pt x="230" y="0"/>
                  </a:moveTo>
                  <a:cubicBezTo>
                    <a:pt x="1024" y="96837"/>
                    <a:pt x="-564" y="191293"/>
                    <a:pt x="230" y="288130"/>
                  </a:cubicBezTo>
                  <a:lnTo>
                    <a:pt x="43093" y="288130"/>
                  </a:lnTo>
                  <a:lnTo>
                    <a:pt x="43093" y="90486"/>
                  </a:lnTo>
                  <a:lnTo>
                    <a:pt x="295505" y="90486"/>
                  </a:lnTo>
                  <a:lnTo>
                    <a:pt x="295505" y="288130"/>
                  </a:lnTo>
                  <a:lnTo>
                    <a:pt x="378849" y="288130"/>
                  </a:lnTo>
                  <a:lnTo>
                    <a:pt x="378849" y="2380"/>
                  </a:lnTo>
                  <a:lnTo>
                    <a:pt x="230" y="0"/>
                  </a:lnTo>
                  <a:close/>
                </a:path>
              </a:pathLst>
            </a:custGeom>
            <a:solidFill>
              <a:srgbClr val="5B9BD5"/>
            </a:solidFill>
            <a:ln w="12700" cap="flat" cmpd="sng" algn="ctr">
              <a:solidFill>
                <a:srgbClr val="5B9BD5">
                  <a:shade val="50000"/>
                </a:srgbClr>
              </a:solidFill>
              <a:prstDash val="solid"/>
              <a:miter lim="800000"/>
            </a:ln>
            <a:effectLst/>
          </p:spPr>
          <p:txBody>
            <a:bodyPr rtlCol="0" anchor="ctr"/>
            <a:lstStyle/>
            <a:p>
              <a:pPr algn="ctr">
                <a:defRPr/>
              </a:pPr>
              <a:endParaRPr lang="en-US" kern="0">
                <a:solidFill>
                  <a:prstClr val="white"/>
                </a:solidFill>
                <a:cs typeface="Arial"/>
              </a:endParaRPr>
            </a:p>
          </p:txBody>
        </p:sp>
      </p:grpSp>
      <p:sp>
        <p:nvSpPr>
          <p:cNvPr id="184" name="Arrow: Up-Down 183">
            <a:extLst>
              <a:ext uri="{FF2B5EF4-FFF2-40B4-BE49-F238E27FC236}">
                <a16:creationId xmlns:a16="http://schemas.microsoft.com/office/drawing/2014/main" id="{F22A0B5D-E4F7-4F26-9456-5DC0B87AECCF}"/>
              </a:ext>
            </a:extLst>
          </p:cNvPr>
          <p:cNvSpPr/>
          <p:nvPr/>
        </p:nvSpPr>
        <p:spPr bwMode="auto">
          <a:xfrm>
            <a:off x="7065583" y="2745161"/>
            <a:ext cx="232773" cy="360186"/>
          </a:xfrm>
          <a:prstGeom prst="upDownArrow">
            <a:avLst/>
          </a:prstGeom>
          <a:solidFill>
            <a:srgbClr val="FFFFFF"/>
          </a:solidFill>
          <a:ln w="12700" cap="flat">
            <a:solidFill>
              <a:srgbClr val="1CADE4"/>
            </a:solidFill>
            <a:prstDash val="solid"/>
            <a:miter lim="800000"/>
          </a:ln>
          <a:effectLst/>
        </p:spPr>
        <p:txBody>
          <a:bodyPr rtlCol="0" anchor="ctr"/>
          <a:lstStyle/>
          <a:p>
            <a:pPr marL="0" marR="0" lvl="0" indent="0" algn="ctr" defTabSz="914400" eaLnBrk="1" fontAlgn="auto" latinLnBrk="0" hangingPunct="1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DE" sz="1600" b="0" i="0" u="none" strike="noStrike" kern="0" cap="none" spc="0" normalizeH="0" baseline="0" noProof="0">
              <a:ln>
                <a:noFill/>
              </a:ln>
              <a:solidFill>
                <a:srgbClr val="9D9D9C"/>
              </a:solidFill>
              <a:effectLst/>
              <a:uLnTx/>
              <a:uFillTx/>
              <a:latin typeface="Arial"/>
              <a:cs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5883241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B6FC11B-F9D1-4AD5-8620-54E5A291F6DC}"/>
              </a:ext>
            </a:extLst>
          </p:cNvPr>
          <p:cNvSpPr txBox="1"/>
          <p:nvPr/>
        </p:nvSpPr>
        <p:spPr>
          <a:xfrm>
            <a:off x="238252" y="1145540"/>
            <a:ext cx="389850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UI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20594B7-C022-4B89-951F-73FC4A541043}"/>
              </a:ext>
            </a:extLst>
          </p:cNvPr>
          <p:cNvSpPr txBox="1"/>
          <p:nvPr/>
        </p:nvSpPr>
        <p:spPr>
          <a:xfrm>
            <a:off x="1706880" y="320040"/>
            <a:ext cx="143603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Platform-AAS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34BB8CA2-1A74-4144-85EF-346290C58F25}"/>
              </a:ext>
            </a:extLst>
          </p:cNvPr>
          <p:cNvSpPr txBox="1"/>
          <p:nvPr/>
        </p:nvSpPr>
        <p:spPr>
          <a:xfrm>
            <a:off x="3770376" y="472440"/>
            <a:ext cx="1390124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ECS-Runtime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89573DE-2921-4EE4-8526-0598A3AD3D4D}"/>
              </a:ext>
            </a:extLst>
          </p:cNvPr>
          <p:cNvSpPr txBox="1"/>
          <p:nvPr/>
        </p:nvSpPr>
        <p:spPr>
          <a:xfrm>
            <a:off x="5641378" y="2511908"/>
            <a:ext cx="1754198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Manager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B5C33EC-1365-478B-89ED-9AE7E7CD8D2A}"/>
              </a:ext>
            </a:extLst>
          </p:cNvPr>
          <p:cNvSpPr txBox="1"/>
          <p:nvPr/>
        </p:nvSpPr>
        <p:spPr>
          <a:xfrm>
            <a:off x="7787170" y="3464012"/>
            <a:ext cx="2115131" cy="369332"/>
          </a:xfrm>
          <a:prstGeom prst="rect">
            <a:avLst/>
          </a:prstGeom>
          <a:noFill/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 Environment</a:t>
            </a:r>
            <a:endParaRPr lang="en-DE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8D9C5FA-89B5-4FB0-857E-9A24C137C86A}"/>
              </a:ext>
            </a:extLst>
          </p:cNvPr>
          <p:cNvCxnSpPr>
            <a:cxnSpLocks/>
            <a:stCxn id="2" idx="2"/>
          </p:cNvCxnSpPr>
          <p:nvPr/>
        </p:nvCxnSpPr>
        <p:spPr>
          <a:xfrm>
            <a:off x="433177" y="1514872"/>
            <a:ext cx="94578" cy="6457342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8855E5F0-6195-47D9-AA6F-A6A62B5DC51D}"/>
              </a:ext>
            </a:extLst>
          </p:cNvPr>
          <p:cNvCxnSpPr>
            <a:cxnSpLocks/>
            <a:stCxn id="3" idx="2"/>
            <a:endCxn id="284" idx="2"/>
          </p:cNvCxnSpPr>
          <p:nvPr/>
        </p:nvCxnSpPr>
        <p:spPr>
          <a:xfrm flipH="1">
            <a:off x="2420372" y="689372"/>
            <a:ext cx="4525" cy="74148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6E7B63AA-C8CB-4F7A-AE15-1682F5D1FF77}"/>
              </a:ext>
            </a:extLst>
          </p:cNvPr>
          <p:cNvCxnSpPr>
            <a:cxnSpLocks/>
            <a:stCxn id="4" idx="2"/>
          </p:cNvCxnSpPr>
          <p:nvPr/>
        </p:nvCxnSpPr>
        <p:spPr>
          <a:xfrm flipH="1">
            <a:off x="4451862" y="841772"/>
            <a:ext cx="13576" cy="724971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>
            <a:extLst>
              <a:ext uri="{FF2B5EF4-FFF2-40B4-BE49-F238E27FC236}">
                <a16:creationId xmlns:a16="http://schemas.microsoft.com/office/drawing/2014/main" id="{16FBBC56-0A42-4B8F-AD4E-3E9A2127B0C3}"/>
              </a:ext>
            </a:extLst>
          </p:cNvPr>
          <p:cNvCxnSpPr>
            <a:cxnSpLocks/>
            <a:stCxn id="5" idx="2"/>
          </p:cNvCxnSpPr>
          <p:nvPr/>
        </p:nvCxnSpPr>
        <p:spPr>
          <a:xfrm>
            <a:off x="6518477" y="2881240"/>
            <a:ext cx="0" cy="4075215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>
            <a:extLst>
              <a:ext uri="{FF2B5EF4-FFF2-40B4-BE49-F238E27FC236}">
                <a16:creationId xmlns:a16="http://schemas.microsoft.com/office/drawing/2014/main" id="{CBEC0AF8-EB08-4BA6-93F1-5426CA9FE6D8}"/>
              </a:ext>
            </a:extLst>
          </p:cNvPr>
          <p:cNvCxnSpPr>
            <a:cxnSpLocks/>
            <a:stCxn id="6" idx="2"/>
          </p:cNvCxnSpPr>
          <p:nvPr/>
        </p:nvCxnSpPr>
        <p:spPr>
          <a:xfrm>
            <a:off x="8844736" y="3833344"/>
            <a:ext cx="0" cy="2133177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Straight Connector 22">
            <a:extLst>
              <a:ext uri="{FF2B5EF4-FFF2-40B4-BE49-F238E27FC236}">
                <a16:creationId xmlns:a16="http://schemas.microsoft.com/office/drawing/2014/main" id="{AE4339A7-8D65-49BB-984B-877697F748F6}"/>
              </a:ext>
            </a:extLst>
          </p:cNvPr>
          <p:cNvCxnSpPr>
            <a:cxnSpLocks/>
          </p:cNvCxnSpPr>
          <p:nvPr/>
        </p:nvCxnSpPr>
        <p:spPr>
          <a:xfrm>
            <a:off x="10914340" y="4535873"/>
            <a:ext cx="15207" cy="145452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" name="Rectangle 26">
            <a:extLst>
              <a:ext uri="{FF2B5EF4-FFF2-40B4-BE49-F238E27FC236}">
                <a16:creationId xmlns:a16="http://schemas.microsoft.com/office/drawing/2014/main" id="{3DD485DD-501C-4991-AEEE-1950AD1720F8}"/>
              </a:ext>
            </a:extLst>
          </p:cNvPr>
          <p:cNvSpPr/>
          <p:nvPr/>
        </p:nvSpPr>
        <p:spPr>
          <a:xfrm>
            <a:off x="4396030" y="101809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EF9589AE-EDA9-498E-BB48-8FACF2CDBCA9}"/>
              </a:ext>
            </a:extLst>
          </p:cNvPr>
          <p:cNvCxnSpPr>
            <a:cxnSpLocks/>
            <a:stCxn id="27" idx="1"/>
            <a:endCxn id="30" idx="3"/>
          </p:cNvCxnSpPr>
          <p:nvPr/>
        </p:nvCxnSpPr>
        <p:spPr>
          <a:xfrm rot="10800000">
            <a:off x="2410650" y="1143544"/>
            <a:ext cx="1985381" cy="6526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" name="Rectangle 29">
            <a:extLst>
              <a:ext uri="{FF2B5EF4-FFF2-40B4-BE49-F238E27FC236}">
                <a16:creationId xmlns:a16="http://schemas.microsoft.com/office/drawing/2014/main" id="{1DDEE8B9-9EFE-4574-9C35-3CBE4A7713C0}"/>
              </a:ext>
            </a:extLst>
          </p:cNvPr>
          <p:cNvSpPr/>
          <p:nvPr/>
        </p:nvSpPr>
        <p:spPr>
          <a:xfrm>
            <a:off x="2231751" y="101156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625BE991-FF6F-4A66-9B73-A7576E61AF09}"/>
              </a:ext>
            </a:extLst>
          </p:cNvPr>
          <p:cNvSpPr txBox="1"/>
          <p:nvPr/>
        </p:nvSpPr>
        <p:spPr>
          <a:xfrm>
            <a:off x="2978012" y="831180"/>
            <a:ext cx="101431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deployEcs</a:t>
            </a:r>
            <a:endParaRPr lang="en-DE" sz="1600" dirty="0"/>
          </a:p>
        </p:txBody>
      </p:sp>
      <p:sp>
        <p:nvSpPr>
          <p:cNvPr id="33" name="Rectangle 32">
            <a:extLst>
              <a:ext uri="{FF2B5EF4-FFF2-40B4-BE49-F238E27FC236}">
                <a16:creationId xmlns:a16="http://schemas.microsoft.com/office/drawing/2014/main" id="{8DE0D28D-A86D-4008-9517-ECF9BB32482F}"/>
              </a:ext>
            </a:extLst>
          </p:cNvPr>
          <p:cNvSpPr/>
          <p:nvPr/>
        </p:nvSpPr>
        <p:spPr>
          <a:xfrm>
            <a:off x="6429027" y="3011996"/>
            <a:ext cx="197729" cy="45248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D770723-2E20-43E1-B85D-C98EE34D2040}"/>
              </a:ext>
            </a:extLst>
          </p:cNvPr>
          <p:cNvSpPr/>
          <p:nvPr/>
        </p:nvSpPr>
        <p:spPr>
          <a:xfrm>
            <a:off x="2243867" y="119970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668396B8-D900-420D-98EC-7F3F59BD1737}"/>
              </a:ext>
            </a:extLst>
          </p:cNvPr>
          <p:cNvSpPr txBox="1"/>
          <p:nvPr/>
        </p:nvSpPr>
        <p:spPr>
          <a:xfrm>
            <a:off x="4605557" y="2871405"/>
            <a:ext cx="16923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deployServiceMgr</a:t>
            </a:r>
            <a:endParaRPr lang="en-DE" sz="1600" dirty="0"/>
          </a:p>
        </p:txBody>
      </p:sp>
      <p:cxnSp>
        <p:nvCxnSpPr>
          <p:cNvPr id="40" name="Straight Connector 39">
            <a:extLst>
              <a:ext uri="{FF2B5EF4-FFF2-40B4-BE49-F238E27FC236}">
                <a16:creationId xmlns:a16="http://schemas.microsoft.com/office/drawing/2014/main" id="{8918389C-918D-49F0-AA18-DB266F237608}"/>
              </a:ext>
            </a:extLst>
          </p:cNvPr>
          <p:cNvCxnSpPr>
            <a:cxnSpLocks/>
          </p:cNvCxnSpPr>
          <p:nvPr/>
        </p:nvCxnSpPr>
        <p:spPr>
          <a:xfrm>
            <a:off x="256032" y="1583703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DBC5BB44-2696-4B34-9369-133CE468658C}"/>
              </a:ext>
            </a:extLst>
          </p:cNvPr>
          <p:cNvSpPr/>
          <p:nvPr/>
        </p:nvSpPr>
        <p:spPr>
          <a:xfrm>
            <a:off x="358567" y="1772647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1593F973-D399-45BD-B782-C572995FFC91}"/>
              </a:ext>
            </a:extLst>
          </p:cNvPr>
          <p:cNvSpPr/>
          <p:nvPr/>
        </p:nvSpPr>
        <p:spPr>
          <a:xfrm>
            <a:off x="2336995" y="177433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EB934C8-7207-4744-9578-CB60BA9F3098}"/>
              </a:ext>
            </a:extLst>
          </p:cNvPr>
          <p:cNvCxnSpPr>
            <a:cxnSpLocks/>
            <a:stCxn id="41" idx="3"/>
            <a:endCxn id="42" idx="1"/>
          </p:cNvCxnSpPr>
          <p:nvPr/>
        </p:nvCxnSpPr>
        <p:spPr>
          <a:xfrm>
            <a:off x="537465" y="1904622"/>
            <a:ext cx="1799530" cy="1687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28E5BC5A-9285-487E-9836-560805DD5433}"/>
              </a:ext>
            </a:extLst>
          </p:cNvPr>
          <p:cNvSpPr txBox="1"/>
          <p:nvPr/>
        </p:nvSpPr>
        <p:spPr>
          <a:xfrm>
            <a:off x="947819" y="1603370"/>
            <a:ext cx="127060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listResources</a:t>
            </a:r>
            <a:endParaRPr lang="en-DE" sz="1600" dirty="0"/>
          </a:p>
        </p:txBody>
      </p:sp>
      <p:sp>
        <p:nvSpPr>
          <p:cNvPr id="47" name="Rectangle 46">
            <a:extLst>
              <a:ext uri="{FF2B5EF4-FFF2-40B4-BE49-F238E27FC236}">
                <a16:creationId xmlns:a16="http://schemas.microsoft.com/office/drawing/2014/main" id="{BA83A1E5-75CE-4433-A394-1C5D2DFDEAA9}"/>
              </a:ext>
            </a:extLst>
          </p:cNvPr>
          <p:cNvSpPr/>
          <p:nvPr/>
        </p:nvSpPr>
        <p:spPr>
          <a:xfrm>
            <a:off x="360759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Rectangle 47">
            <a:extLst>
              <a:ext uri="{FF2B5EF4-FFF2-40B4-BE49-F238E27FC236}">
                <a16:creationId xmlns:a16="http://schemas.microsoft.com/office/drawing/2014/main" id="{63A86212-AE54-437E-A160-8F001F495713}"/>
              </a:ext>
            </a:extLst>
          </p:cNvPr>
          <p:cNvSpPr/>
          <p:nvPr/>
        </p:nvSpPr>
        <p:spPr>
          <a:xfrm>
            <a:off x="4360078" y="2075586"/>
            <a:ext cx="173456" cy="410164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9" name="Connector: Elbow 48">
            <a:extLst>
              <a:ext uri="{FF2B5EF4-FFF2-40B4-BE49-F238E27FC236}">
                <a16:creationId xmlns:a16="http://schemas.microsoft.com/office/drawing/2014/main" id="{2AF0EA71-FA04-4D52-805D-2B5B3D07CEF9}"/>
              </a:ext>
            </a:extLst>
          </p:cNvPr>
          <p:cNvCxnSpPr>
            <a:cxnSpLocks/>
            <a:stCxn id="47" idx="3"/>
            <a:endCxn id="83" idx="1"/>
          </p:cNvCxnSpPr>
          <p:nvPr/>
        </p:nvCxnSpPr>
        <p:spPr>
          <a:xfrm>
            <a:off x="539657" y="2205874"/>
            <a:ext cx="1807721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" name="TextBox 49">
            <a:extLst>
              <a:ext uri="{FF2B5EF4-FFF2-40B4-BE49-F238E27FC236}">
                <a16:creationId xmlns:a16="http://schemas.microsoft.com/office/drawing/2014/main" id="{4099F9C2-4BD8-4A90-BCBC-6F21FA9D9A81}"/>
              </a:ext>
            </a:extLst>
          </p:cNvPr>
          <p:cNvSpPr txBox="1"/>
          <p:nvPr/>
        </p:nvSpPr>
        <p:spPr>
          <a:xfrm>
            <a:off x="845544" y="1904622"/>
            <a:ext cx="131356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addContainer</a:t>
            </a:r>
            <a:endParaRPr lang="en-DE" sz="1600" dirty="0"/>
          </a:p>
        </p:txBody>
      </p:sp>
      <p:sp>
        <p:nvSpPr>
          <p:cNvPr id="51" name="Rectangle 50">
            <a:extLst>
              <a:ext uri="{FF2B5EF4-FFF2-40B4-BE49-F238E27FC236}">
                <a16:creationId xmlns:a16="http://schemas.microsoft.com/office/drawing/2014/main" id="{0D0AD57F-9A56-437D-BC05-291F01D3A489}"/>
              </a:ext>
            </a:extLst>
          </p:cNvPr>
          <p:cNvSpPr/>
          <p:nvPr/>
        </p:nvSpPr>
        <p:spPr>
          <a:xfrm>
            <a:off x="353185" y="2561081"/>
            <a:ext cx="176661" cy="911708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52" name="Rectangle 51">
            <a:extLst>
              <a:ext uri="{FF2B5EF4-FFF2-40B4-BE49-F238E27FC236}">
                <a16:creationId xmlns:a16="http://schemas.microsoft.com/office/drawing/2014/main" id="{8D30FF90-6CB5-4F94-9C18-DCEC4F052865}"/>
              </a:ext>
            </a:extLst>
          </p:cNvPr>
          <p:cNvSpPr/>
          <p:nvPr/>
        </p:nvSpPr>
        <p:spPr>
          <a:xfrm>
            <a:off x="4361649" y="2562768"/>
            <a:ext cx="174595" cy="90171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CE9F21A8-ADBE-4BAE-B665-9CABD3DD9E9E}"/>
              </a:ext>
            </a:extLst>
          </p:cNvPr>
          <p:cNvCxnSpPr>
            <a:cxnSpLocks/>
            <a:stCxn id="76" idx="3"/>
            <a:endCxn id="86" idx="1"/>
          </p:cNvCxnSpPr>
          <p:nvPr/>
        </p:nvCxnSpPr>
        <p:spPr>
          <a:xfrm>
            <a:off x="529847" y="2691722"/>
            <a:ext cx="1815444" cy="141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TextBox 53">
            <a:extLst>
              <a:ext uri="{FF2B5EF4-FFF2-40B4-BE49-F238E27FC236}">
                <a16:creationId xmlns:a16="http://schemas.microsoft.com/office/drawing/2014/main" id="{AFC8409A-E4C3-4913-9016-D4528165F86E}"/>
              </a:ext>
            </a:extLst>
          </p:cNvPr>
          <p:cNvSpPr txBox="1"/>
          <p:nvPr/>
        </p:nvSpPr>
        <p:spPr>
          <a:xfrm>
            <a:off x="800527" y="2413931"/>
            <a:ext cx="138409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startContainer</a:t>
            </a:r>
            <a:endParaRPr lang="en-DE" sz="1600" dirty="0"/>
          </a:p>
        </p:txBody>
      </p:sp>
      <p:cxnSp>
        <p:nvCxnSpPr>
          <p:cNvPr id="55" name="Connector: Elbow 54">
            <a:extLst>
              <a:ext uri="{FF2B5EF4-FFF2-40B4-BE49-F238E27FC236}">
                <a16:creationId xmlns:a16="http://schemas.microsoft.com/office/drawing/2014/main" id="{4D2A94AE-22DD-4C99-BE05-F3694BE09B9C}"/>
              </a:ext>
            </a:extLst>
          </p:cNvPr>
          <p:cNvCxnSpPr>
            <a:cxnSpLocks/>
            <a:stCxn id="73" idx="3"/>
            <a:endCxn id="5" idx="1"/>
          </p:cNvCxnSpPr>
          <p:nvPr/>
        </p:nvCxnSpPr>
        <p:spPr>
          <a:xfrm flipV="1">
            <a:off x="4533783" y="2696574"/>
            <a:ext cx="1107595" cy="555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" name="Connector: Elbow 57">
            <a:extLst>
              <a:ext uri="{FF2B5EF4-FFF2-40B4-BE49-F238E27FC236}">
                <a16:creationId xmlns:a16="http://schemas.microsoft.com/office/drawing/2014/main" id="{B6925B77-5B3D-492B-854D-09E51FCB3FA8}"/>
              </a:ext>
            </a:extLst>
          </p:cNvPr>
          <p:cNvCxnSpPr>
            <a:cxnSpLocks/>
            <a:stCxn id="68" idx="1"/>
            <a:endCxn id="71" idx="3"/>
          </p:cNvCxnSpPr>
          <p:nvPr/>
        </p:nvCxnSpPr>
        <p:spPr>
          <a:xfrm rot="10800000">
            <a:off x="4533537" y="3336793"/>
            <a:ext cx="1896141" cy="190"/>
          </a:xfrm>
          <a:prstGeom prst="bentConnector3">
            <a:avLst/>
          </a:prstGeom>
          <a:ln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>
            <a:extLst>
              <a:ext uri="{FF2B5EF4-FFF2-40B4-BE49-F238E27FC236}">
                <a16:creationId xmlns:a16="http://schemas.microsoft.com/office/drawing/2014/main" id="{F17278C2-2C67-428A-BE55-7A627E73847E}"/>
              </a:ext>
            </a:extLst>
          </p:cNvPr>
          <p:cNvSpPr/>
          <p:nvPr/>
        </p:nvSpPr>
        <p:spPr>
          <a:xfrm>
            <a:off x="6428108" y="304318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3" name="Rectangle 62">
            <a:extLst>
              <a:ext uri="{FF2B5EF4-FFF2-40B4-BE49-F238E27FC236}">
                <a16:creationId xmlns:a16="http://schemas.microsoft.com/office/drawing/2014/main" id="{56343F7F-4E7F-4CE3-851A-6CFA20AD7E52}"/>
              </a:ext>
            </a:extLst>
          </p:cNvPr>
          <p:cNvSpPr/>
          <p:nvPr/>
        </p:nvSpPr>
        <p:spPr>
          <a:xfrm>
            <a:off x="2255942" y="304042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68" name="Rectangle 67">
            <a:extLst>
              <a:ext uri="{FF2B5EF4-FFF2-40B4-BE49-F238E27FC236}">
                <a16:creationId xmlns:a16="http://schemas.microsoft.com/office/drawing/2014/main" id="{3AB7743A-24B3-4ECE-A114-DE8F4C7E80EF}"/>
              </a:ext>
            </a:extLst>
          </p:cNvPr>
          <p:cNvSpPr/>
          <p:nvPr/>
        </p:nvSpPr>
        <p:spPr>
          <a:xfrm>
            <a:off x="6429677" y="320500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1" name="Rectangle 70">
            <a:extLst>
              <a:ext uri="{FF2B5EF4-FFF2-40B4-BE49-F238E27FC236}">
                <a16:creationId xmlns:a16="http://schemas.microsoft.com/office/drawing/2014/main" id="{D18A3F27-A53B-4667-A817-10BCAC27951A}"/>
              </a:ext>
            </a:extLst>
          </p:cNvPr>
          <p:cNvSpPr/>
          <p:nvPr/>
        </p:nvSpPr>
        <p:spPr>
          <a:xfrm>
            <a:off x="4354638" y="32048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3" name="Rectangle 72">
            <a:extLst>
              <a:ext uri="{FF2B5EF4-FFF2-40B4-BE49-F238E27FC236}">
                <a16:creationId xmlns:a16="http://schemas.microsoft.com/office/drawing/2014/main" id="{83ECA879-9E1E-46A8-B606-B990530071E5}"/>
              </a:ext>
            </a:extLst>
          </p:cNvPr>
          <p:cNvSpPr/>
          <p:nvPr/>
        </p:nvSpPr>
        <p:spPr>
          <a:xfrm>
            <a:off x="4354885" y="256515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76" name="Rectangle 75">
            <a:extLst>
              <a:ext uri="{FF2B5EF4-FFF2-40B4-BE49-F238E27FC236}">
                <a16:creationId xmlns:a16="http://schemas.microsoft.com/office/drawing/2014/main" id="{A5019988-169E-4725-B174-34495C406E63}"/>
              </a:ext>
            </a:extLst>
          </p:cNvPr>
          <p:cNvSpPr/>
          <p:nvPr/>
        </p:nvSpPr>
        <p:spPr>
          <a:xfrm>
            <a:off x="350949" y="255974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3180695-06C1-40E3-AF16-7B43FD9B874E}"/>
              </a:ext>
            </a:extLst>
          </p:cNvPr>
          <p:cNvCxnSpPr>
            <a:cxnSpLocks/>
            <a:stCxn id="61" idx="1"/>
            <a:endCxn id="63" idx="3"/>
          </p:cNvCxnSpPr>
          <p:nvPr/>
        </p:nvCxnSpPr>
        <p:spPr>
          <a:xfrm rot="10800000">
            <a:off x="2434840" y="3172396"/>
            <a:ext cx="3993268" cy="2760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8" name="Connector: Elbow 77">
            <a:extLst>
              <a:ext uri="{FF2B5EF4-FFF2-40B4-BE49-F238E27FC236}">
                <a16:creationId xmlns:a16="http://schemas.microsoft.com/office/drawing/2014/main" id="{B3363F9A-1DC7-48BA-855E-3B83EF095BB8}"/>
              </a:ext>
            </a:extLst>
          </p:cNvPr>
          <p:cNvCxnSpPr>
            <a:cxnSpLocks/>
            <a:stCxn id="71" idx="1"/>
            <a:endCxn id="81" idx="3"/>
          </p:cNvCxnSpPr>
          <p:nvPr/>
        </p:nvCxnSpPr>
        <p:spPr>
          <a:xfrm rot="10800000" flipV="1">
            <a:off x="530632" y="3336792"/>
            <a:ext cx="3824006" cy="9427"/>
          </a:xfrm>
          <a:prstGeom prst="bentConnector3">
            <a:avLst>
              <a:gd name="adj1" fmla="val 50000"/>
            </a:avLst>
          </a:prstGeom>
          <a:ln>
            <a:solidFill>
              <a:schemeClr val="bg1">
                <a:lumMod val="65000"/>
              </a:schemeClr>
            </a:solidFill>
            <a:prstDash val="dash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1" name="Rectangle 80">
            <a:extLst>
              <a:ext uri="{FF2B5EF4-FFF2-40B4-BE49-F238E27FC236}">
                <a16:creationId xmlns:a16="http://schemas.microsoft.com/office/drawing/2014/main" id="{6A7400C1-A6B0-4F03-9017-5A15D0089B1C}"/>
              </a:ext>
            </a:extLst>
          </p:cNvPr>
          <p:cNvSpPr/>
          <p:nvPr/>
        </p:nvSpPr>
        <p:spPr>
          <a:xfrm>
            <a:off x="351734" y="321424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83" name="Rectangle 82">
            <a:extLst>
              <a:ext uri="{FF2B5EF4-FFF2-40B4-BE49-F238E27FC236}">
                <a16:creationId xmlns:a16="http://schemas.microsoft.com/office/drawing/2014/main" id="{59F52B55-1130-4669-B1B4-C7F96EE643FE}"/>
              </a:ext>
            </a:extLst>
          </p:cNvPr>
          <p:cNvSpPr/>
          <p:nvPr/>
        </p:nvSpPr>
        <p:spPr>
          <a:xfrm>
            <a:off x="2347378" y="207389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86" name="Rectangle 85">
            <a:extLst>
              <a:ext uri="{FF2B5EF4-FFF2-40B4-BE49-F238E27FC236}">
                <a16:creationId xmlns:a16="http://schemas.microsoft.com/office/drawing/2014/main" id="{C69DDE87-47E6-4AE4-A712-771D73D2E466}"/>
              </a:ext>
            </a:extLst>
          </p:cNvPr>
          <p:cNvSpPr/>
          <p:nvPr/>
        </p:nvSpPr>
        <p:spPr>
          <a:xfrm>
            <a:off x="2345291" y="2561158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87" name="Connector: Elbow 86">
            <a:extLst>
              <a:ext uri="{FF2B5EF4-FFF2-40B4-BE49-F238E27FC236}">
                <a16:creationId xmlns:a16="http://schemas.microsoft.com/office/drawing/2014/main" id="{2289D4E4-E2E4-436C-B92C-9EC37A80EB09}"/>
              </a:ext>
            </a:extLst>
          </p:cNvPr>
          <p:cNvCxnSpPr>
            <a:cxnSpLocks/>
            <a:stCxn id="83" idx="3"/>
            <a:endCxn id="305" idx="1"/>
          </p:cNvCxnSpPr>
          <p:nvPr/>
        </p:nvCxnSpPr>
        <p:spPr>
          <a:xfrm>
            <a:off x="2526276" y="2205874"/>
            <a:ext cx="1836131" cy="1434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1" name="Connector: Elbow 90">
            <a:extLst>
              <a:ext uri="{FF2B5EF4-FFF2-40B4-BE49-F238E27FC236}">
                <a16:creationId xmlns:a16="http://schemas.microsoft.com/office/drawing/2014/main" id="{8558B615-302D-4B1F-9287-7D33C1716F0F}"/>
              </a:ext>
            </a:extLst>
          </p:cNvPr>
          <p:cNvCxnSpPr>
            <a:cxnSpLocks/>
            <a:stCxn id="86" idx="3"/>
            <a:endCxn id="73" idx="1"/>
          </p:cNvCxnSpPr>
          <p:nvPr/>
        </p:nvCxnSpPr>
        <p:spPr>
          <a:xfrm>
            <a:off x="2524189" y="2693133"/>
            <a:ext cx="1830696" cy="3996"/>
          </a:xfrm>
          <a:prstGeom prst="bentConnector3">
            <a:avLst>
              <a:gd name="adj1" fmla="val 50000"/>
            </a:avLst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Rectangle 96">
            <a:extLst>
              <a:ext uri="{FF2B5EF4-FFF2-40B4-BE49-F238E27FC236}">
                <a16:creationId xmlns:a16="http://schemas.microsoft.com/office/drawing/2014/main" id="{2D874C33-7083-49C9-90F5-0E7B7FF9DADD}"/>
              </a:ext>
            </a:extLst>
          </p:cNvPr>
          <p:cNvSpPr/>
          <p:nvPr/>
        </p:nvSpPr>
        <p:spPr>
          <a:xfrm>
            <a:off x="353183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98" name="Rectangle 97">
            <a:extLst>
              <a:ext uri="{FF2B5EF4-FFF2-40B4-BE49-F238E27FC236}">
                <a16:creationId xmlns:a16="http://schemas.microsoft.com/office/drawing/2014/main" id="{EF59320F-AB18-4BCF-AB06-EF9BA6DB408C}"/>
              </a:ext>
            </a:extLst>
          </p:cNvPr>
          <p:cNvSpPr/>
          <p:nvPr/>
        </p:nvSpPr>
        <p:spPr>
          <a:xfrm>
            <a:off x="6428108" y="3524303"/>
            <a:ext cx="198647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9" name="Connector: Elbow 98">
            <a:extLst>
              <a:ext uri="{FF2B5EF4-FFF2-40B4-BE49-F238E27FC236}">
                <a16:creationId xmlns:a16="http://schemas.microsoft.com/office/drawing/2014/main" id="{152DAC6C-85AC-425F-8B67-D03DB436FFC9}"/>
              </a:ext>
            </a:extLst>
          </p:cNvPr>
          <p:cNvCxnSpPr>
            <a:cxnSpLocks/>
            <a:stCxn id="97" idx="3"/>
            <a:endCxn id="100" idx="1"/>
          </p:cNvCxnSpPr>
          <p:nvPr/>
        </p:nvCxnSpPr>
        <p:spPr>
          <a:xfrm>
            <a:off x="532081" y="36545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0" name="Rectangle 99">
            <a:extLst>
              <a:ext uri="{FF2B5EF4-FFF2-40B4-BE49-F238E27FC236}">
                <a16:creationId xmlns:a16="http://schemas.microsoft.com/office/drawing/2014/main" id="{173EAB3D-7036-49BC-AE22-3306EA401364}"/>
              </a:ext>
            </a:extLst>
          </p:cNvPr>
          <p:cNvSpPr/>
          <p:nvPr/>
        </p:nvSpPr>
        <p:spPr>
          <a:xfrm>
            <a:off x="2348946" y="35226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01" name="Connector: Elbow 100">
            <a:extLst>
              <a:ext uri="{FF2B5EF4-FFF2-40B4-BE49-F238E27FC236}">
                <a16:creationId xmlns:a16="http://schemas.microsoft.com/office/drawing/2014/main" id="{99D01F51-A85A-40A2-8E0E-A675CD27DF30}"/>
              </a:ext>
            </a:extLst>
          </p:cNvPr>
          <p:cNvCxnSpPr>
            <a:cxnSpLocks/>
            <a:stCxn id="100" idx="3"/>
            <a:endCxn id="98" idx="1"/>
          </p:cNvCxnSpPr>
          <p:nvPr/>
        </p:nvCxnSpPr>
        <p:spPr>
          <a:xfrm>
            <a:off x="2527844" y="3654591"/>
            <a:ext cx="3900264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2" name="TextBox 101">
            <a:extLst>
              <a:ext uri="{FF2B5EF4-FFF2-40B4-BE49-F238E27FC236}">
                <a16:creationId xmlns:a16="http://schemas.microsoft.com/office/drawing/2014/main" id="{8D7BFA46-BCAE-4941-B460-0DA9070EC6CC}"/>
              </a:ext>
            </a:extLst>
          </p:cNvPr>
          <p:cNvSpPr txBox="1"/>
          <p:nvPr/>
        </p:nvSpPr>
        <p:spPr>
          <a:xfrm>
            <a:off x="928834" y="3353339"/>
            <a:ext cx="11151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addArtifact</a:t>
            </a:r>
            <a:endParaRPr lang="en-DE" sz="16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A4F5FBED-1065-4109-AFBD-F6C79874F0FF}"/>
              </a:ext>
            </a:extLst>
          </p:cNvPr>
          <p:cNvSpPr txBox="1"/>
          <p:nvPr/>
        </p:nvSpPr>
        <p:spPr>
          <a:xfrm>
            <a:off x="5344697" y="3392907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cxnSp>
        <p:nvCxnSpPr>
          <p:cNvPr id="106" name="Connector: Elbow 105">
            <a:extLst>
              <a:ext uri="{FF2B5EF4-FFF2-40B4-BE49-F238E27FC236}">
                <a16:creationId xmlns:a16="http://schemas.microsoft.com/office/drawing/2014/main" id="{2C3F6B32-FAA6-4DB0-9762-18C5950B8837}"/>
              </a:ext>
            </a:extLst>
          </p:cNvPr>
          <p:cNvCxnSpPr>
            <a:cxnSpLocks/>
            <a:stCxn id="98" idx="3"/>
            <a:endCxn id="6" idx="1"/>
          </p:cNvCxnSpPr>
          <p:nvPr/>
        </p:nvCxnSpPr>
        <p:spPr>
          <a:xfrm flipV="1">
            <a:off x="6626755" y="3648678"/>
            <a:ext cx="1160415" cy="7600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0" name="Connector: Elbow 109">
            <a:extLst>
              <a:ext uri="{FF2B5EF4-FFF2-40B4-BE49-F238E27FC236}">
                <a16:creationId xmlns:a16="http://schemas.microsoft.com/office/drawing/2014/main" id="{34E2AB47-8C79-441E-AD3F-C90D19D6F2C1}"/>
              </a:ext>
            </a:extLst>
          </p:cNvPr>
          <p:cNvCxnSpPr>
            <a:cxnSpLocks/>
            <a:stCxn id="126" idx="3"/>
            <a:endCxn id="7" idx="1"/>
          </p:cNvCxnSpPr>
          <p:nvPr/>
        </p:nvCxnSpPr>
        <p:spPr>
          <a:xfrm flipV="1">
            <a:off x="8917782" y="4458455"/>
            <a:ext cx="1567338" cy="525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5" name="Rectangle 114">
            <a:extLst>
              <a:ext uri="{FF2B5EF4-FFF2-40B4-BE49-F238E27FC236}">
                <a16:creationId xmlns:a16="http://schemas.microsoft.com/office/drawing/2014/main" id="{BC7EF733-7D18-4BCE-916E-B0404C5535D2}"/>
              </a:ext>
            </a:extLst>
          </p:cNvPr>
          <p:cNvSpPr/>
          <p:nvPr/>
        </p:nvSpPr>
        <p:spPr>
          <a:xfrm>
            <a:off x="345867" y="4210909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16" name="Connector: Elbow 115">
            <a:extLst>
              <a:ext uri="{FF2B5EF4-FFF2-40B4-BE49-F238E27FC236}">
                <a16:creationId xmlns:a16="http://schemas.microsoft.com/office/drawing/2014/main" id="{80A50849-AD96-40B0-929F-100D9A4A6CB9}"/>
              </a:ext>
            </a:extLst>
          </p:cNvPr>
          <p:cNvCxnSpPr>
            <a:cxnSpLocks/>
            <a:stCxn id="115" idx="3"/>
            <a:endCxn id="119" idx="1"/>
          </p:cNvCxnSpPr>
          <p:nvPr/>
        </p:nvCxnSpPr>
        <p:spPr>
          <a:xfrm>
            <a:off x="524765" y="4342884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9" name="Rectangle 118">
            <a:extLst>
              <a:ext uri="{FF2B5EF4-FFF2-40B4-BE49-F238E27FC236}">
                <a16:creationId xmlns:a16="http://schemas.microsoft.com/office/drawing/2014/main" id="{5053AC5D-EF66-402F-B0FF-F0D889F544D3}"/>
              </a:ext>
            </a:extLst>
          </p:cNvPr>
          <p:cNvSpPr/>
          <p:nvPr/>
        </p:nvSpPr>
        <p:spPr>
          <a:xfrm>
            <a:off x="2343759" y="4216785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73FBB770-2182-4D86-AAEC-06987BE21664}"/>
              </a:ext>
            </a:extLst>
          </p:cNvPr>
          <p:cNvSpPr txBox="1"/>
          <p:nvPr/>
        </p:nvSpPr>
        <p:spPr>
          <a:xfrm>
            <a:off x="858213" y="4083801"/>
            <a:ext cx="124777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startServices</a:t>
            </a:r>
            <a:endParaRPr lang="en-DE" sz="1600" dirty="0"/>
          </a:p>
        </p:txBody>
      </p:sp>
      <p:sp>
        <p:nvSpPr>
          <p:cNvPr id="122" name="Rectangle 121">
            <a:extLst>
              <a:ext uri="{FF2B5EF4-FFF2-40B4-BE49-F238E27FC236}">
                <a16:creationId xmlns:a16="http://schemas.microsoft.com/office/drawing/2014/main" id="{BDCCC92C-766F-480A-8AEA-585C0472866B}"/>
              </a:ext>
            </a:extLst>
          </p:cNvPr>
          <p:cNvSpPr/>
          <p:nvPr/>
        </p:nvSpPr>
        <p:spPr>
          <a:xfrm>
            <a:off x="6428109" y="4214694"/>
            <a:ext cx="195090" cy="498282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3" name="Connector: Elbow 122">
            <a:extLst>
              <a:ext uri="{FF2B5EF4-FFF2-40B4-BE49-F238E27FC236}">
                <a16:creationId xmlns:a16="http://schemas.microsoft.com/office/drawing/2014/main" id="{31224C77-9696-434E-A8BC-503E40B730AF}"/>
              </a:ext>
            </a:extLst>
          </p:cNvPr>
          <p:cNvCxnSpPr>
            <a:cxnSpLocks/>
            <a:stCxn id="119" idx="3"/>
            <a:endCxn id="239" idx="1"/>
          </p:cNvCxnSpPr>
          <p:nvPr/>
        </p:nvCxnSpPr>
        <p:spPr>
          <a:xfrm>
            <a:off x="2522657" y="4348760"/>
            <a:ext cx="3912854" cy="402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6" name="Rectangle 125">
            <a:extLst>
              <a:ext uri="{FF2B5EF4-FFF2-40B4-BE49-F238E27FC236}">
                <a16:creationId xmlns:a16="http://schemas.microsoft.com/office/drawing/2014/main" id="{FF67CB35-1271-44DD-8105-A29229E22FCD}"/>
              </a:ext>
            </a:extLst>
          </p:cNvPr>
          <p:cNvSpPr/>
          <p:nvPr/>
        </p:nvSpPr>
        <p:spPr>
          <a:xfrm>
            <a:off x="8745412" y="4262040"/>
            <a:ext cx="172370" cy="40333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27" name="Connector: Elbow 126">
            <a:extLst>
              <a:ext uri="{FF2B5EF4-FFF2-40B4-BE49-F238E27FC236}">
                <a16:creationId xmlns:a16="http://schemas.microsoft.com/office/drawing/2014/main" id="{B05F5F3C-BC76-42C5-AA44-BD3B839FD79C}"/>
              </a:ext>
            </a:extLst>
          </p:cNvPr>
          <p:cNvCxnSpPr>
            <a:cxnSpLocks/>
            <a:stCxn id="122" idx="3"/>
            <a:endCxn id="126" idx="1"/>
          </p:cNvCxnSpPr>
          <p:nvPr/>
        </p:nvCxnSpPr>
        <p:spPr>
          <a:xfrm flipV="1">
            <a:off x="6623199" y="4463710"/>
            <a:ext cx="2122213" cy="125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5" name="Rectangle 134">
            <a:extLst>
              <a:ext uri="{FF2B5EF4-FFF2-40B4-BE49-F238E27FC236}">
                <a16:creationId xmlns:a16="http://schemas.microsoft.com/office/drawing/2014/main" id="{720DAC9D-E03E-4A23-B1D1-CAF24FB95CC9}"/>
              </a:ext>
            </a:extLst>
          </p:cNvPr>
          <p:cNvSpPr/>
          <p:nvPr/>
        </p:nvSpPr>
        <p:spPr>
          <a:xfrm>
            <a:off x="10929547" y="4817420"/>
            <a:ext cx="198646" cy="793289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4" name="Rectangle 133">
            <a:extLst>
              <a:ext uri="{FF2B5EF4-FFF2-40B4-BE49-F238E27FC236}">
                <a16:creationId xmlns:a16="http://schemas.microsoft.com/office/drawing/2014/main" id="{96B32F12-F348-453B-B1F4-18B231F1F6E4}"/>
              </a:ext>
            </a:extLst>
          </p:cNvPr>
          <p:cNvSpPr/>
          <p:nvPr/>
        </p:nvSpPr>
        <p:spPr>
          <a:xfrm>
            <a:off x="10872282" y="4845702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31" name="Rectangle 130">
            <a:extLst>
              <a:ext uri="{FF2B5EF4-FFF2-40B4-BE49-F238E27FC236}">
                <a16:creationId xmlns:a16="http://schemas.microsoft.com/office/drawing/2014/main" id="{212B55F0-1CC6-4CD4-AD13-761718171A9F}"/>
              </a:ext>
            </a:extLst>
          </p:cNvPr>
          <p:cNvSpPr/>
          <p:nvPr/>
        </p:nvSpPr>
        <p:spPr>
          <a:xfrm>
            <a:off x="10815017" y="4873983"/>
            <a:ext cx="198646" cy="79329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36" name="Connector: Elbow 135">
            <a:extLst>
              <a:ext uri="{FF2B5EF4-FFF2-40B4-BE49-F238E27FC236}">
                <a16:creationId xmlns:a16="http://schemas.microsoft.com/office/drawing/2014/main" id="{5F71367A-F11A-4754-BB2F-458F65BA76A9}"/>
              </a:ext>
            </a:extLst>
          </p:cNvPr>
          <p:cNvCxnSpPr>
            <a:cxnSpLocks/>
            <a:stCxn id="131" idx="3"/>
            <a:endCxn id="140" idx="3"/>
          </p:cNvCxnSpPr>
          <p:nvPr/>
        </p:nvCxnSpPr>
        <p:spPr>
          <a:xfrm flipV="1">
            <a:off x="11013663" y="5005958"/>
            <a:ext cx="34717" cy="264670"/>
          </a:xfrm>
          <a:prstGeom prst="bentConnector3">
            <a:avLst>
              <a:gd name="adj1" fmla="val 758467"/>
            </a:avLst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0" name="Rectangle 139">
            <a:extLst>
              <a:ext uri="{FF2B5EF4-FFF2-40B4-BE49-F238E27FC236}">
                <a16:creationId xmlns:a16="http://schemas.microsoft.com/office/drawing/2014/main" id="{5B6B3AAB-D9AA-434B-9F8A-6E2C0F8AC484}"/>
              </a:ext>
            </a:extLst>
          </p:cNvPr>
          <p:cNvSpPr/>
          <p:nvPr/>
        </p:nvSpPr>
        <p:spPr>
          <a:xfrm>
            <a:off x="10869482" y="487398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05111D3B-5213-4541-9657-E2F397EAE298}"/>
              </a:ext>
            </a:extLst>
          </p:cNvPr>
          <p:cNvSpPr/>
          <p:nvPr/>
        </p:nvSpPr>
        <p:spPr>
          <a:xfrm>
            <a:off x="345867" y="58584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3" name="Connector: Elbow 142">
            <a:extLst>
              <a:ext uri="{FF2B5EF4-FFF2-40B4-BE49-F238E27FC236}">
                <a16:creationId xmlns:a16="http://schemas.microsoft.com/office/drawing/2014/main" id="{A48E24CC-05EC-4D24-A0C4-D03893D3F195}"/>
              </a:ext>
            </a:extLst>
          </p:cNvPr>
          <p:cNvCxnSpPr>
            <a:cxnSpLocks/>
            <a:stCxn id="142" idx="3"/>
            <a:endCxn id="144" idx="1"/>
          </p:cNvCxnSpPr>
          <p:nvPr/>
        </p:nvCxnSpPr>
        <p:spPr>
          <a:xfrm>
            <a:off x="524765" y="5990401"/>
            <a:ext cx="1818994" cy="5876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4" name="Rectangle 143">
            <a:extLst>
              <a:ext uri="{FF2B5EF4-FFF2-40B4-BE49-F238E27FC236}">
                <a16:creationId xmlns:a16="http://schemas.microsoft.com/office/drawing/2014/main" id="{E9F90D34-7D8B-4E8F-A520-4623348AF50C}"/>
              </a:ext>
            </a:extLst>
          </p:cNvPr>
          <p:cNvSpPr/>
          <p:nvPr/>
        </p:nvSpPr>
        <p:spPr>
          <a:xfrm>
            <a:off x="2343759" y="5864302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sp>
        <p:nvSpPr>
          <p:cNvPr id="145" name="Rectangle 144">
            <a:extLst>
              <a:ext uri="{FF2B5EF4-FFF2-40B4-BE49-F238E27FC236}">
                <a16:creationId xmlns:a16="http://schemas.microsoft.com/office/drawing/2014/main" id="{E86E82DD-7F36-44BB-AFDF-0BD037D330BE}"/>
              </a:ext>
            </a:extLst>
          </p:cNvPr>
          <p:cNvSpPr/>
          <p:nvPr/>
        </p:nvSpPr>
        <p:spPr>
          <a:xfrm>
            <a:off x="6428109" y="5862211"/>
            <a:ext cx="195090" cy="42156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6" name="Connector: Elbow 145">
            <a:extLst>
              <a:ext uri="{FF2B5EF4-FFF2-40B4-BE49-F238E27FC236}">
                <a16:creationId xmlns:a16="http://schemas.microsoft.com/office/drawing/2014/main" id="{8FE70852-DE74-44D5-8680-F744FDDB8ABC}"/>
              </a:ext>
            </a:extLst>
          </p:cNvPr>
          <p:cNvCxnSpPr>
            <a:cxnSpLocks/>
            <a:stCxn id="144" idx="3"/>
            <a:endCxn id="256" idx="1"/>
          </p:cNvCxnSpPr>
          <p:nvPr/>
        </p:nvCxnSpPr>
        <p:spPr>
          <a:xfrm>
            <a:off x="2522657" y="5996277"/>
            <a:ext cx="3921644" cy="411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Connector: Elbow 147">
            <a:extLst>
              <a:ext uri="{FF2B5EF4-FFF2-40B4-BE49-F238E27FC236}">
                <a16:creationId xmlns:a16="http://schemas.microsoft.com/office/drawing/2014/main" id="{1EE7CC4E-686E-414E-9C7C-D7D40C247E18}"/>
              </a:ext>
            </a:extLst>
          </p:cNvPr>
          <p:cNvCxnSpPr>
            <a:cxnSpLocks/>
            <a:stCxn id="256" idx="3"/>
            <a:endCxn id="161" idx="1"/>
          </p:cNvCxnSpPr>
          <p:nvPr/>
        </p:nvCxnSpPr>
        <p:spPr>
          <a:xfrm flipV="1">
            <a:off x="6623199" y="5996591"/>
            <a:ext cx="2115685" cy="379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Rectangle 148">
            <a:extLst>
              <a:ext uri="{FF2B5EF4-FFF2-40B4-BE49-F238E27FC236}">
                <a16:creationId xmlns:a16="http://schemas.microsoft.com/office/drawing/2014/main" id="{60BC5BE7-27E1-48F6-9E33-39E42A47F4C5}"/>
              </a:ext>
            </a:extLst>
          </p:cNvPr>
          <p:cNvSpPr/>
          <p:nvPr/>
        </p:nvSpPr>
        <p:spPr>
          <a:xfrm>
            <a:off x="2347990" y="514218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50" name="Connector: Elbow 149">
            <a:extLst>
              <a:ext uri="{FF2B5EF4-FFF2-40B4-BE49-F238E27FC236}">
                <a16:creationId xmlns:a16="http://schemas.microsoft.com/office/drawing/2014/main" id="{5591168A-0380-44DB-87CA-4114CC929D17}"/>
              </a:ext>
            </a:extLst>
          </p:cNvPr>
          <p:cNvCxnSpPr>
            <a:cxnSpLocks/>
            <a:stCxn id="131" idx="1"/>
            <a:endCxn id="149" idx="3"/>
          </p:cNvCxnSpPr>
          <p:nvPr/>
        </p:nvCxnSpPr>
        <p:spPr>
          <a:xfrm rot="10800000" flipV="1">
            <a:off x="2526889" y="5270627"/>
            <a:ext cx="8288129" cy="3531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5" name="Cross 154">
            <a:extLst>
              <a:ext uri="{FF2B5EF4-FFF2-40B4-BE49-F238E27FC236}">
                <a16:creationId xmlns:a16="http://schemas.microsoft.com/office/drawing/2014/main" id="{C51FD6B2-4E28-44A0-B8DD-D12E34E50AE2}"/>
              </a:ext>
            </a:extLst>
          </p:cNvPr>
          <p:cNvSpPr/>
          <p:nvPr/>
        </p:nvSpPr>
        <p:spPr>
          <a:xfrm rot="18999847">
            <a:off x="8490656" y="56637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56" name="Cross 155">
            <a:extLst>
              <a:ext uri="{FF2B5EF4-FFF2-40B4-BE49-F238E27FC236}">
                <a16:creationId xmlns:a16="http://schemas.microsoft.com/office/drawing/2014/main" id="{E452BD72-4FFA-4641-A2C4-E69F1945902B}"/>
              </a:ext>
            </a:extLst>
          </p:cNvPr>
          <p:cNvSpPr/>
          <p:nvPr/>
        </p:nvSpPr>
        <p:spPr>
          <a:xfrm rot="18999847">
            <a:off x="10586591" y="5657710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7" name="Connector: Elbow 156">
            <a:extLst>
              <a:ext uri="{FF2B5EF4-FFF2-40B4-BE49-F238E27FC236}">
                <a16:creationId xmlns:a16="http://schemas.microsoft.com/office/drawing/2014/main" id="{F16F230E-779C-46AF-8103-95E8975F5946}"/>
              </a:ext>
            </a:extLst>
          </p:cNvPr>
          <p:cNvCxnSpPr>
            <a:cxnSpLocks/>
            <a:stCxn id="161" idx="3"/>
            <a:endCxn id="163" idx="1"/>
          </p:cNvCxnSpPr>
          <p:nvPr/>
        </p:nvCxnSpPr>
        <p:spPr>
          <a:xfrm>
            <a:off x="8917782" y="5996591"/>
            <a:ext cx="1922569" cy="3237"/>
          </a:xfrm>
          <a:prstGeom prst="bentConnector3">
            <a:avLst/>
          </a:prstGeom>
          <a:ln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Rectangle 160">
            <a:extLst>
              <a:ext uri="{FF2B5EF4-FFF2-40B4-BE49-F238E27FC236}">
                <a16:creationId xmlns:a16="http://schemas.microsoft.com/office/drawing/2014/main" id="{10C7E52C-2D75-4A50-9F1E-D73324BF4D48}"/>
              </a:ext>
            </a:extLst>
          </p:cNvPr>
          <p:cNvSpPr/>
          <p:nvPr/>
        </p:nvSpPr>
        <p:spPr>
          <a:xfrm>
            <a:off x="8738884" y="58646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3" name="Rectangle 162">
            <a:extLst>
              <a:ext uri="{FF2B5EF4-FFF2-40B4-BE49-F238E27FC236}">
                <a16:creationId xmlns:a16="http://schemas.microsoft.com/office/drawing/2014/main" id="{B142D972-E118-4B1C-97DA-211C5E39F486}"/>
              </a:ext>
            </a:extLst>
          </p:cNvPr>
          <p:cNvSpPr/>
          <p:nvPr/>
        </p:nvSpPr>
        <p:spPr>
          <a:xfrm>
            <a:off x="10840351" y="586785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A8827FED-43C6-484E-8A98-F12EC5B57350}"/>
              </a:ext>
            </a:extLst>
          </p:cNvPr>
          <p:cNvSpPr/>
          <p:nvPr/>
        </p:nvSpPr>
        <p:spPr>
          <a:xfrm>
            <a:off x="4373730" y="4782247"/>
            <a:ext cx="174467" cy="353595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69" name="Rectangle 168">
            <a:extLst>
              <a:ext uri="{FF2B5EF4-FFF2-40B4-BE49-F238E27FC236}">
                <a16:creationId xmlns:a16="http://schemas.microsoft.com/office/drawing/2014/main" id="{E37A0D88-2D6B-42DE-BE8B-86FB6A4F9C92}"/>
              </a:ext>
            </a:extLst>
          </p:cNvPr>
          <p:cNvSpPr/>
          <p:nvPr/>
        </p:nvSpPr>
        <p:spPr>
          <a:xfrm>
            <a:off x="2345348" y="482832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>
                <a:solidFill>
                  <a:schemeClr val="tx1"/>
                </a:solidFill>
              </a:rPr>
              <a:t>*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FABC24B0-E099-46D8-AEEC-5E92F8DFAEBB}"/>
              </a:ext>
            </a:extLst>
          </p:cNvPr>
          <p:cNvCxnSpPr>
            <a:cxnSpLocks/>
            <a:endCxn id="169" idx="3"/>
          </p:cNvCxnSpPr>
          <p:nvPr/>
        </p:nvCxnSpPr>
        <p:spPr>
          <a:xfrm rot="10800000" flipV="1">
            <a:off x="2524246" y="4959045"/>
            <a:ext cx="1849484" cy="1256"/>
          </a:xfrm>
          <a:prstGeom prst="bentConnector3">
            <a:avLst/>
          </a:prstGeom>
          <a:ln>
            <a:solidFill>
              <a:srgbClr val="FF0000"/>
            </a:solidFill>
            <a:prstDash val="dash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2DF918A8-D6F7-4256-8433-F32B3EF04187}"/>
              </a:ext>
            </a:extLst>
          </p:cNvPr>
          <p:cNvSpPr txBox="1"/>
          <p:nvPr/>
        </p:nvSpPr>
        <p:spPr>
          <a:xfrm>
            <a:off x="878606" y="5675911"/>
            <a:ext cx="122584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stopServices</a:t>
            </a:r>
            <a:endParaRPr lang="en-DE" sz="1600" dirty="0"/>
          </a:p>
        </p:txBody>
      </p:sp>
      <p:sp>
        <p:nvSpPr>
          <p:cNvPr id="176" name="Rectangle 175">
            <a:extLst>
              <a:ext uri="{FF2B5EF4-FFF2-40B4-BE49-F238E27FC236}">
                <a16:creationId xmlns:a16="http://schemas.microsoft.com/office/drawing/2014/main" id="{4962BF61-3E36-49F5-B11F-7B505319CFB1}"/>
              </a:ext>
            </a:extLst>
          </p:cNvPr>
          <p:cNvSpPr/>
          <p:nvPr/>
        </p:nvSpPr>
        <p:spPr>
          <a:xfrm>
            <a:off x="349628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77" name="Rectangle 176">
            <a:extLst>
              <a:ext uri="{FF2B5EF4-FFF2-40B4-BE49-F238E27FC236}">
                <a16:creationId xmlns:a16="http://schemas.microsoft.com/office/drawing/2014/main" id="{CAAF34A9-DDC4-4429-816A-4D2C73DF091B}"/>
              </a:ext>
            </a:extLst>
          </p:cNvPr>
          <p:cNvSpPr/>
          <p:nvPr/>
        </p:nvSpPr>
        <p:spPr>
          <a:xfrm>
            <a:off x="6424554" y="6428702"/>
            <a:ext cx="198646" cy="429211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8" name="Connector: Elbow 177">
            <a:extLst>
              <a:ext uri="{FF2B5EF4-FFF2-40B4-BE49-F238E27FC236}">
                <a16:creationId xmlns:a16="http://schemas.microsoft.com/office/drawing/2014/main" id="{6DD69F38-4BBE-47B8-9391-5B25A1AF3205}"/>
              </a:ext>
            </a:extLst>
          </p:cNvPr>
          <p:cNvCxnSpPr>
            <a:cxnSpLocks/>
          </p:cNvCxnSpPr>
          <p:nvPr/>
        </p:nvCxnSpPr>
        <p:spPr>
          <a:xfrm>
            <a:off x="528526" y="650819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9" name="Rectangle 178">
            <a:extLst>
              <a:ext uri="{FF2B5EF4-FFF2-40B4-BE49-F238E27FC236}">
                <a16:creationId xmlns:a16="http://schemas.microsoft.com/office/drawing/2014/main" id="{640014B4-8330-4AC6-996C-3E13AFC062C5}"/>
              </a:ext>
            </a:extLst>
          </p:cNvPr>
          <p:cNvSpPr/>
          <p:nvPr/>
        </p:nvSpPr>
        <p:spPr>
          <a:xfrm>
            <a:off x="2345391" y="642701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0" name="Connector: Elbow 179">
            <a:extLst>
              <a:ext uri="{FF2B5EF4-FFF2-40B4-BE49-F238E27FC236}">
                <a16:creationId xmlns:a16="http://schemas.microsoft.com/office/drawing/2014/main" id="{99B84C84-59A1-4B13-A0B5-669CE8C27AAB}"/>
              </a:ext>
            </a:extLst>
          </p:cNvPr>
          <p:cNvCxnSpPr>
            <a:cxnSpLocks/>
            <a:stCxn id="179" idx="3"/>
            <a:endCxn id="268" idx="1"/>
          </p:cNvCxnSpPr>
          <p:nvPr/>
        </p:nvCxnSpPr>
        <p:spPr>
          <a:xfrm>
            <a:off x="2524289" y="6558991"/>
            <a:ext cx="3897268" cy="202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1" name="TextBox 180">
            <a:extLst>
              <a:ext uri="{FF2B5EF4-FFF2-40B4-BE49-F238E27FC236}">
                <a16:creationId xmlns:a16="http://schemas.microsoft.com/office/drawing/2014/main" id="{AFC2C2A9-FE6C-42E3-97FD-468A241AB038}"/>
              </a:ext>
            </a:extLst>
          </p:cNvPr>
          <p:cNvSpPr txBox="1"/>
          <p:nvPr/>
        </p:nvSpPr>
        <p:spPr>
          <a:xfrm>
            <a:off x="669605" y="6248170"/>
            <a:ext cx="158216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undeployArtifact</a:t>
            </a:r>
            <a:endParaRPr lang="en-DE" sz="1600" dirty="0"/>
          </a:p>
        </p:txBody>
      </p:sp>
      <p:sp>
        <p:nvSpPr>
          <p:cNvPr id="182" name="Rectangle 181">
            <a:extLst>
              <a:ext uri="{FF2B5EF4-FFF2-40B4-BE49-F238E27FC236}">
                <a16:creationId xmlns:a16="http://schemas.microsoft.com/office/drawing/2014/main" id="{1473C9C8-359E-4F1A-BB24-00C7BF9A21C2}"/>
              </a:ext>
            </a:extLst>
          </p:cNvPr>
          <p:cNvSpPr/>
          <p:nvPr/>
        </p:nvSpPr>
        <p:spPr>
          <a:xfrm>
            <a:off x="360696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3" name="Rectangle 182">
            <a:extLst>
              <a:ext uri="{FF2B5EF4-FFF2-40B4-BE49-F238E27FC236}">
                <a16:creationId xmlns:a16="http://schemas.microsoft.com/office/drawing/2014/main" id="{14952098-A3D4-42B0-A000-C33B1AE3E4BF}"/>
              </a:ext>
            </a:extLst>
          </p:cNvPr>
          <p:cNvSpPr/>
          <p:nvPr/>
        </p:nvSpPr>
        <p:spPr>
          <a:xfrm>
            <a:off x="4369159" y="7060281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84" name="Connector: Elbow 183">
            <a:extLst>
              <a:ext uri="{FF2B5EF4-FFF2-40B4-BE49-F238E27FC236}">
                <a16:creationId xmlns:a16="http://schemas.microsoft.com/office/drawing/2014/main" id="{B4B55ADE-9575-47E5-8E8C-177ECFB04D9D}"/>
              </a:ext>
            </a:extLst>
          </p:cNvPr>
          <p:cNvCxnSpPr>
            <a:cxnSpLocks/>
            <a:stCxn id="182" idx="3"/>
            <a:endCxn id="185" idx="1"/>
          </p:cNvCxnSpPr>
          <p:nvPr/>
        </p:nvCxnSpPr>
        <p:spPr>
          <a:xfrm>
            <a:off x="539594" y="7190569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5" name="Rectangle 184">
            <a:extLst>
              <a:ext uri="{FF2B5EF4-FFF2-40B4-BE49-F238E27FC236}">
                <a16:creationId xmlns:a16="http://schemas.microsoft.com/office/drawing/2014/main" id="{F586C30C-B764-493E-B9B7-65509BD9B8C7}"/>
              </a:ext>
            </a:extLst>
          </p:cNvPr>
          <p:cNvSpPr/>
          <p:nvPr/>
        </p:nvSpPr>
        <p:spPr>
          <a:xfrm>
            <a:off x="2356459" y="7058594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86" name="Connector: Elbow 185">
            <a:extLst>
              <a:ext uri="{FF2B5EF4-FFF2-40B4-BE49-F238E27FC236}">
                <a16:creationId xmlns:a16="http://schemas.microsoft.com/office/drawing/2014/main" id="{2B10B283-92D8-47D9-AA01-6F73CA767392}"/>
              </a:ext>
            </a:extLst>
          </p:cNvPr>
          <p:cNvCxnSpPr>
            <a:cxnSpLocks/>
            <a:stCxn id="185" idx="3"/>
            <a:endCxn id="183" idx="1"/>
          </p:cNvCxnSpPr>
          <p:nvPr/>
        </p:nvCxnSpPr>
        <p:spPr>
          <a:xfrm>
            <a:off x="2535357" y="7190569"/>
            <a:ext cx="1833802" cy="1687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7" name="TextBox 186">
            <a:extLst>
              <a:ext uri="{FF2B5EF4-FFF2-40B4-BE49-F238E27FC236}">
                <a16:creationId xmlns:a16="http://schemas.microsoft.com/office/drawing/2014/main" id="{CF0ABB80-DA1F-4A99-A3CC-8F90D5F074F8}"/>
              </a:ext>
            </a:extLst>
          </p:cNvPr>
          <p:cNvSpPr txBox="1"/>
          <p:nvPr/>
        </p:nvSpPr>
        <p:spPr>
          <a:xfrm>
            <a:off x="798588" y="6879919"/>
            <a:ext cx="136216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stopContainer</a:t>
            </a:r>
            <a:endParaRPr lang="en-DE" sz="1600" dirty="0"/>
          </a:p>
        </p:txBody>
      </p:sp>
      <p:sp>
        <p:nvSpPr>
          <p:cNvPr id="190" name="Rectangle 189">
            <a:extLst>
              <a:ext uri="{FF2B5EF4-FFF2-40B4-BE49-F238E27FC236}">
                <a16:creationId xmlns:a16="http://schemas.microsoft.com/office/drawing/2014/main" id="{668DCCEE-2CD8-4BB1-BB60-7D70F2A255F9}"/>
              </a:ext>
            </a:extLst>
          </p:cNvPr>
          <p:cNvSpPr/>
          <p:nvPr/>
        </p:nvSpPr>
        <p:spPr>
          <a:xfrm>
            <a:off x="6448211" y="705831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1" name="Connector: Elbow 190">
            <a:extLst>
              <a:ext uri="{FF2B5EF4-FFF2-40B4-BE49-F238E27FC236}">
                <a16:creationId xmlns:a16="http://schemas.microsoft.com/office/drawing/2014/main" id="{33026036-3911-4FFD-9A0F-F19BADDC2245}"/>
              </a:ext>
            </a:extLst>
          </p:cNvPr>
          <p:cNvCxnSpPr>
            <a:cxnSpLocks/>
            <a:stCxn id="183" idx="3"/>
            <a:endCxn id="190" idx="1"/>
          </p:cNvCxnSpPr>
          <p:nvPr/>
        </p:nvCxnSpPr>
        <p:spPr>
          <a:xfrm flipV="1">
            <a:off x="4548057" y="7190291"/>
            <a:ext cx="1900154" cy="1965"/>
          </a:xfrm>
          <a:prstGeom prst="bentConnector3">
            <a:avLst>
              <a:gd name="adj1" fmla="val 50000"/>
            </a:avLst>
          </a:prstGeom>
          <a:ln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5" name="Rectangle 194">
            <a:extLst>
              <a:ext uri="{FF2B5EF4-FFF2-40B4-BE49-F238E27FC236}">
                <a16:creationId xmlns:a16="http://schemas.microsoft.com/office/drawing/2014/main" id="{25DD9F62-CC3D-4E1D-B183-A51F693B511B}"/>
              </a:ext>
            </a:extLst>
          </p:cNvPr>
          <p:cNvSpPr/>
          <p:nvPr/>
        </p:nvSpPr>
        <p:spPr>
          <a:xfrm>
            <a:off x="358567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12533445-54F0-4240-B2F9-9E279417913E}"/>
              </a:ext>
            </a:extLst>
          </p:cNvPr>
          <p:cNvSpPr/>
          <p:nvPr/>
        </p:nvSpPr>
        <p:spPr>
          <a:xfrm>
            <a:off x="4367030" y="7585283"/>
            <a:ext cx="178898" cy="46222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97" name="Connector: Elbow 196">
            <a:extLst>
              <a:ext uri="{FF2B5EF4-FFF2-40B4-BE49-F238E27FC236}">
                <a16:creationId xmlns:a16="http://schemas.microsoft.com/office/drawing/2014/main" id="{A5EB495D-0FFE-4C79-AF6C-1A79BE979588}"/>
              </a:ext>
            </a:extLst>
          </p:cNvPr>
          <p:cNvCxnSpPr>
            <a:cxnSpLocks/>
            <a:stCxn id="195" idx="3"/>
            <a:endCxn id="198" idx="1"/>
          </p:cNvCxnSpPr>
          <p:nvPr/>
        </p:nvCxnSpPr>
        <p:spPr>
          <a:xfrm>
            <a:off x="537465" y="7715571"/>
            <a:ext cx="1816865" cy="12700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8" name="Rectangle 197">
            <a:extLst>
              <a:ext uri="{FF2B5EF4-FFF2-40B4-BE49-F238E27FC236}">
                <a16:creationId xmlns:a16="http://schemas.microsoft.com/office/drawing/2014/main" id="{4FDD5B1A-369D-4E03-94A0-3BF957535CCF}"/>
              </a:ext>
            </a:extLst>
          </p:cNvPr>
          <p:cNvSpPr/>
          <p:nvPr/>
        </p:nvSpPr>
        <p:spPr>
          <a:xfrm>
            <a:off x="2354330" y="7583596"/>
            <a:ext cx="178898" cy="263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199" name="Connector: Elbow 198">
            <a:extLst>
              <a:ext uri="{FF2B5EF4-FFF2-40B4-BE49-F238E27FC236}">
                <a16:creationId xmlns:a16="http://schemas.microsoft.com/office/drawing/2014/main" id="{E56A751D-BD30-4D7D-88DC-DCADF8E1D7DF}"/>
              </a:ext>
            </a:extLst>
          </p:cNvPr>
          <p:cNvCxnSpPr>
            <a:cxnSpLocks/>
            <a:stCxn id="198" idx="3"/>
            <a:endCxn id="280" idx="1"/>
          </p:cNvCxnSpPr>
          <p:nvPr/>
        </p:nvCxnSpPr>
        <p:spPr>
          <a:xfrm>
            <a:off x="2533228" y="7715571"/>
            <a:ext cx="1829179" cy="4556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09093098-1837-45AB-8D67-473A1D777D19}"/>
              </a:ext>
            </a:extLst>
          </p:cNvPr>
          <p:cNvSpPr txBox="1"/>
          <p:nvPr/>
        </p:nvSpPr>
        <p:spPr>
          <a:xfrm>
            <a:off x="616000" y="7402716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02" name="Straight Connector 201">
            <a:extLst>
              <a:ext uri="{FF2B5EF4-FFF2-40B4-BE49-F238E27FC236}">
                <a16:creationId xmlns:a16="http://schemas.microsoft.com/office/drawing/2014/main" id="{813CE7D5-2FC1-43E8-BA5B-9B329A4D66F9}"/>
              </a:ext>
            </a:extLst>
          </p:cNvPr>
          <p:cNvCxnSpPr>
            <a:cxnSpLocks/>
          </p:cNvCxnSpPr>
          <p:nvPr/>
        </p:nvCxnSpPr>
        <p:spPr>
          <a:xfrm>
            <a:off x="256032" y="4121277"/>
            <a:ext cx="11389868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3" name="Straight Connector 202">
            <a:extLst>
              <a:ext uri="{FF2B5EF4-FFF2-40B4-BE49-F238E27FC236}">
                <a16:creationId xmlns:a16="http://schemas.microsoft.com/office/drawing/2014/main" id="{21FA2932-D9D4-4D94-A39D-409137E04D20}"/>
              </a:ext>
            </a:extLst>
          </p:cNvPr>
          <p:cNvCxnSpPr>
            <a:cxnSpLocks/>
          </p:cNvCxnSpPr>
          <p:nvPr/>
        </p:nvCxnSpPr>
        <p:spPr>
          <a:xfrm>
            <a:off x="280096" y="5709605"/>
            <a:ext cx="11365804" cy="0"/>
          </a:xfrm>
          <a:prstGeom prst="line">
            <a:avLst/>
          </a:prstGeom>
          <a:ln>
            <a:solidFill>
              <a:srgbClr val="C00000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3" name="TextBox 132">
            <a:extLst>
              <a:ext uri="{FF2B5EF4-FFF2-40B4-BE49-F238E27FC236}">
                <a16:creationId xmlns:a16="http://schemas.microsoft.com/office/drawing/2014/main" id="{F26727CA-2C00-4C19-A9D2-0E403304259D}"/>
              </a:ext>
            </a:extLst>
          </p:cNvPr>
          <p:cNvSpPr txBox="1"/>
          <p:nvPr/>
        </p:nvSpPr>
        <p:spPr>
          <a:xfrm>
            <a:off x="10688801" y="421174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0090E8FC-4153-42FF-86D9-96D52F08DC6C}"/>
              </a:ext>
            </a:extLst>
          </p:cNvPr>
          <p:cNvSpPr txBox="1"/>
          <p:nvPr/>
        </p:nvSpPr>
        <p:spPr>
          <a:xfrm>
            <a:off x="10582106" y="4234895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04AC1794-DCA7-474A-864D-F488B8C3FD7C}"/>
              </a:ext>
            </a:extLst>
          </p:cNvPr>
          <p:cNvSpPr txBox="1"/>
          <p:nvPr/>
        </p:nvSpPr>
        <p:spPr>
          <a:xfrm>
            <a:off x="10485120" y="4273789"/>
            <a:ext cx="858440" cy="369332"/>
          </a:xfrm>
          <a:prstGeom prst="rect">
            <a:avLst/>
          </a:prstGeom>
          <a:solidFill>
            <a:schemeClr val="bg1"/>
          </a:solidFill>
          <a:ln>
            <a:solidFill>
              <a:srgbClr val="0070C0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</a:t>
            </a:r>
            <a:endParaRPr lang="en-DE" dirty="0"/>
          </a:p>
        </p:txBody>
      </p:sp>
      <p:cxnSp>
        <p:nvCxnSpPr>
          <p:cNvPr id="212" name="Straight Connector 211">
            <a:extLst>
              <a:ext uri="{FF2B5EF4-FFF2-40B4-BE49-F238E27FC236}">
                <a16:creationId xmlns:a16="http://schemas.microsoft.com/office/drawing/2014/main" id="{BB7F3F11-FE33-451C-A175-3FA559968B9F}"/>
              </a:ext>
            </a:extLst>
          </p:cNvPr>
          <p:cNvCxnSpPr>
            <a:cxnSpLocks/>
          </p:cNvCxnSpPr>
          <p:nvPr/>
        </p:nvCxnSpPr>
        <p:spPr>
          <a:xfrm>
            <a:off x="3437429" y="41094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5" name="Straight Connector 214">
            <a:extLst>
              <a:ext uri="{FF2B5EF4-FFF2-40B4-BE49-F238E27FC236}">
                <a16:creationId xmlns:a16="http://schemas.microsoft.com/office/drawing/2014/main" id="{7D1008C2-3C7C-4D4C-93B8-17A864707571}"/>
              </a:ext>
            </a:extLst>
          </p:cNvPr>
          <p:cNvCxnSpPr>
            <a:cxnSpLocks/>
          </p:cNvCxnSpPr>
          <p:nvPr/>
        </p:nvCxnSpPr>
        <p:spPr>
          <a:xfrm>
            <a:off x="5396051" y="53869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6" name="Straight Connector 215">
            <a:extLst>
              <a:ext uri="{FF2B5EF4-FFF2-40B4-BE49-F238E27FC236}">
                <a16:creationId xmlns:a16="http://schemas.microsoft.com/office/drawing/2014/main" id="{A7610F04-936A-4458-B6CE-E93BD6ACDF62}"/>
              </a:ext>
            </a:extLst>
          </p:cNvPr>
          <p:cNvCxnSpPr>
            <a:cxnSpLocks/>
          </p:cNvCxnSpPr>
          <p:nvPr/>
        </p:nvCxnSpPr>
        <p:spPr>
          <a:xfrm>
            <a:off x="1269962" y="59100"/>
            <a:ext cx="0" cy="6750261"/>
          </a:xfrm>
          <a:prstGeom prst="line">
            <a:avLst/>
          </a:prstGeom>
          <a:ln>
            <a:solidFill>
              <a:schemeClr val="accent4">
                <a:lumMod val="60000"/>
                <a:lumOff val="40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Connector: Elbow 218">
            <a:extLst>
              <a:ext uri="{FF2B5EF4-FFF2-40B4-BE49-F238E27FC236}">
                <a16:creationId xmlns:a16="http://schemas.microsoft.com/office/drawing/2014/main" id="{E9F32BC5-8B71-41E7-A00D-F0971EBD9F03}"/>
              </a:ext>
            </a:extLst>
          </p:cNvPr>
          <p:cNvCxnSpPr>
            <a:cxnSpLocks/>
            <a:stCxn id="240" idx="1"/>
            <a:endCxn id="232" idx="3"/>
          </p:cNvCxnSpPr>
          <p:nvPr/>
        </p:nvCxnSpPr>
        <p:spPr>
          <a:xfrm rot="10800000" flipV="1">
            <a:off x="2454994" y="4628609"/>
            <a:ext cx="3973115" cy="34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140FAB8E-D9C3-428A-B57F-20B7DD0D6050}"/>
              </a:ext>
            </a:extLst>
          </p:cNvPr>
          <p:cNvCxnSpPr>
            <a:cxnSpLocks/>
            <a:stCxn id="225" idx="1"/>
            <a:endCxn id="227" idx="3"/>
          </p:cNvCxnSpPr>
          <p:nvPr/>
        </p:nvCxnSpPr>
        <p:spPr>
          <a:xfrm rot="10800000" flipV="1">
            <a:off x="2440820" y="3944564"/>
            <a:ext cx="3997954" cy="624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5" name="Rectangle 224">
            <a:extLst>
              <a:ext uri="{FF2B5EF4-FFF2-40B4-BE49-F238E27FC236}">
                <a16:creationId xmlns:a16="http://schemas.microsoft.com/office/drawing/2014/main" id="{B7EFFA6D-00D4-472E-8670-A17038D31A03}"/>
              </a:ext>
            </a:extLst>
          </p:cNvPr>
          <p:cNvSpPr/>
          <p:nvPr/>
        </p:nvSpPr>
        <p:spPr>
          <a:xfrm>
            <a:off x="6438774" y="3829091"/>
            <a:ext cx="184425" cy="230946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7" name="Rectangle 226">
            <a:extLst>
              <a:ext uri="{FF2B5EF4-FFF2-40B4-BE49-F238E27FC236}">
                <a16:creationId xmlns:a16="http://schemas.microsoft.com/office/drawing/2014/main" id="{E726726C-AB14-400B-9428-8296024982EC}"/>
              </a:ext>
            </a:extLst>
          </p:cNvPr>
          <p:cNvSpPr/>
          <p:nvPr/>
        </p:nvSpPr>
        <p:spPr>
          <a:xfrm>
            <a:off x="2261922" y="38132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9" name="TextBox 228">
            <a:extLst>
              <a:ext uri="{FF2B5EF4-FFF2-40B4-BE49-F238E27FC236}">
                <a16:creationId xmlns:a16="http://schemas.microsoft.com/office/drawing/2014/main" id="{9C178805-6967-4ABE-A5A7-9FE2C5095266}"/>
              </a:ext>
            </a:extLst>
          </p:cNvPr>
          <p:cNvSpPr txBox="1"/>
          <p:nvPr/>
        </p:nvSpPr>
        <p:spPr>
          <a:xfrm>
            <a:off x="4444810" y="3656284"/>
            <a:ext cx="20047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createArtifact</a:t>
            </a:r>
            <a:r>
              <a:rPr lang="en-US" sz="1600" dirty="0"/>
              <a:t>/Service</a:t>
            </a:r>
            <a:endParaRPr lang="en-DE" sz="1600" dirty="0"/>
          </a:p>
        </p:txBody>
      </p:sp>
      <p:sp>
        <p:nvSpPr>
          <p:cNvPr id="232" name="Rectangle 231">
            <a:extLst>
              <a:ext uri="{FF2B5EF4-FFF2-40B4-BE49-F238E27FC236}">
                <a16:creationId xmlns:a16="http://schemas.microsoft.com/office/drawing/2014/main" id="{33732CDE-4D95-4A09-B92B-BDE94D688616}"/>
              </a:ext>
            </a:extLst>
          </p:cNvPr>
          <p:cNvSpPr/>
          <p:nvPr/>
        </p:nvSpPr>
        <p:spPr>
          <a:xfrm>
            <a:off x="2276095" y="449698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568211C0-C401-4D22-8062-C31C3E4DD4F0}"/>
              </a:ext>
            </a:extLst>
          </p:cNvPr>
          <p:cNvSpPr txBox="1"/>
          <p:nvPr/>
        </p:nvSpPr>
        <p:spPr>
          <a:xfrm>
            <a:off x="3686091" y="4334381"/>
            <a:ext cx="26301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checkRelation</a:t>
            </a:r>
            <a:r>
              <a:rPr lang="en-US" sz="1600" dirty="0"/>
              <a:t>/</a:t>
            </a:r>
            <a:r>
              <a:rPr lang="en-US" sz="1600" dirty="0" err="1"/>
              <a:t>createRelation</a:t>
            </a:r>
            <a:endParaRPr lang="en-DE" sz="1600" dirty="0"/>
          </a:p>
        </p:txBody>
      </p:sp>
      <p:sp>
        <p:nvSpPr>
          <p:cNvPr id="239" name="Rectangle 238">
            <a:extLst>
              <a:ext uri="{FF2B5EF4-FFF2-40B4-BE49-F238E27FC236}">
                <a16:creationId xmlns:a16="http://schemas.microsoft.com/office/drawing/2014/main" id="{D9D0A4EE-C760-49A2-8C86-C84BF300DB45}"/>
              </a:ext>
            </a:extLst>
          </p:cNvPr>
          <p:cNvSpPr/>
          <p:nvPr/>
        </p:nvSpPr>
        <p:spPr>
          <a:xfrm>
            <a:off x="6435511" y="4220806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40" name="Rectangle 239">
            <a:extLst>
              <a:ext uri="{FF2B5EF4-FFF2-40B4-BE49-F238E27FC236}">
                <a16:creationId xmlns:a16="http://schemas.microsoft.com/office/drawing/2014/main" id="{77F3F165-6DD8-4AAF-B573-36E29C72C887}"/>
              </a:ext>
            </a:extLst>
          </p:cNvPr>
          <p:cNvSpPr/>
          <p:nvPr/>
        </p:nvSpPr>
        <p:spPr>
          <a:xfrm>
            <a:off x="6428108" y="4496635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49" name="Connector: Elbow 248">
            <a:extLst>
              <a:ext uri="{FF2B5EF4-FFF2-40B4-BE49-F238E27FC236}">
                <a16:creationId xmlns:a16="http://schemas.microsoft.com/office/drawing/2014/main" id="{9D85B3CC-50F0-44AB-B99F-1606ABC89390}"/>
              </a:ext>
            </a:extLst>
          </p:cNvPr>
          <p:cNvCxnSpPr>
            <a:cxnSpLocks/>
            <a:stCxn id="260" idx="1"/>
            <a:endCxn id="262" idx="3"/>
          </p:cNvCxnSpPr>
          <p:nvPr/>
        </p:nvCxnSpPr>
        <p:spPr>
          <a:xfrm rot="10800000" flipV="1">
            <a:off x="2465708" y="6243782"/>
            <a:ext cx="3970368" cy="445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6" name="Rectangle 255">
            <a:extLst>
              <a:ext uri="{FF2B5EF4-FFF2-40B4-BE49-F238E27FC236}">
                <a16:creationId xmlns:a16="http://schemas.microsoft.com/office/drawing/2014/main" id="{2D998EA4-6E2E-4826-B84C-86CC061E293A}"/>
              </a:ext>
            </a:extLst>
          </p:cNvPr>
          <p:cNvSpPr/>
          <p:nvPr/>
        </p:nvSpPr>
        <p:spPr>
          <a:xfrm>
            <a:off x="6444301" y="586841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0" name="Rectangle 259">
            <a:extLst>
              <a:ext uri="{FF2B5EF4-FFF2-40B4-BE49-F238E27FC236}">
                <a16:creationId xmlns:a16="http://schemas.microsoft.com/office/drawing/2014/main" id="{79CF1248-7B9B-437E-BB2D-D26CEAD6C3F3}"/>
              </a:ext>
            </a:extLst>
          </p:cNvPr>
          <p:cNvSpPr/>
          <p:nvPr/>
        </p:nvSpPr>
        <p:spPr>
          <a:xfrm>
            <a:off x="6436076" y="611180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2" name="Rectangle 261">
            <a:extLst>
              <a:ext uri="{FF2B5EF4-FFF2-40B4-BE49-F238E27FC236}">
                <a16:creationId xmlns:a16="http://schemas.microsoft.com/office/drawing/2014/main" id="{A5D5807B-4C37-44A8-B0D2-DD1CF779D380}"/>
              </a:ext>
            </a:extLst>
          </p:cNvPr>
          <p:cNvSpPr/>
          <p:nvPr/>
        </p:nvSpPr>
        <p:spPr>
          <a:xfrm>
            <a:off x="2286810" y="611625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74ED55A-1374-4588-8398-C56B8A9551D4}"/>
              </a:ext>
            </a:extLst>
          </p:cNvPr>
          <p:cNvSpPr txBox="1"/>
          <p:nvPr/>
        </p:nvSpPr>
        <p:spPr>
          <a:xfrm>
            <a:off x="4748515" y="5952518"/>
            <a:ext cx="139737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deleteRelation</a:t>
            </a:r>
            <a:endParaRPr lang="en-DE" sz="1600" dirty="0"/>
          </a:p>
        </p:txBody>
      </p:sp>
      <p:sp>
        <p:nvSpPr>
          <p:cNvPr id="268" name="Rectangle 267">
            <a:extLst>
              <a:ext uri="{FF2B5EF4-FFF2-40B4-BE49-F238E27FC236}">
                <a16:creationId xmlns:a16="http://schemas.microsoft.com/office/drawing/2014/main" id="{50907310-85D7-4955-9762-218042C9EFA8}"/>
              </a:ext>
            </a:extLst>
          </p:cNvPr>
          <p:cNvSpPr/>
          <p:nvPr/>
        </p:nvSpPr>
        <p:spPr>
          <a:xfrm>
            <a:off x="6421557" y="642721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0" name="Rectangle 269">
            <a:extLst>
              <a:ext uri="{FF2B5EF4-FFF2-40B4-BE49-F238E27FC236}">
                <a16:creationId xmlns:a16="http://schemas.microsoft.com/office/drawing/2014/main" id="{D629627E-F491-45C0-B7A8-CEBA8A6FD787}"/>
              </a:ext>
            </a:extLst>
          </p:cNvPr>
          <p:cNvSpPr/>
          <p:nvPr/>
        </p:nvSpPr>
        <p:spPr>
          <a:xfrm>
            <a:off x="6421557" y="6605868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71" name="Connector: Elbow 270">
            <a:extLst>
              <a:ext uri="{FF2B5EF4-FFF2-40B4-BE49-F238E27FC236}">
                <a16:creationId xmlns:a16="http://schemas.microsoft.com/office/drawing/2014/main" id="{50A080CB-0973-46BA-85E5-385A6A3C8334}"/>
              </a:ext>
            </a:extLst>
          </p:cNvPr>
          <p:cNvCxnSpPr>
            <a:cxnSpLocks/>
            <a:stCxn id="270" idx="1"/>
            <a:endCxn id="274" idx="3"/>
          </p:cNvCxnSpPr>
          <p:nvPr/>
        </p:nvCxnSpPr>
        <p:spPr>
          <a:xfrm rot="10800000">
            <a:off x="2454049" y="6736999"/>
            <a:ext cx="3967508" cy="84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Rectangle 273">
            <a:extLst>
              <a:ext uri="{FF2B5EF4-FFF2-40B4-BE49-F238E27FC236}">
                <a16:creationId xmlns:a16="http://schemas.microsoft.com/office/drawing/2014/main" id="{47BADD0E-B0F6-4EC0-BEEE-CC2963F00023}"/>
              </a:ext>
            </a:extLst>
          </p:cNvPr>
          <p:cNvSpPr/>
          <p:nvPr/>
        </p:nvSpPr>
        <p:spPr>
          <a:xfrm>
            <a:off x="2275151" y="660502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E4E26ED2-88F4-4A07-BC1D-3E27A7473A38}"/>
              </a:ext>
            </a:extLst>
          </p:cNvPr>
          <p:cNvSpPr txBox="1"/>
          <p:nvPr/>
        </p:nvSpPr>
        <p:spPr>
          <a:xfrm>
            <a:off x="4427977" y="6474030"/>
            <a:ext cx="200118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deleteService</a:t>
            </a:r>
            <a:r>
              <a:rPr lang="en-US" sz="1600" dirty="0"/>
              <a:t>/Artifact</a:t>
            </a:r>
            <a:endParaRPr lang="en-DE" sz="1600" dirty="0"/>
          </a:p>
        </p:txBody>
      </p:sp>
      <p:cxnSp>
        <p:nvCxnSpPr>
          <p:cNvPr id="277" name="Connector: Elbow 276">
            <a:extLst>
              <a:ext uri="{FF2B5EF4-FFF2-40B4-BE49-F238E27FC236}">
                <a16:creationId xmlns:a16="http://schemas.microsoft.com/office/drawing/2014/main" id="{BFE08E9E-F5FB-432D-B3E7-DFBD5E064DED}"/>
              </a:ext>
            </a:extLst>
          </p:cNvPr>
          <p:cNvCxnSpPr>
            <a:cxnSpLocks/>
            <a:stCxn id="281" idx="1"/>
            <a:endCxn id="284" idx="3"/>
          </p:cNvCxnSpPr>
          <p:nvPr/>
        </p:nvCxnSpPr>
        <p:spPr>
          <a:xfrm rot="10800000">
            <a:off x="2509821" y="7972215"/>
            <a:ext cx="1852586" cy="322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0" name="Rectangle 279">
            <a:extLst>
              <a:ext uri="{FF2B5EF4-FFF2-40B4-BE49-F238E27FC236}">
                <a16:creationId xmlns:a16="http://schemas.microsoft.com/office/drawing/2014/main" id="{F87EEB53-9EFF-445F-AA2A-1EAD3FC22B77}"/>
              </a:ext>
            </a:extLst>
          </p:cNvPr>
          <p:cNvSpPr/>
          <p:nvPr/>
        </p:nvSpPr>
        <p:spPr>
          <a:xfrm>
            <a:off x="4362407" y="758815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1" name="Rectangle 280">
            <a:extLst>
              <a:ext uri="{FF2B5EF4-FFF2-40B4-BE49-F238E27FC236}">
                <a16:creationId xmlns:a16="http://schemas.microsoft.com/office/drawing/2014/main" id="{64190D4D-4F25-4352-80FB-F7EEC3E30CE8}"/>
              </a:ext>
            </a:extLst>
          </p:cNvPr>
          <p:cNvSpPr/>
          <p:nvPr/>
        </p:nvSpPr>
        <p:spPr>
          <a:xfrm>
            <a:off x="4362407" y="7843464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4" name="Rectangle 283">
            <a:extLst>
              <a:ext uri="{FF2B5EF4-FFF2-40B4-BE49-F238E27FC236}">
                <a16:creationId xmlns:a16="http://schemas.microsoft.com/office/drawing/2014/main" id="{FE0336B7-FE69-4B1F-B096-63C8E0EFC3C5}"/>
              </a:ext>
            </a:extLst>
          </p:cNvPr>
          <p:cNvSpPr/>
          <p:nvPr/>
        </p:nvSpPr>
        <p:spPr>
          <a:xfrm>
            <a:off x="2330923" y="7840239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15E46F97-9753-45F7-B827-246D1F140C06}"/>
              </a:ext>
            </a:extLst>
          </p:cNvPr>
          <p:cNvSpPr txBox="1"/>
          <p:nvPr/>
        </p:nvSpPr>
        <p:spPr>
          <a:xfrm>
            <a:off x="2711005" y="7708133"/>
            <a:ext cx="16382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removeContainer</a:t>
            </a:r>
            <a:endParaRPr lang="en-DE" sz="1600" dirty="0"/>
          </a:p>
        </p:txBody>
      </p:sp>
      <p:cxnSp>
        <p:nvCxnSpPr>
          <p:cNvPr id="287" name="Connector: Elbow 286">
            <a:extLst>
              <a:ext uri="{FF2B5EF4-FFF2-40B4-BE49-F238E27FC236}">
                <a16:creationId xmlns:a16="http://schemas.microsoft.com/office/drawing/2014/main" id="{9EA05D25-B1B5-4141-BAA5-9A01211B8FF7}"/>
              </a:ext>
            </a:extLst>
          </p:cNvPr>
          <p:cNvCxnSpPr>
            <a:cxnSpLocks/>
            <a:stCxn id="290" idx="1"/>
            <a:endCxn id="288" idx="3"/>
          </p:cNvCxnSpPr>
          <p:nvPr/>
        </p:nvCxnSpPr>
        <p:spPr>
          <a:xfrm rot="10800000" flipV="1">
            <a:off x="2543499" y="7355651"/>
            <a:ext cx="3900803" cy="251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8" name="Rectangle 287">
            <a:extLst>
              <a:ext uri="{FF2B5EF4-FFF2-40B4-BE49-F238E27FC236}">
                <a16:creationId xmlns:a16="http://schemas.microsoft.com/office/drawing/2014/main" id="{9646B773-0B70-4454-A2FF-ECEB6C2541F7}"/>
              </a:ext>
            </a:extLst>
          </p:cNvPr>
          <p:cNvSpPr/>
          <p:nvPr/>
        </p:nvSpPr>
        <p:spPr>
          <a:xfrm>
            <a:off x="2364600" y="7226192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0" name="Rectangle 289">
            <a:extLst>
              <a:ext uri="{FF2B5EF4-FFF2-40B4-BE49-F238E27FC236}">
                <a16:creationId xmlns:a16="http://schemas.microsoft.com/office/drawing/2014/main" id="{53FA96F6-180B-441A-BB2C-9819302CF201}"/>
              </a:ext>
            </a:extLst>
          </p:cNvPr>
          <p:cNvSpPr/>
          <p:nvPr/>
        </p:nvSpPr>
        <p:spPr>
          <a:xfrm>
            <a:off x="6444301" y="7223677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89" name="Cross 188">
            <a:extLst>
              <a:ext uri="{FF2B5EF4-FFF2-40B4-BE49-F238E27FC236}">
                <a16:creationId xmlns:a16="http://schemas.microsoft.com/office/drawing/2014/main" id="{DE3DFAB9-8ECF-4CDE-872D-8B741E17118D}"/>
              </a:ext>
            </a:extLst>
          </p:cNvPr>
          <p:cNvSpPr/>
          <p:nvPr/>
        </p:nvSpPr>
        <p:spPr>
          <a:xfrm rot="18999847">
            <a:off x="6187283" y="6857468"/>
            <a:ext cx="702873" cy="694409"/>
          </a:xfrm>
          <a:prstGeom prst="plus">
            <a:avLst>
              <a:gd name="adj" fmla="val 41694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5" name="Rectangle 304">
            <a:extLst>
              <a:ext uri="{FF2B5EF4-FFF2-40B4-BE49-F238E27FC236}">
                <a16:creationId xmlns:a16="http://schemas.microsoft.com/office/drawing/2014/main" id="{1BC7A1E5-35AB-46EF-9AE4-5DEE11C95679}"/>
              </a:ext>
            </a:extLst>
          </p:cNvPr>
          <p:cNvSpPr/>
          <p:nvPr/>
        </p:nvSpPr>
        <p:spPr>
          <a:xfrm>
            <a:off x="4362407" y="2075333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7" name="Rectangle 306">
            <a:extLst>
              <a:ext uri="{FF2B5EF4-FFF2-40B4-BE49-F238E27FC236}">
                <a16:creationId xmlns:a16="http://schemas.microsoft.com/office/drawing/2014/main" id="{507A3DAF-CDEA-406E-A36D-36BDF93748C5}"/>
              </a:ext>
            </a:extLst>
          </p:cNvPr>
          <p:cNvSpPr/>
          <p:nvPr/>
        </p:nvSpPr>
        <p:spPr>
          <a:xfrm>
            <a:off x="4350570" y="2290971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09" name="Rectangle 308">
            <a:extLst>
              <a:ext uri="{FF2B5EF4-FFF2-40B4-BE49-F238E27FC236}">
                <a16:creationId xmlns:a16="http://schemas.microsoft.com/office/drawing/2014/main" id="{583E29B5-180E-4C9D-AE61-DB382E2309B9}"/>
              </a:ext>
            </a:extLst>
          </p:cNvPr>
          <p:cNvSpPr/>
          <p:nvPr/>
        </p:nvSpPr>
        <p:spPr>
          <a:xfrm>
            <a:off x="2243407" y="2291950"/>
            <a:ext cx="178898" cy="26395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0" name="Connector: Elbow 309">
            <a:extLst>
              <a:ext uri="{FF2B5EF4-FFF2-40B4-BE49-F238E27FC236}">
                <a16:creationId xmlns:a16="http://schemas.microsoft.com/office/drawing/2014/main" id="{413A3FA3-3560-4701-B628-9AEEEDADC8AA}"/>
              </a:ext>
            </a:extLst>
          </p:cNvPr>
          <p:cNvCxnSpPr>
            <a:cxnSpLocks/>
            <a:stCxn id="307" idx="1"/>
            <a:endCxn id="309" idx="3"/>
          </p:cNvCxnSpPr>
          <p:nvPr/>
        </p:nvCxnSpPr>
        <p:spPr>
          <a:xfrm rot="10800000" flipV="1">
            <a:off x="2422306" y="2422945"/>
            <a:ext cx="1928265" cy="979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arrow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3" name="TextBox 312">
            <a:extLst>
              <a:ext uri="{FF2B5EF4-FFF2-40B4-BE49-F238E27FC236}">
                <a16:creationId xmlns:a16="http://schemas.microsoft.com/office/drawing/2014/main" id="{A61227AB-CC78-4088-BF7A-9AAE077AB602}"/>
              </a:ext>
            </a:extLst>
          </p:cNvPr>
          <p:cNvSpPr txBox="1"/>
          <p:nvPr/>
        </p:nvSpPr>
        <p:spPr>
          <a:xfrm>
            <a:off x="2752373" y="2150986"/>
            <a:ext cx="152477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createContainer</a:t>
            </a:r>
            <a:endParaRPr lang="en-DE" sz="1600" dirty="0"/>
          </a:p>
        </p:txBody>
      </p:sp>
      <p:sp>
        <p:nvSpPr>
          <p:cNvPr id="316" name="TextBox 315">
            <a:extLst>
              <a:ext uri="{FF2B5EF4-FFF2-40B4-BE49-F238E27FC236}">
                <a16:creationId xmlns:a16="http://schemas.microsoft.com/office/drawing/2014/main" id="{F922549C-416F-4113-BDEB-FD4A28A78C66}"/>
              </a:ext>
            </a:extLst>
          </p:cNvPr>
          <p:cNvSpPr txBox="1"/>
          <p:nvPr/>
        </p:nvSpPr>
        <p:spPr>
          <a:xfrm>
            <a:off x="3375700" y="1919133"/>
            <a:ext cx="2872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#</a:t>
            </a:r>
            <a:endParaRPr lang="en-DE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C44D188B-38E7-42C1-8A36-DBEC155A856D}"/>
              </a:ext>
            </a:extLst>
          </p:cNvPr>
          <p:cNvSpPr txBox="1"/>
          <p:nvPr/>
        </p:nvSpPr>
        <p:spPr>
          <a:xfrm>
            <a:off x="8821612" y="320040"/>
            <a:ext cx="2843151" cy="193899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500" b="1" dirty="0"/>
              <a:t>Legend</a:t>
            </a:r>
          </a:p>
          <a:p>
            <a:r>
              <a:rPr lang="en-US" sz="1500" dirty="0"/>
              <a:t>   Usual call</a:t>
            </a:r>
          </a:p>
          <a:p>
            <a:r>
              <a:rPr lang="en-US" sz="1500" dirty="0"/>
              <a:t>   AAS request/call</a:t>
            </a:r>
          </a:p>
          <a:p>
            <a:r>
              <a:rPr lang="en-US" sz="1500" dirty="0"/>
              <a:t>   (VAB) Remote call</a:t>
            </a:r>
          </a:p>
          <a:p>
            <a:r>
              <a:rPr lang="en-US" sz="1500" dirty="0"/>
              <a:t>   AAS modification</a:t>
            </a:r>
          </a:p>
          <a:p>
            <a:r>
              <a:rPr lang="en-US" sz="1500" baseline="30000" dirty="0"/>
              <a:t>#</a:t>
            </a:r>
            <a:r>
              <a:rPr lang="en-US" sz="1500" dirty="0"/>
              <a:t>  call with download</a:t>
            </a:r>
          </a:p>
          <a:p>
            <a:r>
              <a:rPr lang="en-US" sz="1500" dirty="0"/>
              <a:t>    operation phase boundary</a:t>
            </a:r>
          </a:p>
          <a:p>
            <a:r>
              <a:rPr lang="en-US" sz="1500" dirty="0"/>
              <a:t>    potential deployment boundary</a:t>
            </a:r>
            <a:endParaRPr lang="en-DE" sz="1500" dirty="0"/>
          </a:p>
        </p:txBody>
      </p:sp>
      <p:cxnSp>
        <p:nvCxnSpPr>
          <p:cNvPr id="151" name="Connector: Elbow 150">
            <a:extLst>
              <a:ext uri="{FF2B5EF4-FFF2-40B4-BE49-F238E27FC236}">
                <a16:creationId xmlns:a16="http://schemas.microsoft.com/office/drawing/2014/main" id="{D99F0D43-71B7-40D7-9963-AF869BDAF1DB}"/>
              </a:ext>
            </a:extLst>
          </p:cNvPr>
          <p:cNvCxnSpPr>
            <a:cxnSpLocks/>
          </p:cNvCxnSpPr>
          <p:nvPr/>
        </p:nvCxnSpPr>
        <p:spPr>
          <a:xfrm>
            <a:off x="8879681" y="706935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3" name="Connector: Elbow 152">
            <a:extLst>
              <a:ext uri="{FF2B5EF4-FFF2-40B4-BE49-F238E27FC236}">
                <a16:creationId xmlns:a16="http://schemas.microsoft.com/office/drawing/2014/main" id="{3AE9FCB1-50A4-41B7-A097-9BF75D6A9DC7}"/>
              </a:ext>
            </a:extLst>
          </p:cNvPr>
          <p:cNvCxnSpPr>
            <a:cxnSpLocks/>
          </p:cNvCxnSpPr>
          <p:nvPr/>
        </p:nvCxnSpPr>
        <p:spPr>
          <a:xfrm>
            <a:off x="8879681" y="946125"/>
            <a:ext cx="163026" cy="1"/>
          </a:xfrm>
          <a:prstGeom prst="bentConnector3">
            <a:avLst/>
          </a:prstGeom>
          <a:ln>
            <a:solidFill>
              <a:schemeClr val="bg1">
                <a:lumMod val="6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4" name="Connector: Elbow 153">
            <a:extLst>
              <a:ext uri="{FF2B5EF4-FFF2-40B4-BE49-F238E27FC236}">
                <a16:creationId xmlns:a16="http://schemas.microsoft.com/office/drawing/2014/main" id="{6161A309-010B-4142-8625-981D76C01EB6}"/>
              </a:ext>
            </a:extLst>
          </p:cNvPr>
          <p:cNvCxnSpPr>
            <a:cxnSpLocks/>
          </p:cNvCxnSpPr>
          <p:nvPr/>
        </p:nvCxnSpPr>
        <p:spPr>
          <a:xfrm>
            <a:off x="8879681" y="1181859"/>
            <a:ext cx="163026" cy="1"/>
          </a:xfrm>
          <a:prstGeom prst="bentConnector3">
            <a:avLst/>
          </a:prstGeom>
          <a:ln>
            <a:solidFill>
              <a:schemeClr val="accent6">
                <a:lumMod val="75000"/>
              </a:schemeClr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Connector: Elbow 157">
            <a:extLst>
              <a:ext uri="{FF2B5EF4-FFF2-40B4-BE49-F238E27FC236}">
                <a16:creationId xmlns:a16="http://schemas.microsoft.com/office/drawing/2014/main" id="{C450DD50-FDA5-49A7-B9BA-A6175EA929EF}"/>
              </a:ext>
            </a:extLst>
          </p:cNvPr>
          <p:cNvCxnSpPr>
            <a:cxnSpLocks/>
          </p:cNvCxnSpPr>
          <p:nvPr/>
        </p:nvCxnSpPr>
        <p:spPr>
          <a:xfrm>
            <a:off x="8879681" y="1404690"/>
            <a:ext cx="163026" cy="1"/>
          </a:xfrm>
          <a:prstGeom prst="bentConnector3">
            <a:avLst/>
          </a:prstGeom>
          <a:ln>
            <a:solidFill>
              <a:srgbClr val="FF0000"/>
            </a:solidFill>
            <a:prstDash val="solid"/>
            <a:headEnd type="none" w="med" len="med"/>
            <a:tailEnd type="triangl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9" name="Connector: Elbow 158">
            <a:extLst>
              <a:ext uri="{FF2B5EF4-FFF2-40B4-BE49-F238E27FC236}">
                <a16:creationId xmlns:a16="http://schemas.microsoft.com/office/drawing/2014/main" id="{A46F8F30-00ED-4CDA-937E-F0B4C93EDFBF}"/>
              </a:ext>
            </a:extLst>
          </p:cNvPr>
          <p:cNvCxnSpPr>
            <a:cxnSpLocks/>
          </p:cNvCxnSpPr>
          <p:nvPr/>
        </p:nvCxnSpPr>
        <p:spPr>
          <a:xfrm>
            <a:off x="8879681" y="1649789"/>
            <a:ext cx="163026" cy="1"/>
          </a:xfrm>
          <a:prstGeom prst="bentConnector3">
            <a:avLst/>
          </a:prstGeom>
          <a:ln>
            <a:solidFill>
              <a:schemeClr val="accent5"/>
            </a:solidFill>
            <a:prstDash val="solid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0" name="Connector: Elbow 159">
            <a:extLst>
              <a:ext uri="{FF2B5EF4-FFF2-40B4-BE49-F238E27FC236}">
                <a16:creationId xmlns:a16="http://schemas.microsoft.com/office/drawing/2014/main" id="{567683D6-601F-44DD-8095-511DBF57CABC}"/>
              </a:ext>
            </a:extLst>
          </p:cNvPr>
          <p:cNvCxnSpPr>
            <a:cxnSpLocks/>
          </p:cNvCxnSpPr>
          <p:nvPr/>
        </p:nvCxnSpPr>
        <p:spPr>
          <a:xfrm>
            <a:off x="8892381" y="1865689"/>
            <a:ext cx="163026" cy="1"/>
          </a:xfrm>
          <a:prstGeom prst="bentConnector3">
            <a:avLst/>
          </a:prstGeom>
          <a:ln>
            <a:solidFill>
              <a:srgbClr val="C000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2" name="Connector: Elbow 161">
            <a:extLst>
              <a:ext uri="{FF2B5EF4-FFF2-40B4-BE49-F238E27FC236}">
                <a16:creationId xmlns:a16="http://schemas.microsoft.com/office/drawing/2014/main" id="{9ED17380-ED88-43C6-A4DC-B22664EC5152}"/>
              </a:ext>
            </a:extLst>
          </p:cNvPr>
          <p:cNvCxnSpPr>
            <a:cxnSpLocks/>
          </p:cNvCxnSpPr>
          <p:nvPr/>
        </p:nvCxnSpPr>
        <p:spPr>
          <a:xfrm>
            <a:off x="8905081" y="2094289"/>
            <a:ext cx="163026" cy="1"/>
          </a:xfrm>
          <a:prstGeom prst="bentConnector3">
            <a:avLst/>
          </a:prstGeom>
          <a:ln>
            <a:solidFill>
              <a:srgbClr val="FFFF00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091891896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B096E096-F682-4A9C-BC4F-F02945379CB2}"/>
              </a:ext>
            </a:extLst>
          </p:cNvPr>
          <p:cNvSpPr txBox="1"/>
          <p:nvPr/>
        </p:nvSpPr>
        <p:spPr>
          <a:xfrm>
            <a:off x="2351531" y="1342168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D504D0D7-DFEE-4BFF-B42D-450FAA887D47}"/>
              </a:ext>
            </a:extLst>
          </p:cNvPr>
          <p:cNvSpPr txBox="1"/>
          <p:nvPr/>
        </p:nvSpPr>
        <p:spPr>
          <a:xfrm>
            <a:off x="2593848" y="1714024"/>
            <a:ext cx="2002531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256C5F8E-0EEC-4B18-9359-F6B979706385}"/>
              </a:ext>
            </a:extLst>
          </p:cNvPr>
          <p:cNvSpPr txBox="1"/>
          <p:nvPr/>
        </p:nvSpPr>
        <p:spPr>
          <a:xfrm>
            <a:off x="2836163" y="2085880"/>
            <a:ext cx="1940047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625CB1BC-3E7A-4E6A-ABE6-75C6737A491E}"/>
              </a:ext>
            </a:extLst>
          </p:cNvPr>
          <p:cNvSpPr txBox="1"/>
          <p:nvPr/>
        </p:nvSpPr>
        <p:spPr>
          <a:xfrm>
            <a:off x="2593847" y="2457736"/>
            <a:ext cx="2015869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9AF2B95F-6AB0-450B-955D-2E8B81D43087}"/>
              </a:ext>
            </a:extLst>
          </p:cNvPr>
          <p:cNvSpPr txBox="1"/>
          <p:nvPr/>
        </p:nvSpPr>
        <p:spPr>
          <a:xfrm>
            <a:off x="2333244" y="3201448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EC14FC8-FB8F-4BE7-84AD-658CC705B783}"/>
              </a:ext>
            </a:extLst>
          </p:cNvPr>
          <p:cNvSpPr txBox="1"/>
          <p:nvPr/>
        </p:nvSpPr>
        <p:spPr>
          <a:xfrm>
            <a:off x="8203695" y="105039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2517636-F057-4697-AD0C-56C9329A1FBC}"/>
              </a:ext>
            </a:extLst>
          </p:cNvPr>
          <p:cNvSpPr txBox="1"/>
          <p:nvPr/>
        </p:nvSpPr>
        <p:spPr>
          <a:xfrm>
            <a:off x="8203695" y="1423298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961A9351-555D-4A59-949F-030DFD399A37}"/>
              </a:ext>
            </a:extLst>
          </p:cNvPr>
          <p:cNvSpPr txBox="1"/>
          <p:nvPr/>
        </p:nvSpPr>
        <p:spPr>
          <a:xfrm>
            <a:off x="8365239" y="179410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6C3BA26-FC78-4C2F-830A-F77807678C9E}"/>
              </a:ext>
            </a:extLst>
          </p:cNvPr>
          <p:cNvSpPr txBox="1"/>
          <p:nvPr/>
        </p:nvSpPr>
        <p:spPr>
          <a:xfrm>
            <a:off x="8365239" y="2165962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0CB0A9D2-A2F2-448F-A6A6-6FBCFD69D90E}"/>
              </a:ext>
            </a:extLst>
          </p:cNvPr>
          <p:cNvSpPr txBox="1"/>
          <p:nvPr/>
        </p:nvSpPr>
        <p:spPr>
          <a:xfrm>
            <a:off x="8185407" y="2909674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7185EB9-D467-4ED4-ABE1-93441C04D9E5}"/>
              </a:ext>
            </a:extLst>
          </p:cNvPr>
          <p:cNvSpPr txBox="1"/>
          <p:nvPr/>
        </p:nvSpPr>
        <p:spPr>
          <a:xfrm>
            <a:off x="8185407" y="2532856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(…)</a:t>
            </a:r>
            <a:endParaRPr lang="en-DE" u="sng" dirty="0"/>
          </a:p>
        </p:txBody>
      </p:sp>
      <p:sp>
        <p:nvSpPr>
          <p:cNvPr id="15" name="Rectangle 14">
            <a:extLst>
              <a:ext uri="{FF2B5EF4-FFF2-40B4-BE49-F238E27FC236}">
                <a16:creationId xmlns:a16="http://schemas.microsoft.com/office/drawing/2014/main" id="{C95E94EA-5377-43FF-A1F0-41224F2E9670}"/>
              </a:ext>
            </a:extLst>
          </p:cNvPr>
          <p:cNvSpPr/>
          <p:nvPr/>
        </p:nvSpPr>
        <p:spPr>
          <a:xfrm>
            <a:off x="2205230" y="960120"/>
            <a:ext cx="2971800" cy="309067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lang="en-GB" b="1" u="sng" dirty="0">
                <a:solidFill>
                  <a:schemeClr val="tx1"/>
                </a:solidFill>
              </a:rPr>
              <a:t>:Record Type</a:t>
            </a:r>
            <a:endParaRPr lang="en-DE" b="1" u="sng" dirty="0">
              <a:solidFill>
                <a:schemeClr val="tx1"/>
              </a:solidFill>
            </a:endParaRP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7B7373FC-158A-46CC-B2AA-5D00D717F582}"/>
              </a:ext>
            </a:extLst>
          </p:cNvPr>
          <p:cNvSpPr/>
          <p:nvPr/>
        </p:nvSpPr>
        <p:spPr>
          <a:xfrm>
            <a:off x="8072633" y="960120"/>
            <a:ext cx="1711450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7" name="Connector: Elbow 16">
            <a:extLst>
              <a:ext uri="{FF2B5EF4-FFF2-40B4-BE49-F238E27FC236}">
                <a16:creationId xmlns:a16="http://schemas.microsoft.com/office/drawing/2014/main" id="{B73F2D42-FD6C-4E0E-B181-2CE8EF3EE401}"/>
              </a:ext>
            </a:extLst>
          </p:cNvPr>
          <p:cNvCxnSpPr>
            <a:cxnSpLocks/>
            <a:stCxn id="15" idx="0"/>
            <a:endCxn id="38" idx="0"/>
          </p:cNvCxnSpPr>
          <p:nvPr/>
        </p:nvCxnSpPr>
        <p:spPr>
          <a:xfrm rot="16200000" flipH="1">
            <a:off x="6153693" y="-1502443"/>
            <a:ext cx="6350" cy="4931476"/>
          </a:xfrm>
          <a:prstGeom prst="bentConnector3">
            <a:avLst>
              <a:gd name="adj1" fmla="val -36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" name="TextBox 17">
            <a:extLst>
              <a:ext uri="{FF2B5EF4-FFF2-40B4-BE49-F238E27FC236}">
                <a16:creationId xmlns:a16="http://schemas.microsoft.com/office/drawing/2014/main" id="{0C8FC2BA-B781-4CD7-BFBE-1CD9F508A009}"/>
              </a:ext>
            </a:extLst>
          </p:cNvPr>
          <p:cNvSpPr txBox="1"/>
          <p:nvPr/>
        </p:nvSpPr>
        <p:spPr>
          <a:xfrm>
            <a:off x="2093591" y="345297"/>
            <a:ext cx="318497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machine</a:t>
            </a:r>
            <a:endParaRPr lang="en-DE" b="1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DA0E6CAE-4CF3-4BCB-9D28-8C061643E904}"/>
              </a:ext>
            </a:extLst>
          </p:cNvPr>
          <p:cNvSpPr txBox="1"/>
          <p:nvPr/>
        </p:nvSpPr>
        <p:spPr>
          <a:xfrm>
            <a:off x="8072632" y="321420"/>
            <a:ext cx="339394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Output to platform</a:t>
            </a:r>
            <a:endParaRPr lang="en-DE" b="1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EF6F4699-A70F-47BA-B05C-A65322CEF75F}"/>
              </a:ext>
            </a:extLst>
          </p:cNvPr>
          <p:cNvCxnSpPr>
            <a:cxnSpLocks/>
            <a:stCxn id="39" idx="0"/>
            <a:endCxn id="40" idx="0"/>
          </p:cNvCxnSpPr>
          <p:nvPr/>
        </p:nvCxnSpPr>
        <p:spPr>
          <a:xfrm rot="16200000" flipH="1">
            <a:off x="9895812" y="259442"/>
            <a:ext cx="9144" cy="1402654"/>
          </a:xfrm>
          <a:prstGeom prst="bentConnector3">
            <a:avLst>
              <a:gd name="adj1" fmla="val -250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" name="Rectangle 20">
            <a:extLst>
              <a:ext uri="{FF2B5EF4-FFF2-40B4-BE49-F238E27FC236}">
                <a16:creationId xmlns:a16="http://schemas.microsoft.com/office/drawing/2014/main" id="{0E7E08F9-3525-443E-8081-312CB40EE8FD}"/>
              </a:ext>
            </a:extLst>
          </p:cNvPr>
          <p:cNvSpPr/>
          <p:nvPr/>
        </p:nvSpPr>
        <p:spPr>
          <a:xfrm>
            <a:off x="10360534" y="959301"/>
            <a:ext cx="855725" cy="243251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B4C16188-994E-4DF9-9D6B-549056D60051}"/>
              </a:ext>
            </a:extLst>
          </p:cNvPr>
          <p:cNvSpPr/>
          <p:nvPr/>
        </p:nvSpPr>
        <p:spPr>
          <a:xfrm>
            <a:off x="8146075" y="4595601"/>
            <a:ext cx="1367031" cy="95480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08300DD2-1D48-488B-B156-D5A68E941120}"/>
              </a:ext>
            </a:extLst>
          </p:cNvPr>
          <p:cNvSpPr txBox="1"/>
          <p:nvPr/>
        </p:nvSpPr>
        <p:spPr>
          <a:xfrm>
            <a:off x="8276847" y="4676729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BC8193F-BA8D-4E2B-B879-67C28F15E27A}"/>
              </a:ext>
            </a:extLst>
          </p:cNvPr>
          <p:cNvSpPr txBox="1"/>
          <p:nvPr/>
        </p:nvSpPr>
        <p:spPr>
          <a:xfrm>
            <a:off x="8279994" y="5102585"/>
            <a:ext cx="1170432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Feld: </a:t>
            </a:r>
            <a:r>
              <a:rPr lang="en-US" dirty="0" err="1"/>
              <a:t>Typ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4F14E9D1-6D0C-4266-B26E-D283AC149F14}"/>
              </a:ext>
            </a:extLst>
          </p:cNvPr>
          <p:cNvSpPr txBox="1"/>
          <p:nvPr/>
        </p:nvSpPr>
        <p:spPr>
          <a:xfrm>
            <a:off x="7313233" y="4160849"/>
            <a:ext cx="3475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Connector: Input from platform</a:t>
            </a:r>
            <a:endParaRPr lang="en-DE" b="1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4BC10CE6-4C0D-4C8D-9B38-2EFCB9CDCB92}"/>
              </a:ext>
            </a:extLst>
          </p:cNvPr>
          <p:cNvCxnSpPr>
            <a:cxnSpLocks/>
            <a:stCxn id="23" idx="1"/>
            <a:endCxn id="48" idx="3"/>
          </p:cNvCxnSpPr>
          <p:nvPr/>
        </p:nvCxnSpPr>
        <p:spPr>
          <a:xfrm rot="10800000">
            <a:off x="4335775" y="3786117"/>
            <a:ext cx="3941073" cy="1075279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Connector: Elbow 26">
            <a:extLst>
              <a:ext uri="{FF2B5EF4-FFF2-40B4-BE49-F238E27FC236}">
                <a16:creationId xmlns:a16="http://schemas.microsoft.com/office/drawing/2014/main" id="{1A27443B-05BF-44DC-B2D0-611A84F06227}"/>
              </a:ext>
            </a:extLst>
          </p:cNvPr>
          <p:cNvCxnSpPr>
            <a:cxnSpLocks/>
          </p:cNvCxnSpPr>
          <p:nvPr/>
        </p:nvCxnSpPr>
        <p:spPr>
          <a:xfrm rot="10800000">
            <a:off x="4354061" y="3517908"/>
            <a:ext cx="4235248" cy="180746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Connector: Elbow 27">
            <a:extLst>
              <a:ext uri="{FF2B5EF4-FFF2-40B4-BE49-F238E27FC236}">
                <a16:creationId xmlns:a16="http://schemas.microsoft.com/office/drawing/2014/main" id="{69587B36-8443-4569-B88B-F29AF648D159}"/>
              </a:ext>
            </a:extLst>
          </p:cNvPr>
          <p:cNvCxnSpPr>
            <a:cxnSpLocks/>
            <a:stCxn id="7" idx="3"/>
            <a:endCxn id="69" idx="1"/>
          </p:cNvCxnSpPr>
          <p:nvPr/>
        </p:nvCxnSpPr>
        <p:spPr>
          <a:xfrm flipV="1">
            <a:off x="4335774" y="2341908"/>
            <a:ext cx="1970537" cy="1044206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9811D680-C238-4E00-811C-337BCA88F97A}"/>
              </a:ext>
            </a:extLst>
          </p:cNvPr>
          <p:cNvCxnSpPr>
            <a:cxnSpLocks/>
            <a:stCxn id="3" idx="3"/>
            <a:endCxn id="9" idx="1"/>
          </p:cNvCxnSpPr>
          <p:nvPr/>
        </p:nvCxnSpPr>
        <p:spPr>
          <a:xfrm flipV="1">
            <a:off x="4354062" y="1235060"/>
            <a:ext cx="3849633" cy="291774"/>
          </a:xfrm>
          <a:prstGeom prst="bentConnector3">
            <a:avLst>
              <a:gd name="adj1" fmla="val 32898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Connector: Elbow 29">
            <a:extLst>
              <a:ext uri="{FF2B5EF4-FFF2-40B4-BE49-F238E27FC236}">
                <a16:creationId xmlns:a16="http://schemas.microsoft.com/office/drawing/2014/main" id="{C2E3BE44-53C9-4B69-919A-3BAE7FB3F9B7}"/>
              </a:ext>
            </a:extLst>
          </p:cNvPr>
          <p:cNvCxnSpPr>
            <a:cxnSpLocks/>
            <a:stCxn id="4" idx="3"/>
            <a:endCxn id="10" idx="1"/>
          </p:cNvCxnSpPr>
          <p:nvPr/>
        </p:nvCxnSpPr>
        <p:spPr>
          <a:xfrm flipV="1">
            <a:off x="4596379" y="1607964"/>
            <a:ext cx="3607316" cy="290726"/>
          </a:xfrm>
          <a:prstGeom prst="bentConnector3">
            <a:avLst>
              <a:gd name="adj1" fmla="val 3453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B242811-667D-4299-A8E1-EC8A5EF71898}"/>
              </a:ext>
            </a:extLst>
          </p:cNvPr>
          <p:cNvCxnSpPr>
            <a:cxnSpLocks/>
            <a:stCxn id="5" idx="3"/>
            <a:endCxn id="69" idx="1"/>
          </p:cNvCxnSpPr>
          <p:nvPr/>
        </p:nvCxnSpPr>
        <p:spPr>
          <a:xfrm>
            <a:off x="4776210" y="2270546"/>
            <a:ext cx="1530101" cy="71362"/>
          </a:xfrm>
          <a:prstGeom prst="bentConnector3">
            <a:avLst>
              <a:gd name="adj1" fmla="val 35657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FAE5822E-0E77-4572-B2AF-1CEC81A5CF51}"/>
              </a:ext>
            </a:extLst>
          </p:cNvPr>
          <p:cNvSpPr txBox="1"/>
          <p:nvPr/>
        </p:nvSpPr>
        <p:spPr>
          <a:xfrm>
            <a:off x="5576982" y="855847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(same field)</a:t>
            </a:r>
            <a:endParaRPr lang="en-DE" i="1" dirty="0"/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B464494E-2089-450D-8826-4E8FEB457378}"/>
              </a:ext>
            </a:extLst>
          </p:cNvPr>
          <p:cNvSpPr txBox="1"/>
          <p:nvPr/>
        </p:nvSpPr>
        <p:spPr>
          <a:xfrm>
            <a:off x="11466575" y="170093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…</a:t>
            </a:r>
            <a:endParaRPr lang="en-DE" dirty="0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3EC178E5-DD98-4922-9940-FF02A21CD698}"/>
              </a:ext>
            </a:extLst>
          </p:cNvPr>
          <p:cNvCxnSpPr>
            <a:cxnSpLocks/>
            <a:stCxn id="41" idx="0"/>
            <a:endCxn id="42" idx="0"/>
          </p:cNvCxnSpPr>
          <p:nvPr/>
        </p:nvCxnSpPr>
        <p:spPr>
          <a:xfrm rot="16200000" flipH="1">
            <a:off x="11346695" y="605131"/>
            <a:ext cx="28698" cy="744853"/>
          </a:xfrm>
          <a:prstGeom prst="bentConnector3">
            <a:avLst>
              <a:gd name="adj1" fmla="val -796571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" name="Rectangle 37">
            <a:extLst>
              <a:ext uri="{FF2B5EF4-FFF2-40B4-BE49-F238E27FC236}">
                <a16:creationId xmlns:a16="http://schemas.microsoft.com/office/drawing/2014/main" id="{D4D2BCAA-070A-4695-AB60-8CF248555573}"/>
              </a:ext>
            </a:extLst>
          </p:cNvPr>
          <p:cNvSpPr/>
          <p:nvPr/>
        </p:nvSpPr>
        <p:spPr>
          <a:xfrm>
            <a:off x="8567170" y="966470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9" name="Rectangle 38">
            <a:extLst>
              <a:ext uri="{FF2B5EF4-FFF2-40B4-BE49-F238E27FC236}">
                <a16:creationId xmlns:a16="http://schemas.microsoft.com/office/drawing/2014/main" id="{DE8D6730-36FC-4ED7-B670-F1CDDF92CB49}"/>
              </a:ext>
            </a:extLst>
          </p:cNvPr>
          <p:cNvSpPr/>
          <p:nvPr/>
        </p:nvSpPr>
        <p:spPr>
          <a:xfrm>
            <a:off x="9143621" y="956197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0" name="Rectangle 39">
            <a:extLst>
              <a:ext uri="{FF2B5EF4-FFF2-40B4-BE49-F238E27FC236}">
                <a16:creationId xmlns:a16="http://schemas.microsoft.com/office/drawing/2014/main" id="{12F1CAC1-CB5C-44AC-82A7-7040C5D03514}"/>
              </a:ext>
            </a:extLst>
          </p:cNvPr>
          <p:cNvSpPr/>
          <p:nvPr/>
        </p:nvSpPr>
        <p:spPr>
          <a:xfrm>
            <a:off x="10546275" y="965341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1" name="Rectangle 40">
            <a:extLst>
              <a:ext uri="{FF2B5EF4-FFF2-40B4-BE49-F238E27FC236}">
                <a16:creationId xmlns:a16="http://schemas.microsoft.com/office/drawing/2014/main" id="{B6B69E99-8660-4656-BACD-2CB4C423F860}"/>
              </a:ext>
            </a:extLst>
          </p:cNvPr>
          <p:cNvSpPr/>
          <p:nvPr/>
        </p:nvSpPr>
        <p:spPr>
          <a:xfrm>
            <a:off x="10933182" y="963208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EDC4D136-954B-44E1-85A7-67EAFDFDFA42}"/>
              </a:ext>
            </a:extLst>
          </p:cNvPr>
          <p:cNvSpPr/>
          <p:nvPr/>
        </p:nvSpPr>
        <p:spPr>
          <a:xfrm>
            <a:off x="11678035" y="991906"/>
            <a:ext cx="110872" cy="970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3" name="TextBox 42">
            <a:extLst>
              <a:ext uri="{FF2B5EF4-FFF2-40B4-BE49-F238E27FC236}">
                <a16:creationId xmlns:a16="http://schemas.microsoft.com/office/drawing/2014/main" id="{C985D697-7B16-40A2-A3AF-75D50E4EEE62}"/>
              </a:ext>
            </a:extLst>
          </p:cNvPr>
          <p:cNvSpPr txBox="1"/>
          <p:nvPr/>
        </p:nvSpPr>
        <p:spPr>
          <a:xfrm>
            <a:off x="-215132" y="2714099"/>
            <a:ext cx="20853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‘Machine’ (via Edge)</a:t>
            </a:r>
            <a:endParaRPr lang="en-DE" dirty="0"/>
          </a:p>
        </p:txBody>
      </p:sp>
      <p:pic>
        <p:nvPicPr>
          <p:cNvPr id="45" name="Picture 44">
            <a:extLst>
              <a:ext uri="{FF2B5EF4-FFF2-40B4-BE49-F238E27FC236}">
                <a16:creationId xmlns:a16="http://schemas.microsoft.com/office/drawing/2014/main" id="{BF755285-78B0-45D3-8FF4-D6F7C1096FAC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  <a:ext uri="{837473B0-CC2E-450A-ABE3-18F120FF3D39}">
                <a1611:picAttrSrcUrl xmlns:a1611="http://schemas.microsoft.com/office/drawing/2016/11/main" r:id="rId3"/>
              </a:ext>
            </a:extLst>
          </a:blip>
          <a:stretch>
            <a:fillRect/>
          </a:stretch>
        </p:blipFill>
        <p:spPr>
          <a:xfrm>
            <a:off x="0" y="2045324"/>
            <a:ext cx="1504832" cy="647078"/>
          </a:xfrm>
          <a:prstGeom prst="rect">
            <a:avLst/>
          </a:prstGeom>
        </p:spPr>
      </p:pic>
      <p:sp>
        <p:nvSpPr>
          <p:cNvPr id="48" name="TextBox 47">
            <a:extLst>
              <a:ext uri="{FF2B5EF4-FFF2-40B4-BE49-F238E27FC236}">
                <a16:creationId xmlns:a16="http://schemas.microsoft.com/office/drawing/2014/main" id="{997AA6BB-3104-4147-9817-E69F2971E4F7}"/>
              </a:ext>
            </a:extLst>
          </p:cNvPr>
          <p:cNvSpPr txBox="1"/>
          <p:nvPr/>
        </p:nvSpPr>
        <p:spPr>
          <a:xfrm>
            <a:off x="2333244" y="3601450"/>
            <a:ext cx="2002530" cy="369332"/>
          </a:xfrm>
          <a:prstGeom prst="rect">
            <a:avLst/>
          </a:prstGeom>
          <a:noFill/>
          <a:ln>
            <a:solidFill>
              <a:schemeClr val="accent2"/>
            </a:solidFill>
          </a:ln>
        </p:spPr>
        <p:txBody>
          <a:bodyPr wrap="square" rtlCol="0">
            <a:spAutoFit/>
          </a:bodyPr>
          <a:lstStyle/>
          <a:p>
            <a:r>
              <a:rPr lang="en-US" u="sng" dirty="0"/>
              <a:t>:Field (name, type)</a:t>
            </a:r>
            <a:endParaRPr lang="en-DE" u="sng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864B81EC-6FFE-4663-9CCA-A518E3DF831F}"/>
              </a:ext>
            </a:extLst>
          </p:cNvPr>
          <p:cNvSpPr txBox="1"/>
          <p:nvPr/>
        </p:nvSpPr>
        <p:spPr>
          <a:xfrm>
            <a:off x="5755718" y="1280328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 (new field)</a:t>
            </a:r>
            <a:endParaRPr lang="en-DE" i="1" dirty="0"/>
          </a:p>
        </p:txBody>
      </p:sp>
      <p:sp>
        <p:nvSpPr>
          <p:cNvPr id="69" name="Rectangle 68">
            <a:extLst>
              <a:ext uri="{FF2B5EF4-FFF2-40B4-BE49-F238E27FC236}">
                <a16:creationId xmlns:a16="http://schemas.microsoft.com/office/drawing/2014/main" id="{52153E31-388F-4A5A-B25C-FE54E96A5D43}"/>
              </a:ext>
            </a:extLst>
          </p:cNvPr>
          <p:cNvSpPr/>
          <p:nvPr/>
        </p:nvSpPr>
        <p:spPr>
          <a:xfrm>
            <a:off x="6306311" y="2197933"/>
            <a:ext cx="1199008" cy="287950"/>
          </a:xfrm>
          <a:prstGeom prst="rect">
            <a:avLst/>
          </a:prstGeom>
          <a:solidFill>
            <a:schemeClr val="bg1">
              <a:lumMod val="85000"/>
            </a:schemeClr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>
                <a:solidFill>
                  <a:schemeClr val="tx1"/>
                </a:solidFill>
              </a:rPr>
              <a:t>Operation</a:t>
            </a:r>
            <a:endParaRPr lang="en-DE" dirty="0">
              <a:solidFill>
                <a:schemeClr val="tx1"/>
              </a:solidFill>
            </a:endParaRPr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5270DF35-5952-4CC9-8CD0-EFDDD111E40A}"/>
              </a:ext>
            </a:extLst>
          </p:cNvPr>
          <p:cNvCxnSpPr>
            <a:cxnSpLocks/>
            <a:stCxn id="7" idx="3"/>
          </p:cNvCxnSpPr>
          <p:nvPr/>
        </p:nvCxnSpPr>
        <p:spPr>
          <a:xfrm flipV="1">
            <a:off x="4335774" y="3117620"/>
            <a:ext cx="4062991" cy="26849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Connector: Elbow 74">
            <a:extLst>
              <a:ext uri="{FF2B5EF4-FFF2-40B4-BE49-F238E27FC236}">
                <a16:creationId xmlns:a16="http://schemas.microsoft.com/office/drawing/2014/main" id="{7BF63C4C-F3EE-460B-AE1A-2CF26707FAFD}"/>
              </a:ext>
            </a:extLst>
          </p:cNvPr>
          <p:cNvCxnSpPr>
            <a:cxnSpLocks/>
            <a:stCxn id="69" idx="3"/>
            <a:endCxn id="12" idx="1"/>
          </p:cNvCxnSpPr>
          <p:nvPr/>
        </p:nvCxnSpPr>
        <p:spPr>
          <a:xfrm>
            <a:off x="7505319" y="2341908"/>
            <a:ext cx="859920" cy="872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TextBox 81">
            <a:extLst>
              <a:ext uri="{FF2B5EF4-FFF2-40B4-BE49-F238E27FC236}">
                <a16:creationId xmlns:a16="http://schemas.microsoft.com/office/drawing/2014/main" id="{DC7C769B-2A38-419D-937D-DB9F7AB0F38D}"/>
              </a:ext>
            </a:extLst>
          </p:cNvPr>
          <p:cNvSpPr txBox="1"/>
          <p:nvPr/>
        </p:nvSpPr>
        <p:spPr>
          <a:xfrm>
            <a:off x="6106523" y="1837321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Transformation</a:t>
            </a:r>
            <a:endParaRPr lang="en-DE" i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ACCF2CA4-B7CD-4835-8980-2AF6D4662513}"/>
              </a:ext>
            </a:extLst>
          </p:cNvPr>
          <p:cNvSpPr txBox="1"/>
          <p:nvPr/>
        </p:nvSpPr>
        <p:spPr>
          <a:xfrm>
            <a:off x="3409564" y="2733473"/>
            <a:ext cx="240030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Filtered, left out</a:t>
            </a:r>
            <a:endParaRPr lang="en-DE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8412193F-C305-49D1-8265-D8CF2BDD207A}"/>
              </a:ext>
            </a:extLst>
          </p:cNvPr>
          <p:cNvSpPr txBox="1"/>
          <p:nvPr/>
        </p:nvSpPr>
        <p:spPr>
          <a:xfrm>
            <a:off x="6484605" y="3623990"/>
            <a:ext cx="119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Projection</a:t>
            </a:r>
            <a:endParaRPr lang="en-DE" i="1" dirty="0"/>
          </a:p>
        </p:txBody>
      </p:sp>
      <p:sp>
        <p:nvSpPr>
          <p:cNvPr id="86" name="TextBox 85">
            <a:extLst>
              <a:ext uri="{FF2B5EF4-FFF2-40B4-BE49-F238E27FC236}">
                <a16:creationId xmlns:a16="http://schemas.microsoft.com/office/drawing/2014/main" id="{E1EF08BC-29A4-42F7-8FC0-DF2627119372}"/>
              </a:ext>
            </a:extLst>
          </p:cNvPr>
          <p:cNvSpPr txBox="1"/>
          <p:nvPr/>
        </p:nvSpPr>
        <p:spPr>
          <a:xfrm>
            <a:off x="8426196" y="5888669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i="1" dirty="0"/>
              <a:t>Limitation:</a:t>
            </a:r>
            <a:r>
              <a:rPr lang="en-US" i="1" dirty="0"/>
              <a:t> Currently no (OPC, AAS) operations supported.</a:t>
            </a:r>
            <a:endParaRPr lang="en-DE" i="1" dirty="0"/>
          </a:p>
        </p:txBody>
      </p:sp>
      <p:sp>
        <p:nvSpPr>
          <p:cNvPr id="88" name="Arrow: Left-Right 87">
            <a:extLst>
              <a:ext uri="{FF2B5EF4-FFF2-40B4-BE49-F238E27FC236}">
                <a16:creationId xmlns:a16="http://schemas.microsoft.com/office/drawing/2014/main" id="{78BBDF0F-9974-4234-AB56-43B9D6F25218}"/>
              </a:ext>
            </a:extLst>
          </p:cNvPr>
          <p:cNvSpPr/>
          <p:nvPr/>
        </p:nvSpPr>
        <p:spPr>
          <a:xfrm>
            <a:off x="1491460" y="212654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89" name="TextBox 88">
            <a:extLst>
              <a:ext uri="{FF2B5EF4-FFF2-40B4-BE49-F238E27FC236}">
                <a16:creationId xmlns:a16="http://schemas.microsoft.com/office/drawing/2014/main" id="{F92B349F-8DBB-4B5D-9C6D-D51F91F1AB22}"/>
              </a:ext>
            </a:extLst>
          </p:cNvPr>
          <p:cNvSpPr txBox="1"/>
          <p:nvPr/>
        </p:nvSpPr>
        <p:spPr>
          <a:xfrm>
            <a:off x="5315331" y="5381893"/>
            <a:ext cx="336271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i="1" dirty="0"/>
              <a:t>Default </a:t>
            </a:r>
            <a:r>
              <a:rPr lang="en-US" b="1" i="1" dirty="0"/>
              <a:t>mapping</a:t>
            </a:r>
            <a:r>
              <a:rPr lang="en-US" i="1" dirty="0"/>
              <a:t> (by name), except for operation override.</a:t>
            </a:r>
            <a:endParaRPr lang="en-DE" i="1" dirty="0"/>
          </a:p>
        </p:txBody>
      </p:sp>
    </p:spTree>
    <p:extLst>
      <p:ext uri="{BB962C8B-B14F-4D97-AF65-F5344CB8AC3E}">
        <p14:creationId xmlns:p14="http://schemas.microsoft.com/office/powerpoint/2010/main" val="124988007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7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47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4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5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1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1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3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3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65" presetID="1" presetClass="entr" presetSubtype="0" fill="hold" grpId="0" nodeType="withEffect" nodePh="1">
                                  <p:stCondLst>
                                    <p:cond delay="0"/>
                                  </p:stCondLst>
                                  <p:endCondLst>
                                    <p:cond evt="begin" delay="0">
                                      <p:tn val="65"/>
                                    </p:cond>
                                  </p:end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8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animBg="1"/>
      <p:bldP spid="4" grpId="0" animBg="1"/>
      <p:bldP spid="5" grpId="0" animBg="1"/>
      <p:bldP spid="6" grpId="0" animBg="1"/>
      <p:bldP spid="7" grpId="0" animBg="1"/>
      <p:bldP spid="9" grpId="0" animBg="1"/>
      <p:bldP spid="10" grpId="0" animBg="1"/>
      <p:bldP spid="11" grpId="0" animBg="1"/>
      <p:bldP spid="12" grpId="0" animBg="1"/>
      <p:bldP spid="13" grpId="0" animBg="1"/>
      <p:bldP spid="14" grpId="0" animBg="1"/>
      <p:bldP spid="15" grpId="0" animBg="1"/>
      <p:bldP spid="16" grpId="0" animBg="1"/>
      <p:bldP spid="18" grpId="0"/>
      <p:bldP spid="19" grpId="0"/>
      <p:bldP spid="21" grpId="0" animBg="1"/>
      <p:bldP spid="22" grpId="0" animBg="1"/>
      <p:bldP spid="23" grpId="0" animBg="1"/>
      <p:bldP spid="24" grpId="0" animBg="1"/>
      <p:bldP spid="25" grpId="0"/>
      <p:bldP spid="33" grpId="0"/>
      <p:bldP spid="36" grpId="0"/>
      <p:bldP spid="38" grpId="0"/>
      <p:bldP spid="39" grpId="0"/>
      <p:bldP spid="40" grpId="0"/>
      <p:bldP spid="41" grpId="0"/>
      <p:bldP spid="42" grpId="0"/>
      <p:bldP spid="48" grpId="0" animBg="1"/>
      <p:bldP spid="66" grpId="0"/>
      <p:bldP spid="82" grpId="0"/>
      <p:bldP spid="83" grpId="0"/>
      <p:bldP spid="85" grpId="0"/>
      <p:bldP spid="86" grpId="0"/>
      <p:bldP spid="89" grpId="0"/>
    </p:bld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A34D56F3-5F47-41C4-8BBF-106357B551E1}"/>
              </a:ext>
            </a:extLst>
          </p:cNvPr>
          <p:cNvSpPr txBox="1"/>
          <p:nvPr/>
        </p:nvSpPr>
        <p:spPr>
          <a:xfrm>
            <a:off x="5675023" y="2864371"/>
            <a:ext cx="16275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MachineParser</a:t>
            </a:r>
            <a:endParaRPr lang="en-DE" b="1" i="1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3EF2A7B6-791E-4878-B105-AA0F3F0D1A0E}"/>
              </a:ext>
            </a:extLst>
          </p:cNvPr>
          <p:cNvSpPr txBox="1"/>
          <p:nvPr/>
        </p:nvSpPr>
        <p:spPr>
          <a:xfrm>
            <a:off x="5959605" y="3364334"/>
            <a:ext cx="2022157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JavaMachineParser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214523B-BD6F-452A-8908-E0BE726F9AFA}"/>
              </a:ext>
            </a:extLst>
          </p:cNvPr>
          <p:cNvSpPr txBox="1"/>
          <p:nvPr/>
        </p:nvSpPr>
        <p:spPr>
          <a:xfrm>
            <a:off x="6410519" y="5145258"/>
            <a:ext cx="174490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TextLineParser</a:t>
            </a:r>
            <a:endParaRPr lang="en-GB" b="1" dirty="0"/>
          </a:p>
          <a:p>
            <a:r>
              <a:rPr lang="en-GB" dirty="0"/>
              <a:t>separator: String</a:t>
            </a:r>
          </a:p>
        </p:txBody>
      </p:sp>
      <p:sp>
        <p:nvSpPr>
          <p:cNvPr id="5" name="Isosceles Triangle 4">
            <a:extLst>
              <a:ext uri="{FF2B5EF4-FFF2-40B4-BE49-F238E27FC236}">
                <a16:creationId xmlns:a16="http://schemas.microsoft.com/office/drawing/2014/main" id="{04C0ED83-0D45-4650-B7AD-2770D10AE156}"/>
              </a:ext>
            </a:extLst>
          </p:cNvPr>
          <p:cNvSpPr/>
          <p:nvPr/>
        </p:nvSpPr>
        <p:spPr>
          <a:xfrm>
            <a:off x="6038180" y="5026679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B7BA5B65-9AC9-4FE9-AFD7-C3FE1D203827}"/>
              </a:ext>
            </a:extLst>
          </p:cNvPr>
          <p:cNvCxnSpPr>
            <a:cxnSpLocks/>
            <a:stCxn id="70" idx="3"/>
            <a:endCxn id="3" idx="1"/>
          </p:cNvCxnSpPr>
          <p:nvPr/>
        </p:nvCxnSpPr>
        <p:spPr>
          <a:xfrm rot="16200000" flipH="1">
            <a:off x="5711756" y="3578150"/>
            <a:ext cx="337080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5AAF63A6-3E5C-4D73-A965-5EA9709BE167}"/>
              </a:ext>
            </a:extLst>
          </p:cNvPr>
          <p:cNvCxnSpPr>
            <a:cxnSpLocks/>
            <a:stCxn id="5" idx="3"/>
            <a:endCxn id="4" idx="1"/>
          </p:cNvCxnSpPr>
          <p:nvPr/>
        </p:nvCxnSpPr>
        <p:spPr>
          <a:xfrm rot="16200000" flipH="1">
            <a:off x="6168709" y="5226613"/>
            <a:ext cx="204587" cy="279033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5A385319-45D4-4717-B928-616AA6A96DB8}"/>
              </a:ext>
            </a:extLst>
          </p:cNvPr>
          <p:cNvSpPr txBox="1"/>
          <p:nvPr/>
        </p:nvSpPr>
        <p:spPr>
          <a:xfrm>
            <a:off x="1967835" y="2787223"/>
            <a:ext cx="14357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ConnectorOp</a:t>
            </a:r>
            <a:endParaRPr lang="en-DE" b="1" i="1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01BD9E97-4F65-44F9-80EF-C488F98EEC33}"/>
              </a:ext>
            </a:extLst>
          </p:cNvPr>
          <p:cNvSpPr txBox="1"/>
          <p:nvPr/>
        </p:nvSpPr>
        <p:spPr>
          <a:xfrm>
            <a:off x="2252417" y="3282519"/>
            <a:ext cx="320254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ConnectorTranslationOperation</a:t>
            </a:r>
            <a:endParaRPr lang="en-GB" b="1" i="1" dirty="0"/>
          </a:p>
          <a:p>
            <a:r>
              <a:rPr lang="en-GB" dirty="0" err="1"/>
              <a:t>args</a:t>
            </a:r>
            <a:r>
              <a:rPr lang="en-GB" dirty="0"/>
              <a:t>: </a:t>
            </a:r>
            <a:r>
              <a:rPr lang="en-GB" dirty="0" err="1"/>
              <a:t>sequenceOf</a:t>
            </a:r>
            <a:r>
              <a:rPr lang="en-GB" dirty="0"/>
              <a:t>(</a:t>
            </a:r>
            <a:r>
              <a:rPr lang="en-GB" dirty="0" err="1"/>
              <a:t>ConnectorOp</a:t>
            </a:r>
            <a:r>
              <a:rPr lang="en-GB" dirty="0"/>
              <a:t>)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AFDEF38-411F-4AC8-8217-2F5FCE170272}"/>
              </a:ext>
            </a:extLst>
          </p:cNvPr>
          <p:cNvSpPr txBox="1"/>
          <p:nvPr/>
        </p:nvSpPr>
        <p:spPr>
          <a:xfrm>
            <a:off x="2252417" y="4613753"/>
            <a:ext cx="2258311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ConnectorFieldAccess</a:t>
            </a:r>
            <a:endParaRPr lang="en-GB" b="1" dirty="0"/>
          </a:p>
          <a:p>
            <a:r>
              <a:rPr lang="en-GB" dirty="0"/>
              <a:t>field: </a:t>
            </a:r>
            <a:r>
              <a:rPr lang="en-GB" dirty="0" err="1"/>
              <a:t>refTo</a:t>
            </a:r>
            <a:r>
              <a:rPr lang="en-GB" dirty="0"/>
              <a:t>(Field)</a:t>
            </a:r>
          </a:p>
        </p:txBody>
      </p:sp>
      <p:sp>
        <p:nvSpPr>
          <p:cNvPr id="14" name="Isosceles Triangle 13">
            <a:extLst>
              <a:ext uri="{FF2B5EF4-FFF2-40B4-BE49-F238E27FC236}">
                <a16:creationId xmlns:a16="http://schemas.microsoft.com/office/drawing/2014/main" id="{87A0BAE8-C191-4BFC-AD62-7B356656463E}"/>
              </a:ext>
            </a:extLst>
          </p:cNvPr>
          <p:cNvSpPr/>
          <p:nvPr/>
        </p:nvSpPr>
        <p:spPr>
          <a:xfrm>
            <a:off x="2000493" y="3163940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08962D8-7134-4465-A3F4-7B2809486525}"/>
              </a:ext>
            </a:extLst>
          </p:cNvPr>
          <p:cNvCxnSpPr>
            <a:stCxn id="14" idx="3"/>
            <a:endCxn id="12" idx="1"/>
          </p:cNvCxnSpPr>
          <p:nvPr/>
        </p:nvCxnSpPr>
        <p:spPr>
          <a:xfrm rot="16200000" flipH="1">
            <a:off x="2070815" y="3424082"/>
            <a:ext cx="204587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Connector: Elbow 15">
            <a:extLst>
              <a:ext uri="{FF2B5EF4-FFF2-40B4-BE49-F238E27FC236}">
                <a16:creationId xmlns:a16="http://schemas.microsoft.com/office/drawing/2014/main" id="{3B4D91AC-AFB2-4D26-BDCE-9E9701F3D1E3}"/>
              </a:ext>
            </a:extLst>
          </p:cNvPr>
          <p:cNvCxnSpPr>
            <a:cxnSpLocks/>
            <a:stCxn id="14" idx="3"/>
            <a:endCxn id="13" idx="1"/>
          </p:cNvCxnSpPr>
          <p:nvPr/>
        </p:nvCxnSpPr>
        <p:spPr>
          <a:xfrm rot="16200000" flipH="1">
            <a:off x="1405198" y="4089699"/>
            <a:ext cx="153582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TextBox 16">
            <a:extLst>
              <a:ext uri="{FF2B5EF4-FFF2-40B4-BE49-F238E27FC236}">
                <a16:creationId xmlns:a16="http://schemas.microsoft.com/office/drawing/2014/main" id="{5439F0F3-C24D-45D2-9010-CD43DD6E4942}"/>
              </a:ext>
            </a:extLst>
          </p:cNvPr>
          <p:cNvSpPr txBox="1"/>
          <p:nvPr/>
        </p:nvSpPr>
        <p:spPr>
          <a:xfrm>
            <a:off x="5802030" y="6547260"/>
            <a:ext cx="4359463" cy="147732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Parses input into linear or hierarchical </a:t>
            </a:r>
            <a:br>
              <a:rPr lang="en-GB" dirty="0"/>
            </a:br>
            <a:r>
              <a:rPr lang="en-GB" dirty="0"/>
              <a:t>structure.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Basic requirement: Index-based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Optional but priority: Name-based access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Linked by code-generation.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5DB40DA2-37CD-43B8-9577-4D3444C27B35}"/>
              </a:ext>
            </a:extLst>
          </p:cNvPr>
          <p:cNvSpPr txBox="1"/>
          <p:nvPr/>
        </p:nvSpPr>
        <p:spPr>
          <a:xfrm>
            <a:off x="231224" y="95180"/>
            <a:ext cx="3290985" cy="2530015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>
            <a:defPPr>
              <a:defRPr lang="en-US"/>
            </a:defPPr>
            <a:lvl1pPr>
              <a:defRPr b="1" u="sng"/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n-GB" u="none" dirty="0">
                <a:solidFill>
                  <a:schemeClr val="tx1"/>
                </a:solidFill>
              </a:rPr>
              <a:t>Connector</a:t>
            </a:r>
          </a:p>
          <a:p>
            <a:r>
              <a:rPr lang="en-GB" b="0" u="none" dirty="0">
                <a:solidFill>
                  <a:schemeClr val="tx1"/>
                </a:solidFill>
              </a:rPr>
              <a:t>Id, version, …</a:t>
            </a:r>
          </a:p>
          <a:p>
            <a:r>
              <a:rPr lang="en-GB" b="0" u="none" dirty="0" err="1">
                <a:solidFill>
                  <a:schemeClr val="tx1"/>
                </a:solidFill>
              </a:rPr>
              <a:t>machineIn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machineOut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input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output : </a:t>
            </a:r>
            <a:r>
              <a:rPr lang="en-GB" b="0" u="none" dirty="0" err="1">
                <a:solidFill>
                  <a:schemeClr val="tx1"/>
                </a:solidFill>
              </a:rPr>
              <a:t>RecordType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r>
              <a:rPr lang="en-GB" b="0" u="none" dirty="0">
                <a:solidFill>
                  <a:schemeClr val="tx1"/>
                </a:solidFill>
              </a:rPr>
              <a:t> : </a:t>
            </a:r>
            <a:r>
              <a:rPr lang="en-GB" b="0" u="none" dirty="0" err="1">
                <a:solidFill>
                  <a:schemeClr val="tx1"/>
                </a:solidFill>
              </a:rPr>
              <a:t>MachineParser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 err="1">
                <a:solidFill>
                  <a:schemeClr val="tx1"/>
                </a:solidFill>
              </a:rPr>
              <a:t>machineEncoding</a:t>
            </a:r>
            <a:r>
              <a:rPr lang="en-GB" b="0" u="none" dirty="0">
                <a:solidFill>
                  <a:schemeClr val="tx1"/>
                </a:solidFill>
              </a:rPr>
              <a:t>: </a:t>
            </a:r>
            <a:r>
              <a:rPr lang="en-GB" b="0" u="none" dirty="0" err="1">
                <a:solidFill>
                  <a:schemeClr val="tx1"/>
                </a:solidFill>
              </a:rPr>
              <a:t>TextEncoding</a:t>
            </a:r>
            <a:endParaRPr lang="en-GB" b="0" u="none" dirty="0">
              <a:solidFill>
                <a:schemeClr val="tx1"/>
              </a:solidFill>
            </a:endParaRPr>
          </a:p>
          <a:p>
            <a:r>
              <a:rPr lang="en-GB" b="0" u="none" dirty="0">
                <a:solidFill>
                  <a:schemeClr val="tx1"/>
                </a:solidFill>
              </a:rPr>
              <a:t>ops : </a:t>
            </a:r>
            <a:r>
              <a:rPr lang="en-GB" b="0" u="none" dirty="0" err="1">
                <a:solidFill>
                  <a:schemeClr val="tx1"/>
                </a:solidFill>
              </a:rPr>
              <a:t>sequenceOf</a:t>
            </a:r>
            <a:r>
              <a:rPr lang="en-GB" b="0" u="none" dirty="0">
                <a:solidFill>
                  <a:schemeClr val="tx1"/>
                </a:solidFill>
              </a:rPr>
              <a:t>(</a:t>
            </a:r>
            <a:r>
              <a:rPr lang="en-GB" b="0" u="none" dirty="0" err="1">
                <a:solidFill>
                  <a:schemeClr val="tx1"/>
                </a:solidFill>
              </a:rPr>
              <a:t>ConnectorOp</a:t>
            </a:r>
            <a:r>
              <a:rPr lang="en-GB" b="0" u="none" dirty="0">
                <a:solidFill>
                  <a:schemeClr val="tx1"/>
                </a:solidFill>
              </a:rPr>
              <a:t>)</a:t>
            </a:r>
          </a:p>
          <a:p>
            <a:endParaRPr lang="en-DE" dirty="0"/>
          </a:p>
        </p:txBody>
      </p:sp>
      <p:sp>
        <p:nvSpPr>
          <p:cNvPr id="19" name="Isosceles Triangle 18">
            <a:extLst>
              <a:ext uri="{FF2B5EF4-FFF2-40B4-BE49-F238E27FC236}">
                <a16:creationId xmlns:a16="http://schemas.microsoft.com/office/drawing/2014/main" id="{B243CF48-8231-4968-B188-26C8CA18BDA6}"/>
              </a:ext>
            </a:extLst>
          </p:cNvPr>
          <p:cNvSpPr/>
          <p:nvPr/>
        </p:nvSpPr>
        <p:spPr>
          <a:xfrm>
            <a:off x="347569" y="2650846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3DFDBAE-5C09-4100-9103-CB3267F2B867}"/>
              </a:ext>
            </a:extLst>
          </p:cNvPr>
          <p:cNvCxnSpPr>
            <a:stCxn id="19" idx="3"/>
          </p:cNvCxnSpPr>
          <p:nvPr/>
        </p:nvCxnSpPr>
        <p:spPr>
          <a:xfrm rot="16200000" flipH="1">
            <a:off x="348641" y="2980238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Connector: Elbow 20">
            <a:extLst>
              <a:ext uri="{FF2B5EF4-FFF2-40B4-BE49-F238E27FC236}">
                <a16:creationId xmlns:a16="http://schemas.microsoft.com/office/drawing/2014/main" id="{7E307631-E8F5-4BDD-8C99-39E9492EF85A}"/>
              </a:ext>
            </a:extLst>
          </p:cNvPr>
          <p:cNvCxnSpPr>
            <a:cxnSpLocks/>
            <a:stCxn id="19" idx="3"/>
          </p:cNvCxnSpPr>
          <p:nvPr/>
        </p:nvCxnSpPr>
        <p:spPr>
          <a:xfrm rot="16200000" flipH="1">
            <a:off x="-106756" y="3435635"/>
            <a:ext cx="12538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0D63E8F-7602-44C2-9F4C-DE35FCBD3A0F}"/>
              </a:ext>
            </a:extLst>
          </p:cNvPr>
          <p:cNvSpPr txBox="1"/>
          <p:nvPr/>
        </p:nvSpPr>
        <p:spPr>
          <a:xfrm>
            <a:off x="599493" y="3059659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MQTTv3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964EF66-10EB-420B-92E9-61B1ACA5C852}"/>
              </a:ext>
            </a:extLst>
          </p:cNvPr>
          <p:cNvSpPr txBox="1"/>
          <p:nvPr/>
        </p:nvSpPr>
        <p:spPr>
          <a:xfrm>
            <a:off x="600924" y="3481482"/>
            <a:ext cx="9900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MQTTv5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62E34AF3-A251-40DB-B4CB-68BE690CDC79}"/>
              </a:ext>
            </a:extLst>
          </p:cNvPr>
          <p:cNvSpPr txBox="1"/>
          <p:nvPr/>
        </p:nvSpPr>
        <p:spPr>
          <a:xfrm>
            <a:off x="600923" y="3893775"/>
            <a:ext cx="92224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OPC UA</a:t>
            </a:r>
            <a:endParaRPr lang="en-DE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44D8E6-5B01-463C-8A8A-76B8B67BE949}"/>
              </a:ext>
            </a:extLst>
          </p:cNvPr>
          <p:cNvSpPr txBox="1"/>
          <p:nvPr/>
        </p:nvSpPr>
        <p:spPr>
          <a:xfrm>
            <a:off x="599493" y="4325904"/>
            <a:ext cx="57259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AAS</a:t>
            </a:r>
            <a:endParaRPr lang="en-DE" dirty="0"/>
          </a:p>
        </p:txBody>
      </p:sp>
      <p:cxnSp>
        <p:nvCxnSpPr>
          <p:cNvPr id="26" name="Connector: Elbow 25">
            <a:extLst>
              <a:ext uri="{FF2B5EF4-FFF2-40B4-BE49-F238E27FC236}">
                <a16:creationId xmlns:a16="http://schemas.microsoft.com/office/drawing/2014/main" id="{9FEAB0DA-53AA-48C6-ADD3-1402CA0ACF68}"/>
              </a:ext>
            </a:extLst>
          </p:cNvPr>
          <p:cNvCxnSpPr>
            <a:cxnSpLocks/>
            <a:stCxn id="19" idx="3"/>
            <a:endCxn id="23" idx="1"/>
          </p:cNvCxnSpPr>
          <p:nvPr/>
        </p:nvCxnSpPr>
        <p:spPr>
          <a:xfrm rot="16200000" flipH="1">
            <a:off x="131827" y="3197051"/>
            <a:ext cx="778144" cy="16004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Connector: Elbow 28">
            <a:extLst>
              <a:ext uri="{FF2B5EF4-FFF2-40B4-BE49-F238E27FC236}">
                <a16:creationId xmlns:a16="http://schemas.microsoft.com/office/drawing/2014/main" id="{665DE98E-E9E4-4852-BB4C-6CC29BCF4F3C}"/>
              </a:ext>
            </a:extLst>
          </p:cNvPr>
          <p:cNvCxnSpPr>
            <a:cxnSpLocks/>
            <a:stCxn id="19" idx="3"/>
            <a:endCxn id="25" idx="1"/>
          </p:cNvCxnSpPr>
          <p:nvPr/>
        </p:nvCxnSpPr>
        <p:spPr>
          <a:xfrm rot="16200000" flipH="1">
            <a:off x="-291099" y="3619978"/>
            <a:ext cx="162256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TextBox 32">
            <a:extLst>
              <a:ext uri="{FF2B5EF4-FFF2-40B4-BE49-F238E27FC236}">
                <a16:creationId xmlns:a16="http://schemas.microsoft.com/office/drawing/2014/main" id="{AB7B22EE-AEAD-42E6-8173-00E7E493C2A2}"/>
              </a:ext>
            </a:extLst>
          </p:cNvPr>
          <p:cNvSpPr txBox="1"/>
          <p:nvPr/>
        </p:nvSpPr>
        <p:spPr>
          <a:xfrm>
            <a:off x="8088306" y="121516"/>
            <a:ext cx="110389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DataType</a:t>
            </a:r>
            <a:endParaRPr lang="en-DE" b="1" i="1" dirty="0"/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116BBFB1-1201-4419-B963-7C30AE4AAB60}"/>
              </a:ext>
            </a:extLst>
          </p:cNvPr>
          <p:cNvSpPr txBox="1"/>
          <p:nvPr/>
        </p:nvSpPr>
        <p:spPr>
          <a:xfrm>
            <a:off x="8372888" y="616812"/>
            <a:ext cx="1594026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RecordType</a:t>
            </a:r>
            <a:endParaRPr lang="en-GB" b="1" dirty="0"/>
          </a:p>
          <a:p>
            <a:r>
              <a:rPr lang="en-GB" dirty="0"/>
              <a:t>class: String</a:t>
            </a:r>
          </a:p>
          <a:p>
            <a:r>
              <a:rPr lang="en-GB" dirty="0" err="1"/>
              <a:t>artifact</a:t>
            </a:r>
            <a:r>
              <a:rPr lang="en-GB" dirty="0"/>
              <a:t>: String </a:t>
            </a:r>
            <a:endParaRPr lang="en-DE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79ABEC03-E4EA-4662-AD5C-C0F0C8BC3473}"/>
              </a:ext>
            </a:extLst>
          </p:cNvPr>
          <p:cNvSpPr txBox="1"/>
          <p:nvPr/>
        </p:nvSpPr>
        <p:spPr>
          <a:xfrm>
            <a:off x="8372888" y="1666106"/>
            <a:ext cx="149932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PrimitiveType</a:t>
            </a:r>
            <a:endParaRPr lang="en-GB" b="1" i="1" dirty="0"/>
          </a:p>
        </p:txBody>
      </p:sp>
      <p:sp>
        <p:nvSpPr>
          <p:cNvPr id="36" name="Isosceles Triangle 35">
            <a:extLst>
              <a:ext uri="{FF2B5EF4-FFF2-40B4-BE49-F238E27FC236}">
                <a16:creationId xmlns:a16="http://schemas.microsoft.com/office/drawing/2014/main" id="{54591BCF-E731-484A-89F9-54AEEE479073}"/>
              </a:ext>
            </a:extLst>
          </p:cNvPr>
          <p:cNvSpPr/>
          <p:nvPr/>
        </p:nvSpPr>
        <p:spPr>
          <a:xfrm>
            <a:off x="8120964" y="49823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7" name="Connector: Elbow 36">
            <a:extLst>
              <a:ext uri="{FF2B5EF4-FFF2-40B4-BE49-F238E27FC236}">
                <a16:creationId xmlns:a16="http://schemas.microsoft.com/office/drawing/2014/main" id="{13F1101F-51A3-4292-833F-6368E2ED9F48}"/>
              </a:ext>
            </a:extLst>
          </p:cNvPr>
          <p:cNvCxnSpPr>
            <a:stCxn id="36" idx="3"/>
            <a:endCxn id="34" idx="1"/>
          </p:cNvCxnSpPr>
          <p:nvPr/>
        </p:nvCxnSpPr>
        <p:spPr>
          <a:xfrm rot="16200000" flipH="1">
            <a:off x="8122036" y="827625"/>
            <a:ext cx="34308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" name="Connector: Elbow 37">
            <a:extLst>
              <a:ext uri="{FF2B5EF4-FFF2-40B4-BE49-F238E27FC236}">
                <a16:creationId xmlns:a16="http://schemas.microsoft.com/office/drawing/2014/main" id="{A8F3518C-2B67-445D-8269-B2AD8362E8E8}"/>
              </a:ext>
            </a:extLst>
          </p:cNvPr>
          <p:cNvCxnSpPr>
            <a:cxnSpLocks/>
            <a:stCxn id="36" idx="3"/>
            <a:endCxn id="35" idx="1"/>
          </p:cNvCxnSpPr>
          <p:nvPr/>
        </p:nvCxnSpPr>
        <p:spPr>
          <a:xfrm rot="16200000" flipH="1">
            <a:off x="7735889" y="1213772"/>
            <a:ext cx="1115381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6055D88F-9976-40FF-8076-5BBC7EAE27F9}"/>
              </a:ext>
            </a:extLst>
          </p:cNvPr>
          <p:cNvSpPr txBox="1"/>
          <p:nvPr/>
        </p:nvSpPr>
        <p:spPr>
          <a:xfrm>
            <a:off x="10293439" y="615517"/>
            <a:ext cx="1597553" cy="923330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/>
              <a:t>Field</a:t>
            </a:r>
          </a:p>
          <a:p>
            <a:r>
              <a:rPr lang="en-GB" dirty="0"/>
              <a:t>name: String</a:t>
            </a:r>
          </a:p>
          <a:p>
            <a:r>
              <a:rPr lang="en-GB" dirty="0"/>
              <a:t>type: </a:t>
            </a:r>
            <a:r>
              <a:rPr lang="en-GB" dirty="0" err="1"/>
              <a:t>DataType</a:t>
            </a:r>
            <a:endParaRPr lang="en-DE" dirty="0"/>
          </a:p>
        </p:txBody>
      </p:sp>
      <p:cxnSp>
        <p:nvCxnSpPr>
          <p:cNvPr id="41" name="Connector: Elbow 40">
            <a:extLst>
              <a:ext uri="{FF2B5EF4-FFF2-40B4-BE49-F238E27FC236}">
                <a16:creationId xmlns:a16="http://schemas.microsoft.com/office/drawing/2014/main" id="{6F14C721-8426-481D-AE38-F5281195E1B6}"/>
              </a:ext>
            </a:extLst>
          </p:cNvPr>
          <p:cNvCxnSpPr>
            <a:stCxn id="34" idx="3"/>
            <a:endCxn id="39" idx="1"/>
          </p:cNvCxnSpPr>
          <p:nvPr/>
        </p:nvCxnSpPr>
        <p:spPr>
          <a:xfrm flipV="1">
            <a:off x="9966914" y="1077182"/>
            <a:ext cx="326525" cy="129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" name="TextBox 43">
            <a:extLst>
              <a:ext uri="{FF2B5EF4-FFF2-40B4-BE49-F238E27FC236}">
                <a16:creationId xmlns:a16="http://schemas.microsoft.com/office/drawing/2014/main" id="{C40D23EC-9DF8-4AFA-8378-82B7A83B14D3}"/>
              </a:ext>
            </a:extLst>
          </p:cNvPr>
          <p:cNvSpPr txBox="1"/>
          <p:nvPr/>
        </p:nvSpPr>
        <p:spPr>
          <a:xfrm>
            <a:off x="10058669" y="73539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*</a:t>
            </a:r>
            <a:endParaRPr lang="en-DE" dirty="0"/>
          </a:p>
        </p:txBody>
      </p: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EA02C990-DB8B-4884-B57E-8CEFA898EE5C}"/>
              </a:ext>
            </a:extLst>
          </p:cNvPr>
          <p:cNvCxnSpPr>
            <a:stCxn id="39" idx="3"/>
            <a:endCxn id="33" idx="3"/>
          </p:cNvCxnSpPr>
          <p:nvPr/>
        </p:nvCxnSpPr>
        <p:spPr>
          <a:xfrm flipH="1" flipV="1">
            <a:off x="9192198" y="306182"/>
            <a:ext cx="2698794" cy="771000"/>
          </a:xfrm>
          <a:prstGeom prst="bentConnector3">
            <a:avLst>
              <a:gd name="adj1" fmla="val -847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" name="Isosceles Triangle 46">
            <a:extLst>
              <a:ext uri="{FF2B5EF4-FFF2-40B4-BE49-F238E27FC236}">
                <a16:creationId xmlns:a16="http://schemas.microsoft.com/office/drawing/2014/main" id="{BB7BAD43-22C3-4D12-99AB-A6B7A58D60FB}"/>
              </a:ext>
            </a:extLst>
          </p:cNvPr>
          <p:cNvSpPr/>
          <p:nvPr/>
        </p:nvSpPr>
        <p:spPr>
          <a:xfrm>
            <a:off x="8531140" y="2042823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8" name="TextBox 47">
            <a:extLst>
              <a:ext uri="{FF2B5EF4-FFF2-40B4-BE49-F238E27FC236}">
                <a16:creationId xmlns:a16="http://schemas.microsoft.com/office/drawing/2014/main" id="{D9A2C720-A247-4FF0-B1AC-CB6DB1885D14}"/>
              </a:ext>
            </a:extLst>
          </p:cNvPr>
          <p:cNvSpPr txBox="1"/>
          <p:nvPr/>
        </p:nvSpPr>
        <p:spPr>
          <a:xfrm>
            <a:off x="8792392" y="2255864"/>
            <a:ext cx="13268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IntegerType</a:t>
            </a:r>
            <a:endParaRPr lang="en-GB" b="1" dirty="0"/>
          </a:p>
        </p:txBody>
      </p:sp>
      <p:sp>
        <p:nvSpPr>
          <p:cNvPr id="50" name="TextBox 49">
            <a:extLst>
              <a:ext uri="{FF2B5EF4-FFF2-40B4-BE49-F238E27FC236}">
                <a16:creationId xmlns:a16="http://schemas.microsoft.com/office/drawing/2014/main" id="{EE036947-943A-4248-A72F-3CDAB720CB84}"/>
              </a:ext>
            </a:extLst>
          </p:cNvPr>
          <p:cNvSpPr txBox="1"/>
          <p:nvPr/>
        </p:nvSpPr>
        <p:spPr>
          <a:xfrm>
            <a:off x="8792392" y="2660003"/>
            <a:ext cx="14245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BooleanType</a:t>
            </a:r>
            <a:endParaRPr lang="en-GB" b="1" dirty="0"/>
          </a:p>
        </p:txBody>
      </p:sp>
      <p:sp>
        <p:nvSpPr>
          <p:cNvPr id="51" name="TextBox 50">
            <a:extLst>
              <a:ext uri="{FF2B5EF4-FFF2-40B4-BE49-F238E27FC236}">
                <a16:creationId xmlns:a16="http://schemas.microsoft.com/office/drawing/2014/main" id="{D253D2C2-F17A-408B-B988-B0FC0B05B49E}"/>
              </a:ext>
            </a:extLst>
          </p:cNvPr>
          <p:cNvSpPr txBox="1"/>
          <p:nvPr/>
        </p:nvSpPr>
        <p:spPr>
          <a:xfrm>
            <a:off x="8792392" y="3075501"/>
            <a:ext cx="119853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StringType</a:t>
            </a:r>
            <a:endParaRPr lang="en-GB" b="1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F2E962F4-59E1-446D-86B0-EDFFA1AFF5AF}"/>
              </a:ext>
            </a:extLst>
          </p:cNvPr>
          <p:cNvSpPr txBox="1"/>
          <p:nvPr/>
        </p:nvSpPr>
        <p:spPr>
          <a:xfrm>
            <a:off x="8792392" y="3487895"/>
            <a:ext cx="104804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RealType</a:t>
            </a:r>
            <a:endParaRPr lang="en-GB" b="1" dirty="0"/>
          </a:p>
        </p:txBody>
      </p:sp>
      <p:cxnSp>
        <p:nvCxnSpPr>
          <p:cNvPr id="53" name="Connector: Elbow 52">
            <a:extLst>
              <a:ext uri="{FF2B5EF4-FFF2-40B4-BE49-F238E27FC236}">
                <a16:creationId xmlns:a16="http://schemas.microsoft.com/office/drawing/2014/main" id="{E6B18138-E1B8-410E-ACA7-EF53B4785706}"/>
              </a:ext>
            </a:extLst>
          </p:cNvPr>
          <p:cNvCxnSpPr>
            <a:cxnSpLocks/>
            <a:stCxn id="47" idx="3"/>
            <a:endCxn id="52" idx="1"/>
          </p:cNvCxnSpPr>
          <p:nvPr/>
        </p:nvCxnSpPr>
        <p:spPr>
          <a:xfrm rot="16200000" flipH="1">
            <a:off x="8012129" y="2892298"/>
            <a:ext cx="1392580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" name="Connector: Elbow 55">
            <a:extLst>
              <a:ext uri="{FF2B5EF4-FFF2-40B4-BE49-F238E27FC236}">
                <a16:creationId xmlns:a16="http://schemas.microsoft.com/office/drawing/2014/main" id="{19CE1847-91FA-4C23-8E27-5DF9B7250A10}"/>
              </a:ext>
            </a:extLst>
          </p:cNvPr>
          <p:cNvCxnSpPr>
            <a:cxnSpLocks/>
            <a:stCxn id="47" idx="3"/>
            <a:endCxn id="51" idx="1"/>
          </p:cNvCxnSpPr>
          <p:nvPr/>
        </p:nvCxnSpPr>
        <p:spPr>
          <a:xfrm rot="16200000" flipH="1">
            <a:off x="8218326" y="2686101"/>
            <a:ext cx="980186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" name="Connector: Elbow 58">
            <a:extLst>
              <a:ext uri="{FF2B5EF4-FFF2-40B4-BE49-F238E27FC236}">
                <a16:creationId xmlns:a16="http://schemas.microsoft.com/office/drawing/2014/main" id="{2C578747-2660-4B79-A635-784197C550B9}"/>
              </a:ext>
            </a:extLst>
          </p:cNvPr>
          <p:cNvCxnSpPr>
            <a:cxnSpLocks/>
            <a:stCxn id="47" idx="3"/>
            <a:endCxn id="50" idx="1"/>
          </p:cNvCxnSpPr>
          <p:nvPr/>
        </p:nvCxnSpPr>
        <p:spPr>
          <a:xfrm rot="16200000" flipH="1">
            <a:off x="8426075" y="2478352"/>
            <a:ext cx="564688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Connector: Elbow 61">
            <a:extLst>
              <a:ext uri="{FF2B5EF4-FFF2-40B4-BE49-F238E27FC236}">
                <a16:creationId xmlns:a16="http://schemas.microsoft.com/office/drawing/2014/main" id="{DFACAE65-62BD-4E11-B849-61E1B762BD9B}"/>
              </a:ext>
            </a:extLst>
          </p:cNvPr>
          <p:cNvCxnSpPr>
            <a:cxnSpLocks/>
            <a:stCxn id="47" idx="3"/>
            <a:endCxn id="48" idx="1"/>
          </p:cNvCxnSpPr>
          <p:nvPr/>
        </p:nvCxnSpPr>
        <p:spPr>
          <a:xfrm rot="16200000" flipH="1">
            <a:off x="8628145" y="2276282"/>
            <a:ext cx="160549" cy="16794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" name="Speech Bubble: Rectangle 64">
            <a:extLst>
              <a:ext uri="{FF2B5EF4-FFF2-40B4-BE49-F238E27FC236}">
                <a16:creationId xmlns:a16="http://schemas.microsoft.com/office/drawing/2014/main" id="{57D1BACF-ACB9-4A6E-AB26-1AA78C1E19DD}"/>
              </a:ext>
            </a:extLst>
          </p:cNvPr>
          <p:cNvSpPr/>
          <p:nvPr/>
        </p:nvSpPr>
        <p:spPr>
          <a:xfrm>
            <a:off x="10546585" y="2452170"/>
            <a:ext cx="1424557" cy="1016787"/>
          </a:xfrm>
          <a:prstGeom prst="wedgeRectCallout">
            <a:avLst>
              <a:gd name="adj1" fmla="val -62457"/>
              <a:gd name="adj2" fmla="val -13650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So far no </a:t>
            </a:r>
            <a:r>
              <a:rPr lang="en-GB" dirty="0" err="1"/>
              <a:t>Enum</a:t>
            </a:r>
            <a:r>
              <a:rPr lang="en-GB" dirty="0"/>
              <a:t>-Type, Int64, …</a:t>
            </a:r>
            <a:endParaRPr lang="en-DE" dirty="0"/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3EECB2E3-8D5D-4DA3-B1A4-6AB901A36FAC}"/>
              </a:ext>
            </a:extLst>
          </p:cNvPr>
          <p:cNvSpPr txBox="1"/>
          <p:nvPr/>
        </p:nvSpPr>
        <p:spPr>
          <a:xfrm>
            <a:off x="2213417" y="7007233"/>
            <a:ext cx="2147126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Expression tree with </a:t>
            </a:r>
          </a:p>
          <a:p>
            <a:r>
              <a:rPr lang="en-GB" dirty="0"/>
              <a:t>cross-references </a:t>
            </a:r>
          </a:p>
          <a:p>
            <a:r>
              <a:rPr lang="en-GB" dirty="0"/>
              <a:t>into record types.</a:t>
            </a:r>
            <a:endParaRPr lang="en-DE" dirty="0"/>
          </a:p>
        </p:txBody>
      </p:sp>
      <p:sp>
        <p:nvSpPr>
          <p:cNvPr id="67" name="TextBox 66">
            <a:extLst>
              <a:ext uri="{FF2B5EF4-FFF2-40B4-BE49-F238E27FC236}">
                <a16:creationId xmlns:a16="http://schemas.microsoft.com/office/drawing/2014/main" id="{16C33D0B-B868-4037-8D36-14AD878C93C7}"/>
              </a:ext>
            </a:extLst>
          </p:cNvPr>
          <p:cNvSpPr txBox="1"/>
          <p:nvPr/>
        </p:nvSpPr>
        <p:spPr>
          <a:xfrm>
            <a:off x="5946053" y="4383120"/>
            <a:ext cx="322107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GenericMachineParser</a:t>
            </a:r>
            <a:endParaRPr lang="en-GB" b="1" i="1" dirty="0"/>
          </a:p>
          <a:p>
            <a:r>
              <a:rPr lang="en-GB" i="1" dirty="0"/>
              <a:t>mapping: </a:t>
            </a:r>
            <a:r>
              <a:rPr lang="en-GB" i="1" dirty="0" err="1"/>
              <a:t>mapOf</a:t>
            </a:r>
            <a:r>
              <a:rPr lang="en-GB" i="1" dirty="0"/>
              <a:t>(Integer, String)</a:t>
            </a:r>
            <a:endParaRPr lang="en-DE" i="1" dirty="0"/>
          </a:p>
        </p:txBody>
      </p:sp>
      <p:sp>
        <p:nvSpPr>
          <p:cNvPr id="70" name="Isosceles Triangle 69">
            <a:extLst>
              <a:ext uri="{FF2B5EF4-FFF2-40B4-BE49-F238E27FC236}">
                <a16:creationId xmlns:a16="http://schemas.microsoft.com/office/drawing/2014/main" id="{4560B8C3-2127-474B-A33D-DC9F6F500FC1}"/>
              </a:ext>
            </a:extLst>
          </p:cNvPr>
          <p:cNvSpPr/>
          <p:nvPr/>
        </p:nvSpPr>
        <p:spPr>
          <a:xfrm>
            <a:off x="5707681" y="325176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72" name="Connector: Elbow 71">
            <a:extLst>
              <a:ext uri="{FF2B5EF4-FFF2-40B4-BE49-F238E27FC236}">
                <a16:creationId xmlns:a16="http://schemas.microsoft.com/office/drawing/2014/main" id="{A441F849-6AD0-4DC8-B0B2-AAC7933F99BF}"/>
              </a:ext>
            </a:extLst>
          </p:cNvPr>
          <p:cNvCxnSpPr>
            <a:cxnSpLocks/>
            <a:stCxn id="70" idx="3"/>
            <a:endCxn id="67" idx="1"/>
          </p:cNvCxnSpPr>
          <p:nvPr/>
        </p:nvCxnSpPr>
        <p:spPr>
          <a:xfrm rot="16200000" flipH="1">
            <a:off x="5264837" y="4025069"/>
            <a:ext cx="1217367" cy="145066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9" name="TextBox 78">
            <a:extLst>
              <a:ext uri="{FF2B5EF4-FFF2-40B4-BE49-F238E27FC236}">
                <a16:creationId xmlns:a16="http://schemas.microsoft.com/office/drawing/2014/main" id="{73B33C81-30D8-499C-8899-8ADA20F6AE5C}"/>
              </a:ext>
            </a:extLst>
          </p:cNvPr>
          <p:cNvSpPr txBox="1"/>
          <p:nvPr/>
        </p:nvSpPr>
        <p:spPr>
          <a:xfrm>
            <a:off x="6320763" y="5926946"/>
            <a:ext cx="124732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CSV, TSV, …</a:t>
            </a:r>
            <a:endParaRPr lang="en-DE" i="1" dirty="0"/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0054828A-E4D0-4443-9A7A-2E7B1FCD4A3F}"/>
              </a:ext>
            </a:extLst>
          </p:cNvPr>
          <p:cNvSpPr txBox="1"/>
          <p:nvPr/>
        </p:nvSpPr>
        <p:spPr>
          <a:xfrm>
            <a:off x="4107713" y="1236299"/>
            <a:ext cx="1442383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pPr algn="ctr"/>
            <a:r>
              <a:rPr lang="en-GB" b="1" dirty="0"/>
              <a:t>«</a:t>
            </a:r>
            <a:r>
              <a:rPr lang="en-GB" b="1" dirty="0" err="1"/>
              <a:t>enum</a:t>
            </a:r>
            <a:r>
              <a:rPr lang="en-GB" b="1" dirty="0"/>
              <a:t>»</a:t>
            </a:r>
          </a:p>
          <a:p>
            <a:r>
              <a:rPr lang="en-GB" b="1" dirty="0" err="1"/>
              <a:t>TextEncoding</a:t>
            </a:r>
            <a:endParaRPr lang="en-DE" b="1" dirty="0"/>
          </a:p>
        </p:txBody>
      </p:sp>
      <p:sp>
        <p:nvSpPr>
          <p:cNvPr id="83" name="TextBox 82">
            <a:extLst>
              <a:ext uri="{FF2B5EF4-FFF2-40B4-BE49-F238E27FC236}">
                <a16:creationId xmlns:a16="http://schemas.microsoft.com/office/drawing/2014/main" id="{8D6E47C2-1480-447E-BB79-AA0CEB13BBE0}"/>
              </a:ext>
            </a:extLst>
          </p:cNvPr>
          <p:cNvSpPr txBox="1"/>
          <p:nvPr/>
        </p:nvSpPr>
        <p:spPr>
          <a:xfrm>
            <a:off x="2252417" y="5344668"/>
            <a:ext cx="298472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ConstantConnectorOperation</a:t>
            </a:r>
            <a:endParaRPr lang="en-GB" b="1" i="1" dirty="0"/>
          </a:p>
        </p:txBody>
      </p:sp>
      <p:cxnSp>
        <p:nvCxnSpPr>
          <p:cNvPr id="84" name="Connector: Elbow 83">
            <a:extLst>
              <a:ext uri="{FF2B5EF4-FFF2-40B4-BE49-F238E27FC236}">
                <a16:creationId xmlns:a16="http://schemas.microsoft.com/office/drawing/2014/main" id="{257FC2D1-5946-419A-BC97-CFE91103A5AC}"/>
              </a:ext>
            </a:extLst>
          </p:cNvPr>
          <p:cNvCxnSpPr>
            <a:cxnSpLocks/>
            <a:stCxn id="14" idx="3"/>
            <a:endCxn id="83" idx="1"/>
          </p:cNvCxnSpPr>
          <p:nvPr/>
        </p:nvCxnSpPr>
        <p:spPr>
          <a:xfrm rot="16200000" flipH="1">
            <a:off x="1108990" y="4385907"/>
            <a:ext cx="2128236" cy="158618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87FEA186-9493-49FC-996E-C231452AD9FF}"/>
              </a:ext>
            </a:extLst>
          </p:cNvPr>
          <p:cNvSpPr txBox="1"/>
          <p:nvPr/>
        </p:nvSpPr>
        <p:spPr>
          <a:xfrm>
            <a:off x="2647065" y="5810493"/>
            <a:ext cx="3666645" cy="64633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dirty="0" err="1"/>
              <a:t>IntegerConstantConnectorOperation</a:t>
            </a:r>
            <a:endParaRPr lang="en-GB" b="1" dirty="0"/>
          </a:p>
          <a:p>
            <a:r>
              <a:rPr lang="en-GB" dirty="0"/>
              <a:t>value: Integer</a:t>
            </a:r>
          </a:p>
        </p:txBody>
      </p:sp>
      <p:cxnSp>
        <p:nvCxnSpPr>
          <p:cNvPr id="88" name="Connector: Elbow 87">
            <a:extLst>
              <a:ext uri="{FF2B5EF4-FFF2-40B4-BE49-F238E27FC236}">
                <a16:creationId xmlns:a16="http://schemas.microsoft.com/office/drawing/2014/main" id="{AD648874-36F9-41DD-B855-9AEFF0A9C984}"/>
              </a:ext>
            </a:extLst>
          </p:cNvPr>
          <p:cNvCxnSpPr>
            <a:cxnSpLocks/>
            <a:stCxn id="93" idx="3"/>
            <a:endCxn id="87" idx="1"/>
          </p:cNvCxnSpPr>
          <p:nvPr/>
        </p:nvCxnSpPr>
        <p:spPr>
          <a:xfrm rot="16200000" flipH="1">
            <a:off x="2417792" y="5904385"/>
            <a:ext cx="180037" cy="278509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3" name="Isosceles Triangle 92">
            <a:extLst>
              <a:ext uri="{FF2B5EF4-FFF2-40B4-BE49-F238E27FC236}">
                <a16:creationId xmlns:a16="http://schemas.microsoft.com/office/drawing/2014/main" id="{4A653A47-0139-48CD-83D4-0F9098AB042A}"/>
              </a:ext>
            </a:extLst>
          </p:cNvPr>
          <p:cNvSpPr/>
          <p:nvPr/>
        </p:nvSpPr>
        <p:spPr>
          <a:xfrm>
            <a:off x="2275250" y="5716464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98" name="Connector: Elbow 97">
            <a:extLst>
              <a:ext uri="{FF2B5EF4-FFF2-40B4-BE49-F238E27FC236}">
                <a16:creationId xmlns:a16="http://schemas.microsoft.com/office/drawing/2014/main" id="{1403B24A-D06B-4CC9-B753-A733F7995969}"/>
              </a:ext>
            </a:extLst>
          </p:cNvPr>
          <p:cNvCxnSpPr>
            <a:cxnSpLocks/>
            <a:stCxn id="93" idx="3"/>
            <a:endCxn id="115" idx="1"/>
          </p:cNvCxnSpPr>
          <p:nvPr/>
        </p:nvCxnSpPr>
        <p:spPr>
          <a:xfrm rot="16200000" flipH="1">
            <a:off x="2152147" y="6170030"/>
            <a:ext cx="617023" cy="18420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7" name="TextBox 106">
            <a:extLst>
              <a:ext uri="{FF2B5EF4-FFF2-40B4-BE49-F238E27FC236}">
                <a16:creationId xmlns:a16="http://schemas.microsoft.com/office/drawing/2014/main" id="{687CB91D-529B-4684-8E97-5501AADBF690}"/>
              </a:ext>
            </a:extLst>
          </p:cNvPr>
          <p:cNvSpPr txBox="1"/>
          <p:nvPr/>
        </p:nvSpPr>
        <p:spPr>
          <a:xfrm>
            <a:off x="2605403" y="4049460"/>
            <a:ext cx="251613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GB" b="1" i="1" dirty="0" err="1"/>
              <a:t>ConnectorAddOperation</a:t>
            </a:r>
            <a:endParaRPr lang="en-GB" b="1" i="1" dirty="0"/>
          </a:p>
        </p:txBody>
      </p:sp>
      <p:sp>
        <p:nvSpPr>
          <p:cNvPr id="108" name="Isosceles Triangle 107">
            <a:extLst>
              <a:ext uri="{FF2B5EF4-FFF2-40B4-BE49-F238E27FC236}">
                <a16:creationId xmlns:a16="http://schemas.microsoft.com/office/drawing/2014/main" id="{EB9D73FC-9A94-408A-BFE0-94AD79138D4A}"/>
              </a:ext>
            </a:extLst>
          </p:cNvPr>
          <p:cNvSpPr/>
          <p:nvPr/>
        </p:nvSpPr>
        <p:spPr>
          <a:xfrm>
            <a:off x="2258982" y="3951201"/>
            <a:ext cx="186612" cy="237158"/>
          </a:xfrm>
          <a:prstGeom prst="triangle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9" name="Connector: Elbow 108">
            <a:extLst>
              <a:ext uri="{FF2B5EF4-FFF2-40B4-BE49-F238E27FC236}">
                <a16:creationId xmlns:a16="http://schemas.microsoft.com/office/drawing/2014/main" id="{E3F66293-1F91-41EB-9184-48946FAF032E}"/>
              </a:ext>
            </a:extLst>
          </p:cNvPr>
          <p:cNvCxnSpPr>
            <a:cxnSpLocks/>
            <a:stCxn id="108" idx="3"/>
            <a:endCxn id="107" idx="1"/>
          </p:cNvCxnSpPr>
          <p:nvPr/>
        </p:nvCxnSpPr>
        <p:spPr>
          <a:xfrm rot="16200000" flipH="1">
            <a:off x="2455962" y="4084684"/>
            <a:ext cx="45767" cy="253115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3" name="TextBox 112">
            <a:extLst>
              <a:ext uri="{FF2B5EF4-FFF2-40B4-BE49-F238E27FC236}">
                <a16:creationId xmlns:a16="http://schemas.microsoft.com/office/drawing/2014/main" id="{7602FD67-E70A-4DC1-9D78-8368957008D6}"/>
              </a:ext>
            </a:extLst>
          </p:cNvPr>
          <p:cNvSpPr txBox="1"/>
          <p:nvPr/>
        </p:nvSpPr>
        <p:spPr>
          <a:xfrm>
            <a:off x="2531450" y="4278542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CF465DC1-D314-4649-969A-393D37640F7A}"/>
              </a:ext>
            </a:extLst>
          </p:cNvPr>
          <p:cNvSpPr txBox="1"/>
          <p:nvPr/>
        </p:nvSpPr>
        <p:spPr>
          <a:xfrm>
            <a:off x="2552761" y="6385979"/>
            <a:ext cx="34336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dirty="0"/>
              <a:t>…</a:t>
            </a:r>
            <a:endParaRPr lang="en-DE" dirty="0"/>
          </a:p>
        </p:txBody>
      </p:sp>
      <p:cxnSp>
        <p:nvCxnSpPr>
          <p:cNvPr id="118" name="Connector: Elbow 117">
            <a:extLst>
              <a:ext uri="{FF2B5EF4-FFF2-40B4-BE49-F238E27FC236}">
                <a16:creationId xmlns:a16="http://schemas.microsoft.com/office/drawing/2014/main" id="{598248BA-A1C0-4616-AF61-D72C25B63AD4}"/>
              </a:ext>
            </a:extLst>
          </p:cNvPr>
          <p:cNvCxnSpPr>
            <a:cxnSpLocks/>
            <a:stCxn id="108" idx="3"/>
            <a:endCxn id="113" idx="1"/>
          </p:cNvCxnSpPr>
          <p:nvPr/>
        </p:nvCxnSpPr>
        <p:spPr>
          <a:xfrm rot="16200000" flipH="1">
            <a:off x="2304445" y="4236202"/>
            <a:ext cx="274849" cy="179162"/>
          </a:xfrm>
          <a:prstGeom prst="bentConnector2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0" name="Speech Bubble: Rectangle 129">
            <a:extLst>
              <a:ext uri="{FF2B5EF4-FFF2-40B4-BE49-F238E27FC236}">
                <a16:creationId xmlns:a16="http://schemas.microsoft.com/office/drawing/2014/main" id="{862745CA-1FD3-45BF-B28E-92F3FA48BBFC}"/>
              </a:ext>
            </a:extLst>
          </p:cNvPr>
          <p:cNvSpPr/>
          <p:nvPr/>
        </p:nvSpPr>
        <p:spPr>
          <a:xfrm>
            <a:off x="3981218" y="2003240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Constraints may limit composition</a:t>
            </a:r>
            <a:endParaRPr lang="en-DE" dirty="0"/>
          </a:p>
        </p:txBody>
      </p:sp>
      <p:sp>
        <p:nvSpPr>
          <p:cNvPr id="64" name="Speech Bubble: Rectangle 63">
            <a:extLst>
              <a:ext uri="{FF2B5EF4-FFF2-40B4-BE49-F238E27FC236}">
                <a16:creationId xmlns:a16="http://schemas.microsoft.com/office/drawing/2014/main" id="{9D01AB81-2F72-4CC3-B44B-CD36C92DCBCD}"/>
              </a:ext>
            </a:extLst>
          </p:cNvPr>
          <p:cNvSpPr/>
          <p:nvPr/>
        </p:nvSpPr>
        <p:spPr>
          <a:xfrm>
            <a:off x="5756831" y="480367"/>
            <a:ext cx="1424557" cy="1016787"/>
          </a:xfrm>
          <a:prstGeom prst="wedgeRectCallout">
            <a:avLst>
              <a:gd name="adj1" fmla="val -24122"/>
              <a:gd name="adj2" fmla="val 75031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One user constraint: no nesting (RapidMiner)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210704119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1D56800E-BCF8-453A-951A-B707C04CA8A2}"/>
              </a:ext>
            </a:extLst>
          </p:cNvPr>
          <p:cNvSpPr txBox="1"/>
          <p:nvPr/>
        </p:nvSpPr>
        <p:spPr>
          <a:xfrm>
            <a:off x="4825050" y="1495750"/>
            <a:ext cx="1825500" cy="369332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Model Connector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F6AC6C0-C6BB-4172-8E0E-E860C1220B01}"/>
              </a:ext>
            </a:extLst>
          </p:cNvPr>
          <p:cNvSpPr txBox="1"/>
          <p:nvPr/>
        </p:nvSpPr>
        <p:spPr>
          <a:xfrm>
            <a:off x="2910991" y="1257625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/>
              <a:t>Machine</a:t>
            </a:r>
            <a:endParaRPr lang="en-GB" dirty="0"/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1038CCD4-9218-4A0D-8711-A48C437805D2}"/>
              </a:ext>
            </a:extLst>
          </p:cNvPr>
          <p:cNvSpPr txBox="1"/>
          <p:nvPr/>
        </p:nvSpPr>
        <p:spPr>
          <a:xfrm>
            <a:off x="1101196" y="1337929"/>
            <a:ext cx="11176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‘Machine’</a:t>
            </a:r>
            <a:endParaRPr lang="en-DE" dirty="0"/>
          </a:p>
        </p:txBody>
      </p:sp>
      <p:sp>
        <p:nvSpPr>
          <p:cNvPr id="6" name="Arrow: Left-Right 5">
            <a:extLst>
              <a:ext uri="{FF2B5EF4-FFF2-40B4-BE49-F238E27FC236}">
                <a16:creationId xmlns:a16="http://schemas.microsoft.com/office/drawing/2014/main" id="{5A18DD36-63FD-4CE4-BBB2-EA04C56A3873}"/>
              </a:ext>
            </a:extLst>
          </p:cNvPr>
          <p:cNvSpPr/>
          <p:nvPr/>
        </p:nvSpPr>
        <p:spPr>
          <a:xfrm>
            <a:off x="2141065" y="1280279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1BD8C-1BC0-4507-B60E-1269D2EC7918}"/>
              </a:ext>
            </a:extLst>
          </p:cNvPr>
          <p:cNvSpPr txBox="1"/>
          <p:nvPr/>
        </p:nvSpPr>
        <p:spPr>
          <a:xfrm>
            <a:off x="7028326" y="1225914"/>
            <a:ext cx="1211742" cy="646331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Platform</a:t>
            </a:r>
          </a:p>
          <a:p>
            <a:pPr algn="ctr"/>
            <a:r>
              <a:rPr lang="en-GB" dirty="0"/>
              <a:t>I/O Format</a:t>
            </a:r>
            <a:endParaRPr lang="en-DE" dirty="0"/>
          </a:p>
        </p:txBody>
      </p:sp>
      <p:sp>
        <p:nvSpPr>
          <p:cNvPr id="8" name="Arrow: Left-Right 7">
            <a:extLst>
              <a:ext uri="{FF2B5EF4-FFF2-40B4-BE49-F238E27FC236}">
                <a16:creationId xmlns:a16="http://schemas.microsoft.com/office/drawing/2014/main" id="{489EF6A7-0252-4DF9-9D55-CFF11220E5D1}"/>
              </a:ext>
            </a:extLst>
          </p:cNvPr>
          <p:cNvSpPr/>
          <p:nvPr/>
        </p:nvSpPr>
        <p:spPr>
          <a:xfrm>
            <a:off x="8369049" y="1361627"/>
            <a:ext cx="683148" cy="484632"/>
          </a:xfrm>
          <a:prstGeom prst="leftRightArrow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E5D0D9E-4222-4310-8AA7-4B922ABBEF69}"/>
              </a:ext>
            </a:extLst>
          </p:cNvPr>
          <p:cNvSpPr txBox="1"/>
          <p:nvPr/>
        </p:nvSpPr>
        <p:spPr>
          <a:xfrm>
            <a:off x="9030156" y="1445937"/>
            <a:ext cx="94820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Services</a:t>
            </a:r>
            <a:endParaRPr lang="en-DE" dirty="0"/>
          </a:p>
        </p:txBody>
      </p:sp>
      <p:cxnSp>
        <p:nvCxnSpPr>
          <p:cNvPr id="10" name="Connector: Elbow 9">
            <a:extLst>
              <a:ext uri="{FF2B5EF4-FFF2-40B4-BE49-F238E27FC236}">
                <a16:creationId xmlns:a16="http://schemas.microsoft.com/office/drawing/2014/main" id="{7C40956D-E450-49C0-A8DB-5F90AC1AC072}"/>
              </a:ext>
            </a:extLst>
          </p:cNvPr>
          <p:cNvCxnSpPr>
            <a:stCxn id="3" idx="2"/>
            <a:endCxn id="7" idx="2"/>
          </p:cNvCxnSpPr>
          <p:nvPr/>
        </p:nvCxnSpPr>
        <p:spPr>
          <a:xfrm rot="5400000" flipH="1" flipV="1">
            <a:off x="5559673" y="-170567"/>
            <a:ext cx="31711" cy="4117335"/>
          </a:xfrm>
          <a:prstGeom prst="bentConnector3">
            <a:avLst>
              <a:gd name="adj1" fmla="val -720885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E3507674-51D8-468B-93BE-B03EAE84F367}"/>
              </a:ext>
            </a:extLst>
          </p:cNvPr>
          <p:cNvSpPr txBox="1"/>
          <p:nvPr/>
        </p:nvSpPr>
        <p:spPr>
          <a:xfrm>
            <a:off x="4609914" y="551438"/>
            <a:ext cx="2411238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/>
              <a:t>Parser/Formatter byte[]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6F2356C-DBB1-4B53-B765-BB38415B7B2E}"/>
              </a:ext>
            </a:extLst>
          </p:cNvPr>
          <p:cNvSpPr txBox="1"/>
          <p:nvPr/>
        </p:nvSpPr>
        <p:spPr>
          <a:xfrm>
            <a:off x="4823762" y="1081065"/>
            <a:ext cx="200183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r>
              <a:rPr lang="en-GB" dirty="0"/>
              <a:t>Channel Connector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29D37D70-B1EA-4C9C-87E4-2482A4D19BEA}"/>
              </a:ext>
            </a:extLst>
          </p:cNvPr>
          <p:cNvSpPr txBox="1"/>
          <p:nvPr/>
        </p:nvSpPr>
        <p:spPr>
          <a:xfrm>
            <a:off x="3973086" y="2086308"/>
            <a:ext cx="35294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i="1" dirty="0"/>
              <a:t>Auto-Mapping, Mapping Functions</a:t>
            </a:r>
            <a:endParaRPr lang="en-DE" i="1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B7C41A48-B042-48E0-80C5-F2D9086137CE}"/>
              </a:ext>
            </a:extLst>
          </p:cNvPr>
          <p:cNvSpPr/>
          <p:nvPr/>
        </p:nvSpPr>
        <p:spPr>
          <a:xfrm>
            <a:off x="2824213" y="329184"/>
            <a:ext cx="5544836" cy="2216277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339C797-7BC4-4C92-843C-EBBAD11B787F}"/>
              </a:ext>
            </a:extLst>
          </p:cNvPr>
          <p:cNvCxnSpPr>
            <a:stCxn id="3" idx="3"/>
            <a:endCxn id="2" idx="1"/>
          </p:cNvCxnSpPr>
          <p:nvPr/>
        </p:nvCxnSpPr>
        <p:spPr>
          <a:xfrm>
            <a:off x="4122733" y="1580791"/>
            <a:ext cx="702317" cy="99625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" name="Straight Arrow Connector 15">
            <a:extLst>
              <a:ext uri="{FF2B5EF4-FFF2-40B4-BE49-F238E27FC236}">
                <a16:creationId xmlns:a16="http://schemas.microsoft.com/office/drawing/2014/main" id="{B9AA9941-B35C-485F-A5B7-448292D58CD7}"/>
              </a:ext>
            </a:extLst>
          </p:cNvPr>
          <p:cNvCxnSpPr>
            <a:cxnSpLocks/>
            <a:stCxn id="3" idx="3"/>
            <a:endCxn id="12" idx="1"/>
          </p:cNvCxnSpPr>
          <p:nvPr/>
        </p:nvCxnSpPr>
        <p:spPr>
          <a:xfrm flipV="1">
            <a:off x="4122733" y="1265731"/>
            <a:ext cx="701029" cy="315060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" name="Connector: Elbow 17">
            <a:extLst>
              <a:ext uri="{FF2B5EF4-FFF2-40B4-BE49-F238E27FC236}">
                <a16:creationId xmlns:a16="http://schemas.microsoft.com/office/drawing/2014/main" id="{D67C5C1E-CC0D-4FC4-B1C1-B74096EF8DBC}"/>
              </a:ext>
            </a:extLst>
          </p:cNvPr>
          <p:cNvCxnSpPr>
            <a:cxnSpLocks/>
            <a:stCxn id="12" idx="0"/>
            <a:endCxn id="11" idx="2"/>
          </p:cNvCxnSpPr>
          <p:nvPr/>
        </p:nvCxnSpPr>
        <p:spPr>
          <a:xfrm rot="16200000" flipV="1">
            <a:off x="5739958" y="996346"/>
            <a:ext cx="160295" cy="9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E0B294F3-6029-48A2-89C0-029DD5B5F1EE}"/>
              </a:ext>
            </a:extLst>
          </p:cNvPr>
          <p:cNvCxnSpPr>
            <a:cxnSpLocks/>
            <a:stCxn id="12" idx="3"/>
            <a:endCxn id="7" idx="1"/>
          </p:cNvCxnSpPr>
          <p:nvPr/>
        </p:nvCxnSpPr>
        <p:spPr>
          <a:xfrm>
            <a:off x="6825592" y="1265731"/>
            <a:ext cx="202734" cy="283349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" name="Straight Arrow Connector 24">
            <a:extLst>
              <a:ext uri="{FF2B5EF4-FFF2-40B4-BE49-F238E27FC236}">
                <a16:creationId xmlns:a16="http://schemas.microsoft.com/office/drawing/2014/main" id="{624E0809-94CB-4518-A273-ABF2483413D3}"/>
              </a:ext>
            </a:extLst>
          </p:cNvPr>
          <p:cNvCxnSpPr>
            <a:cxnSpLocks/>
            <a:stCxn id="2" idx="3"/>
            <a:endCxn id="7" idx="1"/>
          </p:cNvCxnSpPr>
          <p:nvPr/>
        </p:nvCxnSpPr>
        <p:spPr>
          <a:xfrm flipV="1">
            <a:off x="6650550" y="1549080"/>
            <a:ext cx="377776" cy="131336"/>
          </a:xfrm>
          <a:prstGeom prst="straightConnector1">
            <a:avLst/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TextBox 4">
            <a:extLst>
              <a:ext uri="{FF2B5EF4-FFF2-40B4-BE49-F238E27FC236}">
                <a16:creationId xmlns:a16="http://schemas.microsoft.com/office/drawing/2014/main" id="{B9471AF5-4F3A-4B7F-ABF2-95D261392BEE}"/>
              </a:ext>
            </a:extLst>
          </p:cNvPr>
          <p:cNvSpPr txBox="1"/>
          <p:nvPr/>
        </p:nvSpPr>
        <p:spPr>
          <a:xfrm>
            <a:off x="630936" y="2990088"/>
            <a:ext cx="133502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b="1" dirty="0"/>
              <a:t>Metadata</a:t>
            </a:r>
            <a:endParaRPr lang="en-DE" b="1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C9D0D46C-7971-475E-A5F1-BCD3657D3F8A}"/>
              </a:ext>
            </a:extLst>
          </p:cNvPr>
          <p:cNvSpPr txBox="1"/>
          <p:nvPr/>
        </p:nvSpPr>
        <p:spPr>
          <a:xfrm flipH="1">
            <a:off x="978408" y="3892761"/>
            <a:ext cx="418795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Static: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IVML annotations, own project for data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Refined Field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strike="sngStrike" dirty="0"/>
              <a:t>Field</a:t>
            </a:r>
            <a:endParaRPr lang="en-DE" strike="sngStrik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EA356023-6882-403C-8648-F3599EDA5533}"/>
              </a:ext>
            </a:extLst>
          </p:cNvPr>
          <p:cNvSpPr txBox="1"/>
          <p:nvPr/>
        </p:nvSpPr>
        <p:spPr>
          <a:xfrm flipH="1">
            <a:off x="6780020" y="3930458"/>
            <a:ext cx="4187952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Dynamic: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Field (annotated?)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Additional operations (constants, access to ECS)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GB" dirty="0"/>
              <a:t>From Channel</a:t>
            </a:r>
            <a:r>
              <a:rPr lang="en-GB"/>
              <a:t>/Topic Name</a:t>
            </a:r>
            <a:endParaRPr lang="en-GB" dirty="0"/>
          </a:p>
        </p:txBody>
      </p:sp>
      <p:sp>
        <p:nvSpPr>
          <p:cNvPr id="23" name="Speech Bubble: Rectangle with Corners Rounded 22">
            <a:extLst>
              <a:ext uri="{FF2B5EF4-FFF2-40B4-BE49-F238E27FC236}">
                <a16:creationId xmlns:a16="http://schemas.microsoft.com/office/drawing/2014/main" id="{6A37B015-3837-4B4A-B8E6-D01F42CA399B}"/>
              </a:ext>
            </a:extLst>
          </p:cNvPr>
          <p:cNvSpPr/>
          <p:nvPr/>
        </p:nvSpPr>
        <p:spPr>
          <a:xfrm>
            <a:off x="2314910" y="3429000"/>
            <a:ext cx="2633205" cy="398021"/>
          </a:xfrm>
          <a:prstGeom prst="wedgeRoundRectCallout">
            <a:avLst>
              <a:gd name="adj1" fmla="val -71533"/>
              <a:gd name="adj2" fmla="val -107505"/>
              <a:gd name="adj3" fmla="val 16667"/>
            </a:avLst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GB" dirty="0"/>
              <a:t>R19 </a:t>
            </a:r>
            <a:r>
              <a:rPr lang="en-GB" dirty="0" err="1"/>
              <a:t>g,f</a:t>
            </a:r>
            <a:r>
              <a:rPr lang="en-GB" dirty="0"/>
              <a:t> , R79, R80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12BA72C3-3F01-49B3-A645-A3D18A2944D2}"/>
              </a:ext>
            </a:extLst>
          </p:cNvPr>
          <p:cNvSpPr txBox="1"/>
          <p:nvPr/>
        </p:nvSpPr>
        <p:spPr>
          <a:xfrm>
            <a:off x="7567080" y="718083"/>
            <a:ext cx="1452514" cy="369332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rtlCol="0">
            <a:spAutoFit/>
          </a:bodyPr>
          <a:lstStyle/>
          <a:p>
            <a:pPr algn="ctr"/>
            <a:r>
              <a:rPr lang="en-GB" dirty="0" err="1"/>
              <a:t>EventHandler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3504283738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41"/>
          <p:cNvSpPr/>
          <p:nvPr/>
        </p:nvSpPr>
        <p:spPr>
          <a:xfrm>
            <a:off x="62452" y="394213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3" name="Rectangle 42"/>
          <p:cNvSpPr/>
          <p:nvPr/>
        </p:nvSpPr>
        <p:spPr>
          <a:xfrm>
            <a:off x="2519317" y="394213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4" name="Rectangle 43"/>
          <p:cNvSpPr/>
          <p:nvPr/>
        </p:nvSpPr>
        <p:spPr>
          <a:xfrm>
            <a:off x="4976180" y="414321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45" name="Rectangle 44"/>
          <p:cNvSpPr/>
          <p:nvPr/>
        </p:nvSpPr>
        <p:spPr>
          <a:xfrm>
            <a:off x="4976179" y="1095520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Application</a:t>
            </a:r>
            <a:br>
              <a:rPr lang="en-US" sz="1451" i="1" spc="-1" dirty="0">
                <a:latin typeface="FreeMono"/>
              </a:rPr>
            </a:br>
            <a:r>
              <a:rPr lang="en-US" sz="1451" i="1" spc="-1" dirty="0">
                <a:latin typeface="FreeMono"/>
              </a:rPr>
              <a:t>dependencies</a:t>
            </a:r>
          </a:p>
        </p:txBody>
      </p:sp>
      <p:sp>
        <p:nvSpPr>
          <p:cNvPr id="47" name="Rectangle 46"/>
          <p:cNvSpPr/>
          <p:nvPr/>
        </p:nvSpPr>
        <p:spPr>
          <a:xfrm>
            <a:off x="62453" y="62450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Ecs_Svc_App</a:t>
            </a:r>
          </a:p>
        </p:txBody>
      </p:sp>
      <p:sp>
        <p:nvSpPr>
          <p:cNvPr id="48" name="Rectangle 47"/>
          <p:cNvSpPr/>
          <p:nvPr/>
        </p:nvSpPr>
        <p:spPr>
          <a:xfrm>
            <a:off x="2519316" y="62450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EcsSvc_App</a:t>
            </a:r>
          </a:p>
        </p:txBody>
      </p:sp>
      <p:sp>
        <p:nvSpPr>
          <p:cNvPr id="49" name="Rectangle 48"/>
          <p:cNvSpPr/>
          <p:nvPr/>
        </p:nvSpPr>
        <p:spPr>
          <a:xfrm>
            <a:off x="4976181" y="62450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>
                <a:latin typeface="Arial"/>
              </a:rPr>
              <a:t>C1Ecs_C2Svc_App</a:t>
            </a:r>
          </a:p>
        </p:txBody>
      </p:sp>
      <p:sp>
        <p:nvSpPr>
          <p:cNvPr id="16" name="Rectangle 15">
            <a:extLst>
              <a:ext uri="{FF2B5EF4-FFF2-40B4-BE49-F238E27FC236}">
                <a16:creationId xmlns:a16="http://schemas.microsoft.com/office/drawing/2014/main" id="{65722972-D395-4F03-9462-818FFEB539EE}"/>
              </a:ext>
            </a:extLst>
          </p:cNvPr>
          <p:cNvSpPr/>
          <p:nvPr/>
        </p:nvSpPr>
        <p:spPr>
          <a:xfrm>
            <a:off x="74034" y="2919452"/>
            <a:ext cx="2216473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  <a:br>
              <a:rPr lang="en-US" sz="1451" i="1" spc="-1" dirty="0">
                <a:latin typeface="FreeMono"/>
              </a:rPr>
            </a:br>
            <a:endParaRPr lang="en-US" sz="1451" i="1" spc="-1" dirty="0">
              <a:latin typeface="FreeMono"/>
            </a:endParaRP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76E710F4-5959-41CE-A9F6-116AF75C4045}"/>
              </a:ext>
            </a:extLst>
          </p:cNvPr>
          <p:cNvSpPr/>
          <p:nvPr/>
        </p:nvSpPr>
        <p:spPr>
          <a:xfrm>
            <a:off x="2530899" y="2919452"/>
            <a:ext cx="2216474" cy="2118075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ECS-Runtime + Service Manager</a:t>
            </a:r>
          </a:p>
          <a:p>
            <a:pPr>
              <a:lnSpc>
                <a:spcPct val="150000"/>
              </a:lnSpc>
              <a:buNone/>
            </a:pPr>
            <a:endParaRPr lang="en-US" sz="1451" spc="-1" dirty="0">
              <a:latin typeface="FreeMono"/>
            </a:endParaRP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912E9634-A1E2-42F2-BCCA-AA4710EA8362}"/>
              </a:ext>
            </a:extLst>
          </p:cNvPr>
          <p:cNvSpPr/>
          <p:nvPr/>
        </p:nvSpPr>
        <p:spPr>
          <a:xfrm>
            <a:off x="4987762" y="2939560"/>
            <a:ext cx="2216477" cy="566067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ECS-Runtime</a:t>
            </a:r>
          </a:p>
        </p:txBody>
      </p:sp>
      <p:sp>
        <p:nvSpPr>
          <p:cNvPr id="19" name="Rectangle 18">
            <a:extLst>
              <a:ext uri="{FF2B5EF4-FFF2-40B4-BE49-F238E27FC236}">
                <a16:creationId xmlns:a16="http://schemas.microsoft.com/office/drawing/2014/main" id="{24DCFFE8-834E-4B29-9C7C-3EDEB057558F}"/>
              </a:ext>
            </a:extLst>
          </p:cNvPr>
          <p:cNvSpPr/>
          <p:nvPr/>
        </p:nvSpPr>
        <p:spPr>
          <a:xfrm>
            <a:off x="4987761" y="3620759"/>
            <a:ext cx="2216478" cy="1416768"/>
          </a:xfrm>
          <a:prstGeom prst="rect">
            <a:avLst/>
          </a:prstGeom>
          <a:solidFill>
            <a:srgbClr val="FFFFFF"/>
          </a:solidFill>
          <a:ln w="0">
            <a:solidFill>
              <a:srgbClr val="666666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t">
            <a:noAutofit/>
          </a:bodyPr>
          <a:lstStyle/>
          <a:p>
            <a:pPr>
              <a:lnSpc>
                <a:spcPct val="150000"/>
              </a:lnSpc>
              <a:buNone/>
            </a:pPr>
            <a:r>
              <a:rPr lang="en-US" sz="1451" spc="-1" dirty="0">
                <a:latin typeface="FreeMono"/>
              </a:rPr>
              <a:t>Local broker</a:t>
            </a:r>
          </a:p>
          <a:p>
            <a:pPr>
              <a:lnSpc>
                <a:spcPct val="150000"/>
              </a:lnSpc>
            </a:pPr>
            <a:r>
              <a:rPr lang="en-US" sz="1451" spc="-1" dirty="0">
                <a:latin typeface="FreeMono"/>
              </a:rPr>
              <a:t>Service manager</a:t>
            </a:r>
          </a:p>
          <a:p>
            <a:pPr>
              <a:lnSpc>
                <a:spcPct val="150000"/>
              </a:lnSpc>
            </a:pPr>
            <a:r>
              <a:rPr lang="en-US" sz="1451" i="1" spc="-1" dirty="0">
                <a:latin typeface="FreeMono"/>
              </a:rPr>
              <a:t>All dependencies for all Applications</a:t>
            </a:r>
          </a:p>
        </p:txBody>
      </p:sp>
      <p:sp>
        <p:nvSpPr>
          <p:cNvPr id="20" name="Rectangle 19">
            <a:extLst>
              <a:ext uri="{FF2B5EF4-FFF2-40B4-BE49-F238E27FC236}">
                <a16:creationId xmlns:a16="http://schemas.microsoft.com/office/drawing/2014/main" id="{4E2DCA4D-37BB-4CF8-90E1-2C7FB7A7F717}"/>
              </a:ext>
            </a:extLst>
          </p:cNvPr>
          <p:cNvSpPr/>
          <p:nvPr/>
        </p:nvSpPr>
        <p:spPr>
          <a:xfrm>
            <a:off x="74035" y="2587689"/>
            <a:ext cx="2216474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Ecs_Svc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1" name="Rectangle 20">
            <a:extLst>
              <a:ext uri="{FF2B5EF4-FFF2-40B4-BE49-F238E27FC236}">
                <a16:creationId xmlns:a16="http://schemas.microsoft.com/office/drawing/2014/main" id="{D5A2F443-EAB7-4311-BA7C-66DE2066DEC9}"/>
              </a:ext>
            </a:extLst>
          </p:cNvPr>
          <p:cNvSpPr/>
          <p:nvPr/>
        </p:nvSpPr>
        <p:spPr>
          <a:xfrm>
            <a:off x="2530898" y="2587689"/>
            <a:ext cx="2216475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 err="1">
                <a:latin typeface="Arial"/>
              </a:rPr>
              <a:t>EcsSvc</a:t>
            </a:r>
            <a:r>
              <a:rPr lang="en-US" sz="1451" spc="-1" dirty="0">
                <a:latin typeface="Arial"/>
              </a:rPr>
              <a:t>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  <p:sp>
        <p:nvSpPr>
          <p:cNvPr id="22" name="Rectangle 21">
            <a:extLst>
              <a:ext uri="{FF2B5EF4-FFF2-40B4-BE49-F238E27FC236}">
                <a16:creationId xmlns:a16="http://schemas.microsoft.com/office/drawing/2014/main" id="{740418BB-5F12-40CD-9831-BE80191ABAB4}"/>
              </a:ext>
            </a:extLst>
          </p:cNvPr>
          <p:cNvSpPr/>
          <p:nvPr/>
        </p:nvSpPr>
        <p:spPr>
          <a:xfrm>
            <a:off x="4987763" y="2587689"/>
            <a:ext cx="2216476" cy="276470"/>
          </a:xfrm>
          <a:prstGeom prst="rect">
            <a:avLst/>
          </a:prstGeom>
          <a:solidFill>
            <a:srgbClr val="EEEEEE"/>
          </a:solidFill>
          <a:ln w="0">
            <a:solidFill>
              <a:srgbClr val="EEEEEE"/>
            </a:solidFill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108847" tIns="54423" rIns="108847" bIns="54423" anchor="ctr">
            <a:noAutofit/>
          </a:bodyPr>
          <a:lstStyle/>
          <a:p>
            <a:pPr algn="ctr">
              <a:buNone/>
            </a:pPr>
            <a:r>
              <a:rPr lang="en-US" sz="1451" spc="-1" dirty="0">
                <a:latin typeface="Arial"/>
              </a:rPr>
              <a:t>C1Ecs_C2Svc_</a:t>
            </a:r>
            <a:r>
              <a:rPr lang="en-GB" dirty="0" err="1"/>
              <a:t>AllApps</a:t>
            </a:r>
            <a:endParaRPr lang="en-US" sz="1451" spc="-1" dirty="0">
              <a:latin typeface="Arial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" name="TextBox 39"/>
          <p:cNvSpPr txBox="1"/>
          <p:nvPr/>
        </p:nvSpPr>
        <p:spPr>
          <a:xfrm>
            <a:off x="1107811" y="1554336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Source</a:t>
            </a:r>
          </a:p>
        </p:txBody>
      </p:sp>
      <p:sp>
        <p:nvSpPr>
          <p:cNvPr id="41" name="TextBox 40"/>
          <p:cNvSpPr txBox="1"/>
          <p:nvPr/>
        </p:nvSpPr>
        <p:spPr>
          <a:xfrm>
            <a:off x="2721864" y="1554480"/>
            <a:ext cx="130208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Anonymizer</a:t>
            </a:r>
          </a:p>
        </p:txBody>
      </p:sp>
      <p:sp>
        <p:nvSpPr>
          <p:cNvPr id="45" name="TextBox 44"/>
          <p:cNvSpPr txBox="1"/>
          <p:nvPr/>
        </p:nvSpPr>
        <p:spPr>
          <a:xfrm>
            <a:off x="6232771" y="1564332"/>
            <a:ext cx="56938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Sink</a:t>
            </a:r>
          </a:p>
        </p:txBody>
      </p:sp>
      <p:cxnSp>
        <p:nvCxnSpPr>
          <p:cNvPr id="47" name="Elbow Connector 46"/>
          <p:cNvCxnSpPr>
            <a:cxnSpLocks/>
            <a:stCxn id="40" idx="3"/>
            <a:endCxn id="41" idx="1"/>
          </p:cNvCxnSpPr>
          <p:nvPr/>
        </p:nvCxnSpPr>
        <p:spPr>
          <a:xfrm>
            <a:off x="2199990" y="1739002"/>
            <a:ext cx="521874" cy="144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41" idx="3"/>
            <a:endCxn id="77" idx="1"/>
          </p:cNvCxnSpPr>
          <p:nvPr/>
        </p:nvCxnSpPr>
        <p:spPr>
          <a:xfrm>
            <a:off x="4023952" y="1739146"/>
            <a:ext cx="477599" cy="8030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/>
          <p:cNvSpPr txBox="1"/>
          <p:nvPr/>
        </p:nvSpPr>
        <p:spPr>
          <a:xfrm>
            <a:off x="1107812" y="1923668"/>
            <a:ext cx="109217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Receiver</a:t>
            </a:r>
          </a:p>
        </p:txBody>
      </p:sp>
      <p:cxnSp>
        <p:nvCxnSpPr>
          <p:cNvPr id="52" name="Elbow Connector 51"/>
          <p:cNvCxnSpPr>
            <a:stCxn id="77" idx="3"/>
            <a:endCxn id="45" idx="1"/>
          </p:cNvCxnSpPr>
          <p:nvPr/>
        </p:nvCxnSpPr>
        <p:spPr>
          <a:xfrm>
            <a:off x="5621281" y="1747176"/>
            <a:ext cx="611490" cy="1822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" name="Elbow Connector 53"/>
          <p:cNvCxnSpPr>
            <a:cxnSpLocks/>
            <a:stCxn id="77" idx="2"/>
            <a:endCxn id="49" idx="3"/>
          </p:cNvCxnSpPr>
          <p:nvPr/>
        </p:nvCxnSpPr>
        <p:spPr>
          <a:xfrm rot="5400000">
            <a:off x="3542458" y="589376"/>
            <a:ext cx="176492" cy="2861425"/>
          </a:xfrm>
          <a:prstGeom prst="bentConnector2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" name="Rectangle 57"/>
          <p:cNvSpPr/>
          <p:nvPr/>
        </p:nvSpPr>
        <p:spPr>
          <a:xfrm>
            <a:off x="6645613" y="1701889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Rectangle 58"/>
          <p:cNvSpPr/>
          <p:nvPr/>
        </p:nvSpPr>
        <p:spPr>
          <a:xfrm>
            <a:off x="6331623" y="1711415"/>
            <a:ext cx="250461" cy="22860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64" name="TextBox 63"/>
          <p:cNvSpPr txBox="1"/>
          <p:nvPr/>
        </p:nvSpPr>
        <p:spPr>
          <a:xfrm>
            <a:off x="1984743" y="850392"/>
            <a:ext cx="179985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/>
              <a:t>Local/Edge realm</a:t>
            </a:r>
          </a:p>
        </p:txBody>
      </p:sp>
      <p:sp>
        <p:nvSpPr>
          <p:cNvPr id="66" name="TextBox 65"/>
          <p:cNvSpPr txBox="1"/>
          <p:nvPr/>
        </p:nvSpPr>
        <p:spPr>
          <a:xfrm>
            <a:off x="6114087" y="893447"/>
            <a:ext cx="159569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/>
              <a:t>Platform </a:t>
            </a:r>
            <a:r>
              <a:rPr lang="en-US" i="1" dirty="0"/>
              <a:t>realm</a:t>
            </a:r>
          </a:p>
        </p:txBody>
      </p:sp>
      <p:sp>
        <p:nvSpPr>
          <p:cNvPr id="77" name="TextBox 76"/>
          <p:cNvSpPr txBox="1"/>
          <p:nvPr/>
        </p:nvSpPr>
        <p:spPr>
          <a:xfrm>
            <a:off x="4501551" y="1562510"/>
            <a:ext cx="111973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AI-Service</a:t>
            </a:r>
          </a:p>
        </p:txBody>
      </p:sp>
      <p:cxnSp>
        <p:nvCxnSpPr>
          <p:cNvPr id="82" name="Straight Connector 81"/>
          <p:cNvCxnSpPr/>
          <p:nvPr/>
        </p:nvCxnSpPr>
        <p:spPr>
          <a:xfrm>
            <a:off x="5974773" y="1190987"/>
            <a:ext cx="0" cy="1521040"/>
          </a:xfrm>
          <a:prstGeom prst="line">
            <a:avLst/>
          </a:prstGeom>
          <a:ln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Oval 84"/>
          <p:cNvSpPr/>
          <p:nvPr/>
        </p:nvSpPr>
        <p:spPr>
          <a:xfrm>
            <a:off x="2113376" y="1462254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6" name="Oval 85"/>
          <p:cNvSpPr/>
          <p:nvPr/>
        </p:nvSpPr>
        <p:spPr>
          <a:xfrm>
            <a:off x="2110699" y="216619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7" name="Oval 86"/>
          <p:cNvSpPr/>
          <p:nvPr/>
        </p:nvSpPr>
        <p:spPr>
          <a:xfrm>
            <a:off x="5514780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8" name="Oval 87"/>
          <p:cNvSpPr/>
          <p:nvPr/>
        </p:nvSpPr>
        <p:spPr>
          <a:xfrm>
            <a:off x="6676784" y="1393139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67"/>
          <p:cNvCxnSpPr/>
          <p:nvPr/>
        </p:nvCxnSpPr>
        <p:spPr>
          <a:xfrm flipV="1">
            <a:off x="8707349" y="1635833"/>
            <a:ext cx="305906" cy="1786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" name="Elbow Connector 68"/>
          <p:cNvCxnSpPr/>
          <p:nvPr/>
        </p:nvCxnSpPr>
        <p:spPr>
          <a:xfrm flipV="1">
            <a:off x="8707349" y="1904057"/>
            <a:ext cx="298922" cy="9144"/>
          </a:xfrm>
          <a:prstGeom prst="bentConnector3">
            <a:avLst/>
          </a:prstGeom>
          <a:ln>
            <a:solidFill>
              <a:srgbClr val="7030A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" name="TextBox 69"/>
          <p:cNvSpPr txBox="1"/>
          <p:nvPr/>
        </p:nvSpPr>
        <p:spPr>
          <a:xfrm>
            <a:off x="9064744" y="1466556"/>
            <a:ext cx="143545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Local transport</a:t>
            </a:r>
          </a:p>
        </p:txBody>
      </p:sp>
      <p:sp>
        <p:nvSpPr>
          <p:cNvPr id="71" name="TextBox 70"/>
          <p:cNvSpPr txBox="1"/>
          <p:nvPr/>
        </p:nvSpPr>
        <p:spPr>
          <a:xfrm>
            <a:off x="9064744" y="1728239"/>
            <a:ext cx="173002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Transport protocol</a:t>
            </a:r>
          </a:p>
        </p:txBody>
      </p:sp>
      <p:sp>
        <p:nvSpPr>
          <p:cNvPr id="72" name="TextBox 71"/>
          <p:cNvSpPr txBox="1"/>
          <p:nvPr/>
        </p:nvSpPr>
        <p:spPr>
          <a:xfrm>
            <a:off x="8623339" y="1200672"/>
            <a:ext cx="2171429" cy="1377936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90" name="Oval 89"/>
          <p:cNvSpPr/>
          <p:nvPr/>
        </p:nvSpPr>
        <p:spPr>
          <a:xfrm>
            <a:off x="8782311" y="2270045"/>
            <a:ext cx="168798" cy="212931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1" name="TextBox 90"/>
          <p:cNvSpPr txBox="1"/>
          <p:nvPr/>
        </p:nvSpPr>
        <p:spPr>
          <a:xfrm>
            <a:off x="9064744" y="2207234"/>
            <a:ext cx="166212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Monitoring probe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BF5D1D6A-ECA6-43FA-8D01-4216A9361FE7}"/>
              </a:ext>
            </a:extLst>
          </p:cNvPr>
          <p:cNvSpPr/>
          <p:nvPr/>
        </p:nvSpPr>
        <p:spPr>
          <a:xfrm>
            <a:off x="3923433" y="1369906"/>
            <a:ext cx="201040" cy="253603"/>
          </a:xfrm>
          <a:prstGeom prst="ellipse">
            <a:avLst/>
          </a:prstGeom>
          <a:solidFill>
            <a:srgbClr val="C0000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" name="Straight Arrow Connector 2">
            <a:extLst>
              <a:ext uri="{FF2B5EF4-FFF2-40B4-BE49-F238E27FC236}">
                <a16:creationId xmlns:a16="http://schemas.microsoft.com/office/drawing/2014/main" id="{F2E9ABF0-258E-45CA-B439-49B0CF13A04E}"/>
              </a:ext>
            </a:extLst>
          </p:cNvPr>
          <p:cNvCxnSpPr>
            <a:endCxn id="49" idx="2"/>
          </p:cNvCxnSpPr>
          <p:nvPr/>
        </p:nvCxnSpPr>
        <p:spPr>
          <a:xfrm flipV="1">
            <a:off x="448056" y="2293000"/>
            <a:ext cx="1205846" cy="419028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">
            <a:extLst>
              <a:ext uri="{FF2B5EF4-FFF2-40B4-BE49-F238E27FC236}">
                <a16:creationId xmlns:a16="http://schemas.microsoft.com/office/drawing/2014/main" id="{0B1E7DFD-5A9D-4D76-981C-790D9D706734}"/>
              </a:ext>
            </a:extLst>
          </p:cNvPr>
          <p:cNvCxnSpPr>
            <a:cxnSpLocks/>
            <a:endCxn id="41" idx="2"/>
          </p:cNvCxnSpPr>
          <p:nvPr/>
        </p:nvCxnSpPr>
        <p:spPr>
          <a:xfrm flipV="1">
            <a:off x="1653900" y="1923812"/>
            <a:ext cx="1719008" cy="788215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2">
            <a:extLst>
              <a:ext uri="{FF2B5EF4-FFF2-40B4-BE49-F238E27FC236}">
                <a16:creationId xmlns:a16="http://schemas.microsoft.com/office/drawing/2014/main" id="{02B14444-C020-475D-9FE1-CAD61DD5D260}"/>
              </a:ext>
            </a:extLst>
          </p:cNvPr>
          <p:cNvCxnSpPr>
            <a:cxnSpLocks/>
            <a:endCxn id="36" idx="2"/>
          </p:cNvCxnSpPr>
          <p:nvPr/>
        </p:nvCxnSpPr>
        <p:spPr>
          <a:xfrm flipV="1">
            <a:off x="3379783" y="1922345"/>
            <a:ext cx="1866872" cy="789684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" name="Rectangle 35">
            <a:extLst>
              <a:ext uri="{FF2B5EF4-FFF2-40B4-BE49-F238E27FC236}">
                <a16:creationId xmlns:a16="http://schemas.microsoft.com/office/drawing/2014/main" id="{2879D92D-9706-44C2-B331-5974BBBDBA85}"/>
              </a:ext>
            </a:extLst>
          </p:cNvPr>
          <p:cNvSpPr/>
          <p:nvPr/>
        </p:nvSpPr>
        <p:spPr>
          <a:xfrm>
            <a:off x="5171979" y="184004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8" name="Straight Arrow Connector 2">
            <a:extLst>
              <a:ext uri="{FF2B5EF4-FFF2-40B4-BE49-F238E27FC236}">
                <a16:creationId xmlns:a16="http://schemas.microsoft.com/office/drawing/2014/main" id="{F3760C7D-55D1-43AF-A575-14183423211D}"/>
              </a:ext>
            </a:extLst>
          </p:cNvPr>
          <p:cNvCxnSpPr>
            <a:cxnSpLocks/>
            <a:endCxn id="45" idx="2"/>
          </p:cNvCxnSpPr>
          <p:nvPr/>
        </p:nvCxnSpPr>
        <p:spPr>
          <a:xfrm flipV="1">
            <a:off x="5220389" y="1933664"/>
            <a:ext cx="1297076" cy="778363"/>
          </a:xfrm>
          <a:prstGeom prst="bentConnector2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" name="Elbow Connector 68">
            <a:extLst>
              <a:ext uri="{FF2B5EF4-FFF2-40B4-BE49-F238E27FC236}">
                <a16:creationId xmlns:a16="http://schemas.microsoft.com/office/drawing/2014/main" id="{F8EB1F11-6B80-4C32-921D-7342F16F735C}"/>
              </a:ext>
            </a:extLst>
          </p:cNvPr>
          <p:cNvCxnSpPr/>
          <p:nvPr/>
        </p:nvCxnSpPr>
        <p:spPr>
          <a:xfrm flipV="1">
            <a:off x="8707349" y="2130155"/>
            <a:ext cx="298922" cy="9144"/>
          </a:xfrm>
          <a:prstGeom prst="bentConnector3">
            <a:avLst/>
          </a:prstGeom>
          <a:ln>
            <a:solidFill>
              <a:srgbClr val="FF000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6" name="TextBox 45">
            <a:extLst>
              <a:ext uri="{FF2B5EF4-FFF2-40B4-BE49-F238E27FC236}">
                <a16:creationId xmlns:a16="http://schemas.microsoft.com/office/drawing/2014/main" id="{F3A383E4-F854-46C1-A444-CA96916E13E5}"/>
              </a:ext>
            </a:extLst>
          </p:cNvPr>
          <p:cNvSpPr txBox="1"/>
          <p:nvPr/>
        </p:nvSpPr>
        <p:spPr>
          <a:xfrm>
            <a:off x="9064744" y="1954337"/>
            <a:ext cx="178196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Experiment control</a:t>
            </a:r>
          </a:p>
        </p:txBody>
      </p:sp>
    </p:spTree>
    <p:extLst>
      <p:ext uri="{BB962C8B-B14F-4D97-AF65-F5344CB8AC3E}">
        <p14:creationId xmlns:p14="http://schemas.microsoft.com/office/powerpoint/2010/main" val="431353663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Diagram 3">
            <a:extLst>
              <a:ext uri="{FF2B5EF4-FFF2-40B4-BE49-F238E27FC236}">
                <a16:creationId xmlns:a16="http://schemas.microsoft.com/office/drawing/2014/main" id="{1EDBF492-807B-4156-A550-AA1195CE2DA1}"/>
              </a:ext>
            </a:extLst>
          </p:cNvPr>
          <p:cNvGraphicFramePr/>
          <p:nvPr>
            <p:extLst>
              <p:ext uri="{D42A27DB-BD31-4B8C-83A1-F6EECF244321}">
                <p14:modId xmlns:p14="http://schemas.microsoft.com/office/powerpoint/2010/main" val="759919674"/>
              </p:ext>
            </p:extLst>
          </p:nvPr>
        </p:nvGraphicFramePr>
        <p:xfrm>
          <a:off x="194821" y="0"/>
          <a:ext cx="11802358" cy="4746444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  <p:sp>
        <p:nvSpPr>
          <p:cNvPr id="3" name="TextBox 2">
            <a:extLst>
              <a:ext uri="{FF2B5EF4-FFF2-40B4-BE49-F238E27FC236}">
                <a16:creationId xmlns:a16="http://schemas.microsoft.com/office/drawing/2014/main" id="{E585C915-C0D4-44F5-ADA5-0E2962F0329D}"/>
              </a:ext>
            </a:extLst>
          </p:cNvPr>
          <p:cNvSpPr txBox="1"/>
          <p:nvPr/>
        </p:nvSpPr>
        <p:spPr>
          <a:xfrm>
            <a:off x="7729977" y="3541941"/>
            <a:ext cx="4267202" cy="115736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b="1" dirty="0"/>
              <a:t>Legend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A completed step </a:t>
            </a:r>
          </a:p>
          <a:p>
            <a:pPr>
              <a:lnSpc>
                <a:spcPct val="150000"/>
              </a:lnSpc>
            </a:pPr>
            <a:r>
              <a:rPr lang="en-US" dirty="0"/>
              <a:t>           Not exist yet</a:t>
            </a:r>
          </a:p>
        </p:txBody>
      </p:sp>
      <p:sp>
        <p:nvSpPr>
          <p:cNvPr id="2" name="Rectangle: Rounded Corners 1">
            <a:extLst>
              <a:ext uri="{FF2B5EF4-FFF2-40B4-BE49-F238E27FC236}">
                <a16:creationId xmlns:a16="http://schemas.microsoft.com/office/drawing/2014/main" id="{C4AAC56E-7A78-49D4-AA1F-D71F78537E0F}"/>
              </a:ext>
            </a:extLst>
          </p:cNvPr>
          <p:cNvSpPr/>
          <p:nvPr/>
        </p:nvSpPr>
        <p:spPr>
          <a:xfrm>
            <a:off x="7824244" y="3932962"/>
            <a:ext cx="461914" cy="339366"/>
          </a:xfrm>
          <a:prstGeom prst="roundRect">
            <a:avLst/>
          </a:prstGeom>
          <a:solidFill>
            <a:srgbClr val="5B9BD5">
              <a:lumMod val="75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endParaRPr lang="en-DE" sz="20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16B0C73D-6C1A-4CAE-A34E-305EEC8E0014}"/>
              </a:ext>
            </a:extLst>
          </p:cNvPr>
          <p:cNvSpPr/>
          <p:nvPr/>
        </p:nvSpPr>
        <p:spPr>
          <a:xfrm>
            <a:off x="7824244" y="4312690"/>
            <a:ext cx="461914" cy="339366"/>
          </a:xfrm>
          <a:prstGeom prst="roundRect">
            <a:avLst/>
          </a:prstGeom>
          <a:solidFill>
            <a:srgbClr val="5B9BD5">
              <a:lumMod val="60000"/>
              <a:lumOff val="40000"/>
            </a:srgbClr>
          </a:solidFill>
          <a:ln w="12700" cap="flat" cmpd="sng" algn="ctr">
            <a:solidFill>
              <a:prstClr val="white">
                <a:hueOff val="0"/>
                <a:satOff val="0"/>
                <a:lumOff val="0"/>
                <a:alphaOff val="0"/>
              </a:prstClr>
            </a:solidFill>
            <a:prstDash val="solid"/>
            <a:miter lim="800000"/>
          </a:ln>
          <a:effectLst/>
        </p:spPr>
        <p:txBody>
          <a:bodyPr spcFirstLastPara="0" vert="horz" wrap="square" lIns="76200" tIns="76200" rIns="76200" bIns="76200" numCol="1" spcCol="1270" anchor="ctr" anchorCtr="0">
            <a:noAutofit/>
          </a:bodyPr>
          <a:lstStyle/>
          <a:p>
            <a:pPr lvl="0" algn="ctr"/>
            <a:r>
              <a:rPr lang="en-US" sz="2000" dirty="0">
                <a:solidFill>
                  <a:schemeClr val="bg1"/>
                </a:solidFill>
              </a:rPr>
              <a:t>ø</a:t>
            </a:r>
            <a:endParaRPr lang="en-DE" sz="2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98123420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lowchart: Magnetic Disk 6">
            <a:extLst>
              <a:ext uri="{FF2B5EF4-FFF2-40B4-BE49-F238E27FC236}">
                <a16:creationId xmlns:a16="http://schemas.microsoft.com/office/drawing/2014/main" id="{4AAE215B-6859-4A8C-8989-B2759F820DC2}"/>
              </a:ext>
            </a:extLst>
          </p:cNvPr>
          <p:cNvSpPr/>
          <p:nvPr/>
        </p:nvSpPr>
        <p:spPr>
          <a:xfrm>
            <a:off x="3201969" y="1154783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8" name="Flowchart: Magnetic Disk 7">
            <a:extLst>
              <a:ext uri="{FF2B5EF4-FFF2-40B4-BE49-F238E27FC236}">
                <a16:creationId xmlns:a16="http://schemas.microsoft.com/office/drawing/2014/main" id="{56DB50A6-C4B8-48AA-B997-3FB7F6B0A1BC}"/>
              </a:ext>
            </a:extLst>
          </p:cNvPr>
          <p:cNvSpPr/>
          <p:nvPr/>
        </p:nvSpPr>
        <p:spPr>
          <a:xfrm>
            <a:off x="3201968" y="584462"/>
            <a:ext cx="2771467" cy="1018880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Excluded dependencies from the common dependencies</a:t>
            </a:r>
          </a:p>
        </p:txBody>
      </p:sp>
      <p:sp>
        <p:nvSpPr>
          <p:cNvPr id="15" name="Flowchart: Magnetic Disk 14">
            <a:extLst>
              <a:ext uri="{FF2B5EF4-FFF2-40B4-BE49-F238E27FC236}">
                <a16:creationId xmlns:a16="http://schemas.microsoft.com/office/drawing/2014/main" id="{E61FD3FC-CC77-4B5F-BFB4-3BF7640A6C5B}"/>
              </a:ext>
            </a:extLst>
          </p:cNvPr>
          <p:cNvSpPr/>
          <p:nvPr/>
        </p:nvSpPr>
        <p:spPr>
          <a:xfrm>
            <a:off x="207384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</a:t>
            </a:r>
            <a:endParaRPr lang="en-DE" sz="1400" dirty="0"/>
          </a:p>
        </p:txBody>
      </p:sp>
      <p:sp>
        <p:nvSpPr>
          <p:cNvPr id="16" name="Flowchart: Magnetic Disk 15">
            <a:extLst>
              <a:ext uri="{FF2B5EF4-FFF2-40B4-BE49-F238E27FC236}">
                <a16:creationId xmlns:a16="http://schemas.microsoft.com/office/drawing/2014/main" id="{48AF7387-7B54-4632-821D-8EF611424209}"/>
              </a:ext>
            </a:extLst>
          </p:cNvPr>
          <p:cNvSpPr/>
          <p:nvPr/>
        </p:nvSpPr>
        <p:spPr>
          <a:xfrm>
            <a:off x="6196549" y="1175208"/>
            <a:ext cx="2771465" cy="1249052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Common dependencies container image</a:t>
            </a:r>
            <a:endParaRPr lang="en-DE" sz="1400" dirty="0"/>
          </a:p>
        </p:txBody>
      </p:sp>
      <p:sp>
        <p:nvSpPr>
          <p:cNvPr id="17" name="Flowchart: Magnetic Disk 16">
            <a:extLst>
              <a:ext uri="{FF2B5EF4-FFF2-40B4-BE49-F238E27FC236}">
                <a16:creationId xmlns:a16="http://schemas.microsoft.com/office/drawing/2014/main" id="{41AC9ABB-42E8-41EF-84AE-032F964AA31C}"/>
              </a:ext>
            </a:extLst>
          </p:cNvPr>
          <p:cNvSpPr/>
          <p:nvPr/>
        </p:nvSpPr>
        <p:spPr>
          <a:xfrm>
            <a:off x="6196547" y="584462"/>
            <a:ext cx="2771467" cy="1039305"/>
          </a:xfrm>
          <a:prstGeom prst="flowChartMagneticDisk">
            <a:avLst/>
          </a:prstGeom>
          <a:solidFill>
            <a:srgbClr val="00B0F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Missing dependencies</a:t>
            </a:r>
          </a:p>
          <a:p>
            <a:pPr algn="ctr"/>
            <a:r>
              <a:rPr lang="en-US" sz="1400" dirty="0"/>
              <a:t>(if there are missing dependencies)</a:t>
            </a:r>
            <a:endParaRPr lang="en-DE" sz="1400" dirty="0"/>
          </a:p>
        </p:txBody>
      </p:sp>
      <p:sp>
        <p:nvSpPr>
          <p:cNvPr id="18" name="Flowchart: Magnetic Disk 17">
            <a:extLst>
              <a:ext uri="{FF2B5EF4-FFF2-40B4-BE49-F238E27FC236}">
                <a16:creationId xmlns:a16="http://schemas.microsoft.com/office/drawing/2014/main" id="{F3E615CF-8C24-4D1E-8835-8291A46655D2}"/>
              </a:ext>
            </a:extLst>
          </p:cNvPr>
          <p:cNvSpPr/>
          <p:nvPr/>
        </p:nvSpPr>
        <p:spPr>
          <a:xfrm>
            <a:off x="6196547" y="202078"/>
            <a:ext cx="2771465" cy="757286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BC8F893-7E1B-4DE4-96FF-E7B67E2F97A8}"/>
              </a:ext>
            </a:extLst>
          </p:cNvPr>
          <p:cNvSpPr txBox="1"/>
          <p:nvPr/>
        </p:nvSpPr>
        <p:spPr>
          <a:xfrm>
            <a:off x="255837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1. Common dependencies container image</a:t>
            </a:r>
            <a:endParaRPr lang="en-DE" sz="1400" dirty="0"/>
          </a:p>
        </p:txBody>
      </p:sp>
      <p:sp>
        <p:nvSpPr>
          <p:cNvPr id="21" name="Flowchart: Magnetic Disk 20">
            <a:extLst>
              <a:ext uri="{FF2B5EF4-FFF2-40B4-BE49-F238E27FC236}">
                <a16:creationId xmlns:a16="http://schemas.microsoft.com/office/drawing/2014/main" id="{E1C13EB9-06F3-459F-9BE1-E900358275A0}"/>
              </a:ext>
            </a:extLst>
          </p:cNvPr>
          <p:cNvSpPr/>
          <p:nvPr/>
        </p:nvSpPr>
        <p:spPr>
          <a:xfrm>
            <a:off x="9191126" y="1154783"/>
            <a:ext cx="2554665" cy="1280590"/>
          </a:xfrm>
          <a:prstGeom prst="flowChartMagneticDisk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All dependencies container image</a:t>
            </a:r>
            <a:endParaRPr lang="en-DE" sz="1400" dirty="0"/>
          </a:p>
        </p:txBody>
      </p:sp>
      <p:sp>
        <p:nvSpPr>
          <p:cNvPr id="23" name="Flowchart: Magnetic Disk 22">
            <a:extLst>
              <a:ext uri="{FF2B5EF4-FFF2-40B4-BE49-F238E27FC236}">
                <a16:creationId xmlns:a16="http://schemas.microsoft.com/office/drawing/2014/main" id="{121F3124-7894-48D3-AFE1-DF4056D4FF5F}"/>
              </a:ext>
            </a:extLst>
          </p:cNvPr>
          <p:cNvSpPr/>
          <p:nvPr/>
        </p:nvSpPr>
        <p:spPr>
          <a:xfrm>
            <a:off x="9191126" y="719578"/>
            <a:ext cx="2554665" cy="870409"/>
          </a:xfrm>
          <a:prstGeom prst="flowChartMagneticDisk">
            <a:avLst/>
          </a:prstGeom>
          <a:solidFill>
            <a:srgbClr val="92D050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/>
              <a:t>Device-specific Jar files</a:t>
            </a:r>
            <a:endParaRPr lang="en-DE" sz="1400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DBC79736-FBC6-4DA3-944B-22D7F4B0630E}"/>
              </a:ext>
            </a:extLst>
          </p:cNvPr>
          <p:cNvSpPr txBox="1"/>
          <p:nvPr/>
        </p:nvSpPr>
        <p:spPr>
          <a:xfrm>
            <a:off x="3250420" y="2436944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2. All dependencies container image</a:t>
            </a:r>
            <a:endParaRPr lang="en-DE" sz="1400" dirty="0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9D8E0DFC-F058-4D44-82B2-3880C8A3F985}"/>
              </a:ext>
            </a:extLst>
          </p:cNvPr>
          <p:cNvSpPr txBox="1"/>
          <p:nvPr/>
        </p:nvSpPr>
        <p:spPr>
          <a:xfrm>
            <a:off x="6245001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A) Device provide dependencies</a:t>
            </a:r>
            <a:endParaRPr lang="en-DE" sz="1400" dirty="0"/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F43E643A-1786-42FD-9FD9-01E35E6AC3B5}"/>
              </a:ext>
            </a:extLst>
          </p:cNvPr>
          <p:cNvSpPr txBox="1"/>
          <p:nvPr/>
        </p:nvSpPr>
        <p:spPr>
          <a:xfrm>
            <a:off x="9239582" y="2431742"/>
            <a:ext cx="245775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1400" dirty="0"/>
              <a:t>3. B) Device does not provide dependencies</a:t>
            </a:r>
            <a:endParaRPr lang="en-DE" sz="1400" dirty="0"/>
          </a:p>
        </p:txBody>
      </p:sp>
    </p:spTree>
    <p:extLst>
      <p:ext uri="{BB962C8B-B14F-4D97-AF65-F5344CB8AC3E}">
        <p14:creationId xmlns:p14="http://schemas.microsoft.com/office/powerpoint/2010/main" val="10011960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/>
          <p:cNvSpPr txBox="1"/>
          <p:nvPr/>
        </p:nvSpPr>
        <p:spPr>
          <a:xfrm>
            <a:off x="3404584" y="2604535"/>
            <a:ext cx="10599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3663696" y="3052067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transport.amqp</a:t>
            </a:r>
            <a:endParaRPr lang="en-US" dirty="0"/>
          </a:p>
        </p:txBody>
      </p:sp>
      <p:sp>
        <p:nvSpPr>
          <p:cNvPr id="4" name="TextBox 3"/>
          <p:cNvSpPr txBox="1"/>
          <p:nvPr/>
        </p:nvSpPr>
        <p:spPr>
          <a:xfrm>
            <a:off x="3663696" y="3512839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transport.mqttv3</a:t>
            </a:r>
          </a:p>
        </p:txBody>
      </p:sp>
      <p:sp>
        <p:nvSpPr>
          <p:cNvPr id="5" name="TextBox 4"/>
          <p:cNvSpPr txBox="1"/>
          <p:nvPr/>
        </p:nvSpPr>
        <p:spPr>
          <a:xfrm>
            <a:off x="3663696" y="397361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transport.mqttv5</a:t>
            </a:r>
          </a:p>
        </p:txBody>
      </p:sp>
      <p:sp>
        <p:nvSpPr>
          <p:cNvPr id="6" name="TextBox 5"/>
          <p:cNvSpPr txBox="1"/>
          <p:nvPr/>
        </p:nvSpPr>
        <p:spPr>
          <a:xfrm>
            <a:off x="3663696" y="4434383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transport.spring</a:t>
            </a:r>
            <a:endParaRPr lang="en-US" dirty="0"/>
          </a:p>
        </p:txBody>
      </p:sp>
      <p:sp>
        <p:nvSpPr>
          <p:cNvPr id="7" name="TextBox 6"/>
          <p:cNvSpPr txBox="1"/>
          <p:nvPr/>
        </p:nvSpPr>
        <p:spPr>
          <a:xfrm>
            <a:off x="3972099" y="6720749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transport.spring.amqp</a:t>
            </a:r>
            <a:endParaRPr lang="en-US" dirty="0"/>
          </a:p>
        </p:txBody>
      </p:sp>
      <p:sp>
        <p:nvSpPr>
          <p:cNvPr id="8" name="TextBox 7"/>
          <p:cNvSpPr txBox="1"/>
          <p:nvPr/>
        </p:nvSpPr>
        <p:spPr>
          <a:xfrm>
            <a:off x="3971544" y="5849723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transport.spring.mqttv3</a:t>
            </a:r>
          </a:p>
        </p:txBody>
      </p:sp>
      <p:sp>
        <p:nvSpPr>
          <p:cNvPr id="9" name="TextBox 8"/>
          <p:cNvSpPr txBox="1"/>
          <p:nvPr/>
        </p:nvSpPr>
        <p:spPr>
          <a:xfrm>
            <a:off x="3971544" y="4914887"/>
            <a:ext cx="24817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transport.spring.mqttv5</a:t>
            </a:r>
          </a:p>
        </p:txBody>
      </p:sp>
      <p:sp>
        <p:nvSpPr>
          <p:cNvPr id="10" name="TextBox 9"/>
          <p:cNvSpPr txBox="1"/>
          <p:nvPr/>
        </p:nvSpPr>
        <p:spPr>
          <a:xfrm>
            <a:off x="8804109" y="2860543"/>
            <a:ext cx="12216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connectors</a:t>
            </a:r>
          </a:p>
        </p:txBody>
      </p:sp>
      <p:sp>
        <p:nvSpPr>
          <p:cNvPr id="11" name="TextBox 10"/>
          <p:cNvSpPr txBox="1"/>
          <p:nvPr/>
        </p:nvSpPr>
        <p:spPr>
          <a:xfrm>
            <a:off x="7368127" y="3328173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connectors.aas</a:t>
            </a:r>
            <a:endParaRPr lang="en-US" dirty="0"/>
          </a:p>
        </p:txBody>
      </p:sp>
      <p:sp>
        <p:nvSpPr>
          <p:cNvPr id="12" name="TextBox 11"/>
          <p:cNvSpPr txBox="1"/>
          <p:nvPr/>
        </p:nvSpPr>
        <p:spPr>
          <a:xfrm>
            <a:off x="7368128" y="3788945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connectors.mqttv3</a:t>
            </a:r>
          </a:p>
        </p:txBody>
      </p:sp>
      <p:sp>
        <p:nvSpPr>
          <p:cNvPr id="13" name="TextBox 12"/>
          <p:cNvSpPr txBox="1"/>
          <p:nvPr/>
        </p:nvSpPr>
        <p:spPr>
          <a:xfrm>
            <a:off x="7368128" y="4243897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connectors.mqttv5</a:t>
            </a:r>
          </a:p>
        </p:txBody>
      </p:sp>
      <p:sp>
        <p:nvSpPr>
          <p:cNvPr id="14" name="TextBox 13"/>
          <p:cNvSpPr txBox="1"/>
          <p:nvPr/>
        </p:nvSpPr>
        <p:spPr>
          <a:xfrm>
            <a:off x="7368128" y="4765074"/>
            <a:ext cx="207063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connectors.opcuav1</a:t>
            </a:r>
          </a:p>
        </p:txBody>
      </p:sp>
      <p:sp>
        <p:nvSpPr>
          <p:cNvPr id="15" name="Rectangle 14"/>
          <p:cNvSpPr/>
          <p:nvPr/>
        </p:nvSpPr>
        <p:spPr>
          <a:xfrm>
            <a:off x="9819093" y="315215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" name="Elbow Connector 16"/>
          <p:cNvCxnSpPr>
            <a:stCxn id="15" idx="2"/>
            <a:endCxn id="11" idx="3"/>
          </p:cNvCxnSpPr>
          <p:nvPr/>
        </p:nvCxnSpPr>
        <p:spPr>
          <a:xfrm rot="5400000">
            <a:off x="9527068" y="3146138"/>
            <a:ext cx="278392" cy="4550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" name="Elbow Connector 18"/>
          <p:cNvCxnSpPr>
            <a:stCxn id="15" idx="2"/>
            <a:endCxn id="12" idx="3"/>
          </p:cNvCxnSpPr>
          <p:nvPr/>
        </p:nvCxnSpPr>
        <p:spPr>
          <a:xfrm rot="5400000">
            <a:off x="9296682" y="3376524"/>
            <a:ext cx="739164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" name="Elbow Connector 20"/>
          <p:cNvCxnSpPr>
            <a:stCxn id="15" idx="2"/>
            <a:endCxn id="13" idx="3"/>
          </p:cNvCxnSpPr>
          <p:nvPr/>
        </p:nvCxnSpPr>
        <p:spPr>
          <a:xfrm rot="5400000">
            <a:off x="9069206" y="3604000"/>
            <a:ext cx="1194116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" name="Elbow Connector 22"/>
          <p:cNvCxnSpPr>
            <a:stCxn id="15" idx="2"/>
            <a:endCxn id="14" idx="3"/>
          </p:cNvCxnSpPr>
          <p:nvPr/>
        </p:nvCxnSpPr>
        <p:spPr>
          <a:xfrm rot="5400000">
            <a:off x="8808618" y="3864588"/>
            <a:ext cx="1715293" cy="4550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Rectangle 23"/>
          <p:cNvSpPr/>
          <p:nvPr/>
        </p:nvSpPr>
        <p:spPr>
          <a:xfrm>
            <a:off x="3453383" y="288205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6" name="Elbow Connector 25"/>
          <p:cNvCxnSpPr>
            <a:stCxn id="24" idx="2"/>
            <a:endCxn id="3" idx="1"/>
          </p:cNvCxnSpPr>
          <p:nvPr/>
        </p:nvCxnSpPr>
        <p:spPr>
          <a:xfrm rot="16200000" flipH="1">
            <a:off x="3459688" y="3032724"/>
            <a:ext cx="27237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8" name="Elbow Connector 27"/>
          <p:cNvCxnSpPr>
            <a:stCxn id="24" idx="2"/>
            <a:endCxn id="4" idx="1"/>
          </p:cNvCxnSpPr>
          <p:nvPr/>
        </p:nvCxnSpPr>
        <p:spPr>
          <a:xfrm rot="16200000" flipH="1">
            <a:off x="3229302" y="3263110"/>
            <a:ext cx="733151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Elbow Connector 29"/>
          <p:cNvCxnSpPr>
            <a:endCxn id="5" idx="1"/>
          </p:cNvCxnSpPr>
          <p:nvPr/>
        </p:nvCxnSpPr>
        <p:spPr>
          <a:xfrm rot="16200000" flipH="1">
            <a:off x="3003673" y="3498253"/>
            <a:ext cx="1184409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Elbow Connector 31"/>
          <p:cNvCxnSpPr>
            <a:stCxn id="24" idx="2"/>
            <a:endCxn id="6" idx="1"/>
          </p:cNvCxnSpPr>
          <p:nvPr/>
        </p:nvCxnSpPr>
        <p:spPr>
          <a:xfrm rot="16200000" flipH="1">
            <a:off x="2768530" y="3723882"/>
            <a:ext cx="1654695" cy="13563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/>
          <p:cNvSpPr/>
          <p:nvPr/>
        </p:nvSpPr>
        <p:spPr>
          <a:xfrm>
            <a:off x="3733800" y="472141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5" name="Elbow Connector 34"/>
          <p:cNvCxnSpPr>
            <a:stCxn id="33" idx="2"/>
            <a:endCxn id="7" idx="1"/>
          </p:cNvCxnSpPr>
          <p:nvPr/>
        </p:nvCxnSpPr>
        <p:spPr>
          <a:xfrm rot="16200000" flipH="1">
            <a:off x="2839437" y="5772753"/>
            <a:ext cx="2101700" cy="16362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" name="Elbow Connector 38"/>
          <p:cNvCxnSpPr>
            <a:stCxn id="33" idx="2"/>
            <a:endCxn id="8" idx="1"/>
          </p:cNvCxnSpPr>
          <p:nvPr/>
        </p:nvCxnSpPr>
        <p:spPr>
          <a:xfrm rot="16200000" flipH="1">
            <a:off x="3274673" y="5337518"/>
            <a:ext cx="12306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" name="Elbow Connector 40"/>
          <p:cNvCxnSpPr>
            <a:stCxn id="33" idx="2"/>
            <a:endCxn id="9" idx="1"/>
          </p:cNvCxnSpPr>
          <p:nvPr/>
        </p:nvCxnSpPr>
        <p:spPr>
          <a:xfrm rot="16200000" flipH="1">
            <a:off x="3742091" y="4870100"/>
            <a:ext cx="295838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Elbow Connector 42"/>
          <p:cNvCxnSpPr>
            <a:stCxn id="12" idx="1"/>
            <a:endCxn id="110" idx="3"/>
          </p:cNvCxnSpPr>
          <p:nvPr/>
        </p:nvCxnSpPr>
        <p:spPr>
          <a:xfrm rot="10800000">
            <a:off x="5471292" y="3631609"/>
            <a:ext cx="1896837" cy="342002"/>
          </a:xfrm>
          <a:prstGeom prst="bentConnector3">
            <a:avLst>
              <a:gd name="adj1" fmla="val 639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47"/>
          <p:cNvCxnSpPr>
            <a:stCxn id="13" idx="1"/>
            <a:endCxn id="108" idx="3"/>
          </p:cNvCxnSpPr>
          <p:nvPr/>
        </p:nvCxnSpPr>
        <p:spPr>
          <a:xfrm rot="10800000">
            <a:off x="5459380" y="4106449"/>
            <a:ext cx="1908749" cy="322114"/>
          </a:xfrm>
          <a:prstGeom prst="bentConnector3">
            <a:avLst>
              <a:gd name="adj1" fmla="val 7777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Elbow Connector 78"/>
          <p:cNvCxnSpPr>
            <a:stCxn id="10" idx="1"/>
            <a:endCxn id="2" idx="3"/>
          </p:cNvCxnSpPr>
          <p:nvPr/>
        </p:nvCxnSpPr>
        <p:spPr>
          <a:xfrm rot="10800000">
            <a:off x="4464555" y="2789201"/>
            <a:ext cx="4339555" cy="256008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TextBox 82"/>
          <p:cNvSpPr txBox="1"/>
          <p:nvPr/>
        </p:nvSpPr>
        <p:spPr>
          <a:xfrm>
            <a:off x="574859" y="1681316"/>
            <a:ext cx="875956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BaSyx</a:t>
            </a:r>
            <a:endParaRPr lang="en-US" dirty="0"/>
          </a:p>
        </p:txBody>
      </p:sp>
      <p:cxnSp>
        <p:nvCxnSpPr>
          <p:cNvPr id="84" name="Elbow Connector 83"/>
          <p:cNvCxnSpPr>
            <a:cxnSpLocks/>
            <a:stCxn id="83" idx="3"/>
            <a:endCxn id="55" idx="1"/>
          </p:cNvCxnSpPr>
          <p:nvPr/>
        </p:nvCxnSpPr>
        <p:spPr>
          <a:xfrm>
            <a:off x="1450815" y="1865982"/>
            <a:ext cx="1417352" cy="1890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Rectangle 86"/>
          <p:cNvSpPr/>
          <p:nvPr/>
        </p:nvSpPr>
        <p:spPr>
          <a:xfrm>
            <a:off x="9289405" y="361521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0" name="Elbow Connector 89"/>
          <p:cNvCxnSpPr>
            <a:stCxn id="7" idx="3"/>
            <a:endCxn id="3" idx="3"/>
          </p:cNvCxnSpPr>
          <p:nvPr/>
        </p:nvCxnSpPr>
        <p:spPr>
          <a:xfrm flipH="1" flipV="1">
            <a:off x="5459380" y="3236733"/>
            <a:ext cx="994489" cy="3668682"/>
          </a:xfrm>
          <a:prstGeom prst="bentConnector3">
            <a:avLst>
              <a:gd name="adj1" fmla="val -6528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3" name="Elbow Connector 92"/>
          <p:cNvCxnSpPr>
            <a:stCxn id="8" idx="3"/>
            <a:endCxn id="111" idx="3"/>
          </p:cNvCxnSpPr>
          <p:nvPr/>
        </p:nvCxnSpPr>
        <p:spPr>
          <a:xfrm flipH="1" flipV="1">
            <a:off x="5471291" y="3774172"/>
            <a:ext cx="982023" cy="2260217"/>
          </a:xfrm>
          <a:prstGeom prst="bentConnector3">
            <a:avLst>
              <a:gd name="adj1" fmla="val -44694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96" name="Elbow Connector 95"/>
          <p:cNvCxnSpPr>
            <a:stCxn id="9" idx="3"/>
            <a:endCxn id="109" idx="3"/>
          </p:cNvCxnSpPr>
          <p:nvPr/>
        </p:nvCxnSpPr>
        <p:spPr>
          <a:xfrm flipH="1" flipV="1">
            <a:off x="5462149" y="4239037"/>
            <a:ext cx="991165" cy="860516"/>
          </a:xfrm>
          <a:prstGeom prst="bentConnector3">
            <a:avLst>
              <a:gd name="adj1" fmla="val -1153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8" name="Rectangle 107"/>
          <p:cNvSpPr/>
          <p:nvPr/>
        </p:nvSpPr>
        <p:spPr>
          <a:xfrm>
            <a:off x="5310027" y="40653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9" name="Rectangle 108"/>
          <p:cNvSpPr/>
          <p:nvPr/>
        </p:nvSpPr>
        <p:spPr>
          <a:xfrm>
            <a:off x="5312797" y="419788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0" name="Rectangle 109"/>
          <p:cNvSpPr/>
          <p:nvPr/>
        </p:nvSpPr>
        <p:spPr>
          <a:xfrm>
            <a:off x="5321939" y="35904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1" name="Rectangle 110"/>
          <p:cNvSpPr/>
          <p:nvPr/>
        </p:nvSpPr>
        <p:spPr>
          <a:xfrm>
            <a:off x="5321939" y="373302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26" name="Elbow Connector 125"/>
          <p:cNvCxnSpPr/>
          <p:nvPr/>
        </p:nvCxnSpPr>
        <p:spPr>
          <a:xfrm rot="10800000" flipV="1">
            <a:off x="7489213" y="8757221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9" name="Elbow Connector 128"/>
          <p:cNvCxnSpPr/>
          <p:nvPr/>
        </p:nvCxnSpPr>
        <p:spPr>
          <a:xfrm rot="10800000">
            <a:off x="7489210" y="8982837"/>
            <a:ext cx="264418" cy="2985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1" name="TextBox 130"/>
          <p:cNvSpPr txBox="1"/>
          <p:nvPr/>
        </p:nvSpPr>
        <p:spPr>
          <a:xfrm>
            <a:off x="7898965" y="8926545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2" name="TextBox 131"/>
          <p:cNvSpPr txBox="1"/>
          <p:nvPr/>
        </p:nvSpPr>
        <p:spPr>
          <a:xfrm>
            <a:off x="7898965" y="8685532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5" name="TextBox 134"/>
          <p:cNvSpPr txBox="1"/>
          <p:nvPr/>
        </p:nvSpPr>
        <p:spPr>
          <a:xfrm>
            <a:off x="7298332" y="8410778"/>
            <a:ext cx="4147284" cy="243326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sp>
        <p:nvSpPr>
          <p:cNvPr id="136" name="TextBox 135"/>
          <p:cNvSpPr txBox="1"/>
          <p:nvPr/>
        </p:nvSpPr>
        <p:spPr>
          <a:xfrm>
            <a:off x="2057282" y="-70461"/>
            <a:ext cx="232890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</a:t>
            </a:r>
            <a:endParaRPr lang="en-US" dirty="0"/>
          </a:p>
        </p:txBody>
      </p:sp>
      <p:sp>
        <p:nvSpPr>
          <p:cNvPr id="140" name="Rectangle 139"/>
          <p:cNvSpPr/>
          <p:nvPr/>
        </p:nvSpPr>
        <p:spPr>
          <a:xfrm>
            <a:off x="2365144" y="109631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41" name="Elbow Connector 140"/>
          <p:cNvCxnSpPr>
            <a:stCxn id="140" idx="2"/>
            <a:endCxn id="53" idx="1"/>
          </p:cNvCxnSpPr>
          <p:nvPr/>
        </p:nvCxnSpPr>
        <p:spPr>
          <a:xfrm rot="16200000" flipH="1">
            <a:off x="2380427" y="1238000"/>
            <a:ext cx="259985" cy="14119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" name="TextBox 52"/>
          <p:cNvSpPr txBox="1"/>
          <p:nvPr/>
        </p:nvSpPr>
        <p:spPr>
          <a:xfrm>
            <a:off x="2581018" y="1253926"/>
            <a:ext cx="128753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</a:t>
            </a:r>
            <a:endParaRPr lang="en-US" dirty="0"/>
          </a:p>
        </p:txBody>
      </p:sp>
      <p:sp>
        <p:nvSpPr>
          <p:cNvPr id="55" name="TextBox 54"/>
          <p:cNvSpPr txBox="1"/>
          <p:nvPr/>
        </p:nvSpPr>
        <p:spPr>
          <a:xfrm>
            <a:off x="2868167" y="1683206"/>
            <a:ext cx="197265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</a:t>
            </a:r>
            <a:r>
              <a:rPr lang="en-US" dirty="0"/>
              <a:t>  </a:t>
            </a:r>
          </a:p>
        </p:txBody>
      </p:sp>
      <p:sp>
        <p:nvSpPr>
          <p:cNvPr id="56" name="TextBox 55"/>
          <p:cNvSpPr txBox="1"/>
          <p:nvPr/>
        </p:nvSpPr>
        <p:spPr>
          <a:xfrm>
            <a:off x="3124199" y="2103463"/>
            <a:ext cx="15856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support.iip-aas</a:t>
            </a:r>
            <a:endParaRPr lang="en-US" dirty="0"/>
          </a:p>
        </p:txBody>
      </p:sp>
      <p:cxnSp>
        <p:nvCxnSpPr>
          <p:cNvPr id="59" name="Elbow Connector 58"/>
          <p:cNvCxnSpPr>
            <a:stCxn id="61" idx="2"/>
            <a:endCxn id="55" idx="1"/>
          </p:cNvCxnSpPr>
          <p:nvPr/>
        </p:nvCxnSpPr>
        <p:spPr>
          <a:xfrm rot="16200000" flipH="1">
            <a:off x="2671079" y="1670784"/>
            <a:ext cx="246348" cy="1478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1" name="Rectangle 60"/>
          <p:cNvSpPr/>
          <p:nvPr/>
        </p:nvSpPr>
        <p:spPr>
          <a:xfrm>
            <a:off x="2645663" y="153922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4" name="Elbow Connector 63"/>
          <p:cNvCxnSpPr>
            <a:cxnSpLocks/>
            <a:stCxn id="299" idx="2"/>
            <a:endCxn id="56" idx="1"/>
          </p:cNvCxnSpPr>
          <p:nvPr/>
        </p:nvCxnSpPr>
        <p:spPr>
          <a:xfrm rot="16200000" flipH="1">
            <a:off x="2944830" y="2108759"/>
            <a:ext cx="223765" cy="13497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" name="Rectangle 67"/>
          <p:cNvSpPr/>
          <p:nvPr/>
        </p:nvSpPr>
        <p:spPr>
          <a:xfrm>
            <a:off x="3163790" y="23787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9" name="Elbow Connector 68"/>
          <p:cNvCxnSpPr>
            <a:stCxn id="68" idx="2"/>
            <a:endCxn id="2" idx="1"/>
          </p:cNvCxnSpPr>
          <p:nvPr/>
        </p:nvCxnSpPr>
        <p:spPr>
          <a:xfrm rot="16200000" flipH="1">
            <a:off x="3157433" y="2542049"/>
            <a:ext cx="328185" cy="16611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4719A0B1-B0D7-441C-A5B7-53DF7844FCE9}"/>
              </a:ext>
            </a:extLst>
          </p:cNvPr>
          <p:cNvSpPr txBox="1"/>
          <p:nvPr/>
        </p:nvSpPr>
        <p:spPr>
          <a:xfrm>
            <a:off x="3971544" y="5382923"/>
            <a:ext cx="255727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transport.spring.hivemqv5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2E369C5E-744D-4C98-8EDB-2E1F96D8B103}"/>
              </a:ext>
            </a:extLst>
          </p:cNvPr>
          <p:cNvSpPr txBox="1"/>
          <p:nvPr/>
        </p:nvSpPr>
        <p:spPr>
          <a:xfrm>
            <a:off x="3971544" y="6304318"/>
            <a:ext cx="261581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transport.spring.hivemqv3</a:t>
            </a:r>
          </a:p>
        </p:txBody>
      </p:sp>
      <p:cxnSp>
        <p:nvCxnSpPr>
          <p:cNvPr id="65" name="Elbow Connector 38">
            <a:extLst>
              <a:ext uri="{FF2B5EF4-FFF2-40B4-BE49-F238E27FC236}">
                <a16:creationId xmlns:a16="http://schemas.microsoft.com/office/drawing/2014/main" id="{C503F1DF-72E3-4AC1-9B57-B32AAE8A21C9}"/>
              </a:ext>
            </a:extLst>
          </p:cNvPr>
          <p:cNvCxnSpPr>
            <a:cxnSpLocks/>
            <a:stCxn id="33" idx="2"/>
            <a:endCxn id="60" idx="1"/>
          </p:cNvCxnSpPr>
          <p:nvPr/>
        </p:nvCxnSpPr>
        <p:spPr>
          <a:xfrm rot="16200000" flipH="1">
            <a:off x="3508073" y="5104118"/>
            <a:ext cx="763874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" name="Elbow Connector 38">
            <a:extLst>
              <a:ext uri="{FF2B5EF4-FFF2-40B4-BE49-F238E27FC236}">
                <a16:creationId xmlns:a16="http://schemas.microsoft.com/office/drawing/2014/main" id="{F53A5788-A8B7-41DB-8676-1405D1654D8E}"/>
              </a:ext>
            </a:extLst>
          </p:cNvPr>
          <p:cNvCxnSpPr>
            <a:cxnSpLocks/>
            <a:stCxn id="33" idx="2"/>
            <a:endCxn id="63" idx="1"/>
          </p:cNvCxnSpPr>
          <p:nvPr/>
        </p:nvCxnSpPr>
        <p:spPr>
          <a:xfrm rot="16200000" flipH="1">
            <a:off x="3047376" y="5564815"/>
            <a:ext cx="1685269" cy="16306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" name="Elbow Connector 95">
            <a:extLst>
              <a:ext uri="{FF2B5EF4-FFF2-40B4-BE49-F238E27FC236}">
                <a16:creationId xmlns:a16="http://schemas.microsoft.com/office/drawing/2014/main" id="{D56682A9-86EF-4DF5-8EC7-28DE01636C20}"/>
              </a:ext>
            </a:extLst>
          </p:cNvPr>
          <p:cNvCxnSpPr>
            <a:cxnSpLocks/>
            <a:stCxn id="60" idx="3"/>
            <a:endCxn id="109" idx="3"/>
          </p:cNvCxnSpPr>
          <p:nvPr/>
        </p:nvCxnSpPr>
        <p:spPr>
          <a:xfrm flipH="1" flipV="1">
            <a:off x="5462149" y="4239037"/>
            <a:ext cx="1066667" cy="1328552"/>
          </a:xfrm>
          <a:prstGeom prst="bentConnector3">
            <a:avLst>
              <a:gd name="adj1" fmla="val -2143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" name="Elbow Connector 92">
            <a:extLst>
              <a:ext uri="{FF2B5EF4-FFF2-40B4-BE49-F238E27FC236}">
                <a16:creationId xmlns:a16="http://schemas.microsoft.com/office/drawing/2014/main" id="{01163A42-46E2-4406-AB51-A951D46F5356}"/>
              </a:ext>
            </a:extLst>
          </p:cNvPr>
          <p:cNvCxnSpPr>
            <a:cxnSpLocks/>
            <a:stCxn id="63" idx="3"/>
            <a:endCxn id="111" idx="3"/>
          </p:cNvCxnSpPr>
          <p:nvPr/>
        </p:nvCxnSpPr>
        <p:spPr>
          <a:xfrm flipH="1" flipV="1">
            <a:off x="5471291" y="3774172"/>
            <a:ext cx="1116069" cy="2714812"/>
          </a:xfrm>
          <a:prstGeom prst="bentConnector3">
            <a:avLst>
              <a:gd name="adj1" fmla="val -34411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TextBox 65">
            <a:extLst>
              <a:ext uri="{FF2B5EF4-FFF2-40B4-BE49-F238E27FC236}">
                <a16:creationId xmlns:a16="http://schemas.microsoft.com/office/drawing/2014/main" id="{AE9CF802-DD38-4937-A303-648FF876A211}"/>
              </a:ext>
            </a:extLst>
          </p:cNvPr>
          <p:cNvSpPr txBox="1"/>
          <p:nvPr/>
        </p:nvSpPr>
        <p:spPr>
          <a:xfrm>
            <a:off x="3705369" y="7225713"/>
            <a:ext cx="21968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</a:t>
            </a:r>
            <a:endParaRPr lang="en-US" dirty="0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EF285B1-2812-437C-A3E2-9430EDFE2E5F}"/>
              </a:ext>
            </a:extLst>
          </p:cNvPr>
          <p:cNvSpPr txBox="1"/>
          <p:nvPr/>
        </p:nvSpPr>
        <p:spPr>
          <a:xfrm>
            <a:off x="3990308" y="7689296"/>
            <a:ext cx="93217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services</a:t>
            </a:r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6FC209C8-F533-48E0-90DC-87C475D1EDA2}"/>
              </a:ext>
            </a:extLst>
          </p:cNvPr>
          <p:cNvSpPr txBox="1"/>
          <p:nvPr/>
        </p:nvSpPr>
        <p:spPr>
          <a:xfrm>
            <a:off x="3766392" y="8663036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</a:t>
            </a:r>
            <a:endParaRPr lang="en-US" dirty="0"/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0063EDB2-716B-4667-823E-ACE11BB1C22B}"/>
              </a:ext>
            </a:extLst>
          </p:cNvPr>
          <p:cNvSpPr txBox="1"/>
          <p:nvPr/>
        </p:nvSpPr>
        <p:spPr>
          <a:xfrm>
            <a:off x="4115267" y="9150681"/>
            <a:ext cx="19752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ecsRuntime.docker</a:t>
            </a:r>
            <a:endParaRPr lang="en-US" dirty="0"/>
          </a:p>
        </p:txBody>
      </p:sp>
      <p:cxnSp>
        <p:nvCxnSpPr>
          <p:cNvPr id="75" name="Elbow Connector 31">
            <a:extLst>
              <a:ext uri="{FF2B5EF4-FFF2-40B4-BE49-F238E27FC236}">
                <a16:creationId xmlns:a16="http://schemas.microsoft.com/office/drawing/2014/main" id="{7A2EDBC9-BDDA-4EAB-9E75-1755BC5814DF}"/>
              </a:ext>
            </a:extLst>
          </p:cNvPr>
          <p:cNvCxnSpPr>
            <a:cxnSpLocks/>
            <a:stCxn id="24" idx="2"/>
            <a:endCxn id="66" idx="1"/>
          </p:cNvCxnSpPr>
          <p:nvPr/>
        </p:nvCxnSpPr>
        <p:spPr>
          <a:xfrm rot="16200000" flipH="1">
            <a:off x="1393702" y="5098711"/>
            <a:ext cx="4446025" cy="17731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6" name="Elbow Connector 31">
            <a:extLst>
              <a:ext uri="{FF2B5EF4-FFF2-40B4-BE49-F238E27FC236}">
                <a16:creationId xmlns:a16="http://schemas.microsoft.com/office/drawing/2014/main" id="{55162433-1A47-4C26-B6D5-1E651DB87AF2}"/>
              </a:ext>
            </a:extLst>
          </p:cNvPr>
          <p:cNvCxnSpPr>
            <a:cxnSpLocks/>
            <a:stCxn id="77" idx="2"/>
            <a:endCxn id="71" idx="1"/>
          </p:cNvCxnSpPr>
          <p:nvPr/>
        </p:nvCxnSpPr>
        <p:spPr>
          <a:xfrm rot="16200000" flipH="1">
            <a:off x="3748799" y="7632453"/>
            <a:ext cx="293486" cy="18953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7" name="Rectangle 76">
            <a:extLst>
              <a:ext uri="{FF2B5EF4-FFF2-40B4-BE49-F238E27FC236}">
                <a16:creationId xmlns:a16="http://schemas.microsoft.com/office/drawing/2014/main" id="{518718F7-3E45-4838-9ED1-DA74D5BD24B3}"/>
              </a:ext>
            </a:extLst>
          </p:cNvPr>
          <p:cNvSpPr/>
          <p:nvPr/>
        </p:nvSpPr>
        <p:spPr>
          <a:xfrm>
            <a:off x="3726100" y="749818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0" name="Elbow Connector 31">
            <a:extLst>
              <a:ext uri="{FF2B5EF4-FFF2-40B4-BE49-F238E27FC236}">
                <a16:creationId xmlns:a16="http://schemas.microsoft.com/office/drawing/2014/main" id="{CA88ECD5-4440-4ABB-B3CE-6EF50EFDD97D}"/>
              </a:ext>
            </a:extLst>
          </p:cNvPr>
          <p:cNvCxnSpPr>
            <a:cxnSpLocks/>
            <a:stCxn id="24" idx="2"/>
            <a:endCxn id="72" idx="1"/>
          </p:cNvCxnSpPr>
          <p:nvPr/>
        </p:nvCxnSpPr>
        <p:spPr>
          <a:xfrm rot="16200000" flipH="1">
            <a:off x="705551" y="5786861"/>
            <a:ext cx="5883348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2" name="Elbow Connector 31">
            <a:extLst>
              <a:ext uri="{FF2B5EF4-FFF2-40B4-BE49-F238E27FC236}">
                <a16:creationId xmlns:a16="http://schemas.microsoft.com/office/drawing/2014/main" id="{F812D2C3-7B4A-434D-AA9F-9CF12E589B1D}"/>
              </a:ext>
            </a:extLst>
          </p:cNvPr>
          <p:cNvCxnSpPr>
            <a:cxnSpLocks/>
            <a:stCxn id="85" idx="2"/>
            <a:endCxn id="74" idx="1"/>
          </p:cNvCxnSpPr>
          <p:nvPr/>
        </p:nvCxnSpPr>
        <p:spPr>
          <a:xfrm rot="16200000" flipH="1">
            <a:off x="3868552" y="9088632"/>
            <a:ext cx="308142" cy="18528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5" name="Rectangle 84">
            <a:extLst>
              <a:ext uri="{FF2B5EF4-FFF2-40B4-BE49-F238E27FC236}">
                <a16:creationId xmlns:a16="http://schemas.microsoft.com/office/drawing/2014/main" id="{008D8937-9CE6-4F92-92B4-4CF773E3E1D3}"/>
              </a:ext>
            </a:extLst>
          </p:cNvPr>
          <p:cNvSpPr/>
          <p:nvPr/>
        </p:nvSpPr>
        <p:spPr>
          <a:xfrm>
            <a:off x="3855304" y="89449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3" name="TextBox 132"/>
          <p:cNvSpPr txBox="1"/>
          <p:nvPr/>
        </p:nvSpPr>
        <p:spPr>
          <a:xfrm>
            <a:off x="8096527" y="8579515"/>
            <a:ext cx="1892378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direct dependencies</a:t>
            </a:r>
          </a:p>
        </p:txBody>
      </p:sp>
      <p:sp>
        <p:nvSpPr>
          <p:cNvPr id="134" name="TextBox 133"/>
          <p:cNvSpPr txBox="1"/>
          <p:nvPr/>
        </p:nvSpPr>
        <p:spPr>
          <a:xfrm>
            <a:off x="8096527" y="8828957"/>
            <a:ext cx="258904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indirect/cross dependencies</a:t>
            </a:r>
          </a:p>
        </p:txBody>
      </p:sp>
      <p:sp>
        <p:nvSpPr>
          <p:cNvPr id="107" name="TextBox 106">
            <a:extLst>
              <a:ext uri="{FF2B5EF4-FFF2-40B4-BE49-F238E27FC236}">
                <a16:creationId xmlns:a16="http://schemas.microsoft.com/office/drawing/2014/main" id="{8F2010C0-A158-4F40-B8E1-D027D03B5156}"/>
              </a:ext>
            </a:extLst>
          </p:cNvPr>
          <p:cNvSpPr txBox="1"/>
          <p:nvPr/>
        </p:nvSpPr>
        <p:spPr>
          <a:xfrm>
            <a:off x="8096526" y="9500751"/>
            <a:ext cx="24624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17 compilation/testing</a:t>
            </a:r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D411195A-A8B9-4CED-ABF4-FB0D09F082F4}"/>
              </a:ext>
            </a:extLst>
          </p:cNvPr>
          <p:cNvSpPr txBox="1"/>
          <p:nvPr/>
        </p:nvSpPr>
        <p:spPr>
          <a:xfrm>
            <a:off x="7270115" y="3245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119" name="TextBox 118">
            <a:extLst>
              <a:ext uri="{FF2B5EF4-FFF2-40B4-BE49-F238E27FC236}">
                <a16:creationId xmlns:a16="http://schemas.microsoft.com/office/drawing/2014/main" id="{A942E4A0-8C4B-4961-8A58-55DE35EC7B85}"/>
              </a:ext>
            </a:extLst>
          </p:cNvPr>
          <p:cNvSpPr txBox="1"/>
          <p:nvPr/>
        </p:nvSpPr>
        <p:spPr>
          <a:xfrm>
            <a:off x="838329" y="4435401"/>
            <a:ext cx="16855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test.amqp.qpid</a:t>
            </a:r>
            <a:endParaRPr lang="en-US" dirty="0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20688C95-0F3D-4FDE-B062-B657801BF04A}"/>
              </a:ext>
            </a:extLst>
          </p:cNvPr>
          <p:cNvSpPr txBox="1"/>
          <p:nvPr/>
        </p:nvSpPr>
        <p:spPr>
          <a:xfrm>
            <a:off x="731303" y="4004601"/>
            <a:ext cx="179568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test.mqtt.hivemq</a:t>
            </a:r>
            <a:endParaRPr lang="en-US" dirty="0"/>
          </a:p>
        </p:txBody>
      </p:sp>
      <p:sp>
        <p:nvSpPr>
          <p:cNvPr id="121" name="TextBox 120">
            <a:extLst>
              <a:ext uri="{FF2B5EF4-FFF2-40B4-BE49-F238E27FC236}">
                <a16:creationId xmlns:a16="http://schemas.microsoft.com/office/drawing/2014/main" id="{30B2702F-6021-40C3-86B9-50683236A52D}"/>
              </a:ext>
            </a:extLst>
          </p:cNvPr>
          <p:cNvSpPr txBox="1"/>
          <p:nvPr/>
        </p:nvSpPr>
        <p:spPr>
          <a:xfrm>
            <a:off x="476482" y="3568746"/>
            <a:ext cx="204995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test.mqtt.moquette</a:t>
            </a:r>
            <a:endParaRPr lang="en-US" dirty="0"/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79BBBFE3-23B2-4601-A823-96E6A36A2303}"/>
              </a:ext>
            </a:extLst>
          </p:cNvPr>
          <p:cNvSpPr txBox="1"/>
          <p:nvPr/>
        </p:nvSpPr>
        <p:spPr>
          <a:xfrm>
            <a:off x="-36223" y="4886408"/>
            <a:ext cx="25509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pPr algn="r"/>
            <a:r>
              <a:rPr lang="en-US" dirty="0" err="1"/>
              <a:t>test.simpleStream.spring</a:t>
            </a:r>
            <a:endParaRPr lang="en-US" dirty="0"/>
          </a:p>
        </p:txBody>
      </p:sp>
      <p:cxnSp>
        <p:nvCxnSpPr>
          <p:cNvPr id="123" name="Elbow Connector 89">
            <a:extLst>
              <a:ext uri="{FF2B5EF4-FFF2-40B4-BE49-F238E27FC236}">
                <a16:creationId xmlns:a16="http://schemas.microsoft.com/office/drawing/2014/main" id="{08A26EB8-854C-4873-BAF9-BAD8E216919D}"/>
              </a:ext>
            </a:extLst>
          </p:cNvPr>
          <p:cNvCxnSpPr>
            <a:cxnSpLocks/>
            <a:stCxn id="143" idx="1"/>
            <a:endCxn id="122" idx="3"/>
          </p:cNvCxnSpPr>
          <p:nvPr/>
        </p:nvCxnSpPr>
        <p:spPr>
          <a:xfrm rot="10800000">
            <a:off x="2514706" y="5071074"/>
            <a:ext cx="1737700" cy="3275274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4" name="Elbow Connector 89">
            <a:extLst>
              <a:ext uri="{FF2B5EF4-FFF2-40B4-BE49-F238E27FC236}">
                <a16:creationId xmlns:a16="http://schemas.microsoft.com/office/drawing/2014/main" id="{DF299A5D-C76D-45F3-AAE4-DC6B374D3895}"/>
              </a:ext>
            </a:extLst>
          </p:cNvPr>
          <p:cNvCxnSpPr>
            <a:cxnSpLocks/>
            <a:stCxn id="8" idx="1"/>
            <a:endCxn id="139" idx="3"/>
          </p:cNvCxnSpPr>
          <p:nvPr/>
        </p:nvCxnSpPr>
        <p:spPr>
          <a:xfrm rot="10800000">
            <a:off x="2517290" y="3887417"/>
            <a:ext cx="1454255" cy="2146973"/>
          </a:xfrm>
          <a:prstGeom prst="bentConnector3">
            <a:avLst>
              <a:gd name="adj1" fmla="val 33652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Elbow Connector 89">
            <a:extLst>
              <a:ext uri="{FF2B5EF4-FFF2-40B4-BE49-F238E27FC236}">
                <a16:creationId xmlns:a16="http://schemas.microsoft.com/office/drawing/2014/main" id="{8BCE6EA8-5313-42A7-91D8-09AEE2AFBA1E}"/>
              </a:ext>
            </a:extLst>
          </p:cNvPr>
          <p:cNvCxnSpPr>
            <a:cxnSpLocks/>
            <a:stCxn id="7" idx="1"/>
            <a:endCxn id="142" idx="3"/>
          </p:cNvCxnSpPr>
          <p:nvPr/>
        </p:nvCxnSpPr>
        <p:spPr>
          <a:xfrm rot="10800000">
            <a:off x="2519279" y="4738289"/>
            <a:ext cx="1452821" cy="216712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7" name="Elbow Connector 89">
            <a:extLst>
              <a:ext uri="{FF2B5EF4-FFF2-40B4-BE49-F238E27FC236}">
                <a16:creationId xmlns:a16="http://schemas.microsoft.com/office/drawing/2014/main" id="{D8D763BC-91D4-4C9D-88A4-EC23E3F199B7}"/>
              </a:ext>
            </a:extLst>
          </p:cNvPr>
          <p:cNvCxnSpPr>
            <a:cxnSpLocks/>
            <a:stCxn id="63" idx="1"/>
            <a:endCxn id="138" idx="3"/>
          </p:cNvCxnSpPr>
          <p:nvPr/>
        </p:nvCxnSpPr>
        <p:spPr>
          <a:xfrm rot="10800000">
            <a:off x="2535806" y="4322314"/>
            <a:ext cx="1435738" cy="2166670"/>
          </a:xfrm>
          <a:prstGeom prst="bentConnector3">
            <a:avLst>
              <a:gd name="adj1" fmla="val 44905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8" name="Elbow Connector 31">
            <a:extLst>
              <a:ext uri="{FF2B5EF4-FFF2-40B4-BE49-F238E27FC236}">
                <a16:creationId xmlns:a16="http://schemas.microsoft.com/office/drawing/2014/main" id="{1C8AF1C5-E4EF-4BE9-B6A0-59706FBB6930}"/>
              </a:ext>
            </a:extLst>
          </p:cNvPr>
          <p:cNvCxnSpPr>
            <a:cxnSpLocks/>
            <a:stCxn id="24" idx="2"/>
            <a:endCxn id="120" idx="3"/>
          </p:cNvCxnSpPr>
          <p:nvPr/>
        </p:nvCxnSpPr>
        <p:spPr>
          <a:xfrm rot="5400000">
            <a:off x="2415067" y="3076274"/>
            <a:ext cx="1224913" cy="10010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0" name="Elbow Connector 31">
            <a:extLst>
              <a:ext uri="{FF2B5EF4-FFF2-40B4-BE49-F238E27FC236}">
                <a16:creationId xmlns:a16="http://schemas.microsoft.com/office/drawing/2014/main" id="{DA1E98D7-0E3C-420A-B6FD-284F1035C61A}"/>
              </a:ext>
            </a:extLst>
          </p:cNvPr>
          <p:cNvCxnSpPr>
            <a:cxnSpLocks/>
            <a:stCxn id="24" idx="2"/>
            <a:endCxn id="121" idx="3"/>
          </p:cNvCxnSpPr>
          <p:nvPr/>
        </p:nvCxnSpPr>
        <p:spPr>
          <a:xfrm rot="5400000">
            <a:off x="2632717" y="2858070"/>
            <a:ext cx="789058" cy="100162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Elbow Connector 31">
            <a:extLst>
              <a:ext uri="{FF2B5EF4-FFF2-40B4-BE49-F238E27FC236}">
                <a16:creationId xmlns:a16="http://schemas.microsoft.com/office/drawing/2014/main" id="{BEB4A7A3-9B7C-4E8C-95B1-5C13A4BA8C47}"/>
              </a:ext>
            </a:extLst>
          </p:cNvPr>
          <p:cNvCxnSpPr>
            <a:cxnSpLocks/>
            <a:stCxn id="24" idx="2"/>
            <a:endCxn id="119" idx="3"/>
          </p:cNvCxnSpPr>
          <p:nvPr/>
        </p:nvCxnSpPr>
        <p:spPr>
          <a:xfrm rot="5400000">
            <a:off x="2198116" y="3290123"/>
            <a:ext cx="1655713" cy="100417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Rectangle 137">
            <a:extLst>
              <a:ext uri="{FF2B5EF4-FFF2-40B4-BE49-F238E27FC236}">
                <a16:creationId xmlns:a16="http://schemas.microsoft.com/office/drawing/2014/main" id="{DEF92F7B-B9A4-4E75-A39A-48423E7DF82C}"/>
              </a:ext>
            </a:extLst>
          </p:cNvPr>
          <p:cNvSpPr/>
          <p:nvPr/>
        </p:nvSpPr>
        <p:spPr>
          <a:xfrm>
            <a:off x="2386454" y="428116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9" name="Rectangle 138">
            <a:extLst>
              <a:ext uri="{FF2B5EF4-FFF2-40B4-BE49-F238E27FC236}">
                <a16:creationId xmlns:a16="http://schemas.microsoft.com/office/drawing/2014/main" id="{0545634B-F97D-4F52-80F3-C0A0D2B3407B}"/>
              </a:ext>
            </a:extLst>
          </p:cNvPr>
          <p:cNvSpPr/>
          <p:nvPr/>
        </p:nvSpPr>
        <p:spPr>
          <a:xfrm>
            <a:off x="2367937" y="384626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42" name="Rectangle 141">
            <a:extLst>
              <a:ext uri="{FF2B5EF4-FFF2-40B4-BE49-F238E27FC236}">
                <a16:creationId xmlns:a16="http://schemas.microsoft.com/office/drawing/2014/main" id="{B715D432-E08F-4F9A-A249-C4AC9AF6B64C}"/>
              </a:ext>
            </a:extLst>
          </p:cNvPr>
          <p:cNvSpPr/>
          <p:nvPr/>
        </p:nvSpPr>
        <p:spPr>
          <a:xfrm>
            <a:off x="2369926" y="46971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0" name="TextBox 159">
            <a:extLst>
              <a:ext uri="{FF2B5EF4-FFF2-40B4-BE49-F238E27FC236}">
                <a16:creationId xmlns:a16="http://schemas.microsoft.com/office/drawing/2014/main" id="{02EF8440-505E-4345-8105-F60E018A67F8}"/>
              </a:ext>
            </a:extLst>
          </p:cNvPr>
          <p:cNvSpPr txBox="1"/>
          <p:nvPr/>
        </p:nvSpPr>
        <p:spPr>
          <a:xfrm>
            <a:off x="8720567" y="2762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</a:t>
            </a:r>
            <a:r>
              <a:rPr lang="de-DE" sz="1200" dirty="0"/>
              <a:t>7</a:t>
            </a:r>
            <a:endParaRPr lang="en-DE" sz="1200" dirty="0"/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45DD4E02-83D5-4ABE-9B43-4A8A4EBB10D4}"/>
              </a:ext>
            </a:extLst>
          </p:cNvPr>
          <p:cNvSpPr txBox="1"/>
          <p:nvPr/>
        </p:nvSpPr>
        <p:spPr>
          <a:xfrm>
            <a:off x="4252406" y="8161682"/>
            <a:ext cx="156536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services.spring</a:t>
            </a:r>
            <a:endParaRPr lang="en-US" dirty="0"/>
          </a:p>
        </p:txBody>
      </p:sp>
      <p:cxnSp>
        <p:nvCxnSpPr>
          <p:cNvPr id="145" name="Elbow Connector 31">
            <a:extLst>
              <a:ext uri="{FF2B5EF4-FFF2-40B4-BE49-F238E27FC236}">
                <a16:creationId xmlns:a16="http://schemas.microsoft.com/office/drawing/2014/main" id="{928DAFD5-A894-4382-9169-F95F1E400482}"/>
              </a:ext>
            </a:extLst>
          </p:cNvPr>
          <p:cNvCxnSpPr>
            <a:cxnSpLocks/>
            <a:stCxn id="289" idx="2"/>
            <a:endCxn id="143" idx="1"/>
          </p:cNvCxnSpPr>
          <p:nvPr/>
        </p:nvCxnSpPr>
        <p:spPr>
          <a:xfrm rot="16200000" flipH="1">
            <a:off x="4037634" y="8131576"/>
            <a:ext cx="285848" cy="14369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6" name="TextBox 145">
            <a:extLst>
              <a:ext uri="{FF2B5EF4-FFF2-40B4-BE49-F238E27FC236}">
                <a16:creationId xmlns:a16="http://schemas.microsoft.com/office/drawing/2014/main" id="{38E34B51-1686-45FF-B42E-1550C3C9A017}"/>
              </a:ext>
            </a:extLst>
          </p:cNvPr>
          <p:cNvSpPr txBox="1"/>
          <p:nvPr/>
        </p:nvSpPr>
        <p:spPr>
          <a:xfrm>
            <a:off x="3771380" y="15379612"/>
            <a:ext cx="27696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configuration.configuration</a:t>
            </a:r>
            <a:endParaRPr lang="en-US" dirty="0"/>
          </a:p>
        </p:txBody>
      </p:sp>
      <p:cxnSp>
        <p:nvCxnSpPr>
          <p:cNvPr id="147" name="Elbow Connector 31">
            <a:extLst>
              <a:ext uri="{FF2B5EF4-FFF2-40B4-BE49-F238E27FC236}">
                <a16:creationId xmlns:a16="http://schemas.microsoft.com/office/drawing/2014/main" id="{C6077C91-01A2-4D56-948B-E91CDAC527A5}"/>
              </a:ext>
            </a:extLst>
          </p:cNvPr>
          <p:cNvCxnSpPr>
            <a:cxnSpLocks/>
            <a:stCxn id="24" idx="2"/>
            <a:endCxn id="146" idx="1"/>
          </p:cNvCxnSpPr>
          <p:nvPr/>
        </p:nvCxnSpPr>
        <p:spPr>
          <a:xfrm rot="16200000" flipH="1">
            <a:off x="-2650243" y="9142655"/>
            <a:ext cx="12599924" cy="2433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1022F9FE-69D0-4768-A3B4-6A2636A9DD63}"/>
              </a:ext>
            </a:extLst>
          </p:cNvPr>
          <p:cNvSpPr txBox="1"/>
          <p:nvPr/>
        </p:nvSpPr>
        <p:spPr>
          <a:xfrm>
            <a:off x="6946500" y="15963307"/>
            <a:ext cx="1443901" cy="651034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EASy</a:t>
            </a:r>
            <a:r>
              <a:rPr lang="en-US" dirty="0"/>
              <a:t>-Producer </a:t>
            </a:r>
            <a:br>
              <a:rPr lang="en-US" dirty="0"/>
            </a:br>
            <a:r>
              <a:rPr lang="en-US" dirty="0"/>
              <a:t>standalone</a:t>
            </a:r>
          </a:p>
        </p:txBody>
      </p:sp>
      <p:cxnSp>
        <p:nvCxnSpPr>
          <p:cNvPr id="150" name="Elbow Connector 83">
            <a:extLst>
              <a:ext uri="{FF2B5EF4-FFF2-40B4-BE49-F238E27FC236}">
                <a16:creationId xmlns:a16="http://schemas.microsoft.com/office/drawing/2014/main" id="{014D8A78-BBFE-4985-8032-FB4584227AB5}"/>
              </a:ext>
            </a:extLst>
          </p:cNvPr>
          <p:cNvCxnSpPr>
            <a:cxnSpLocks/>
            <a:stCxn id="146" idx="3"/>
            <a:endCxn id="149" idx="1"/>
          </p:cNvCxnSpPr>
          <p:nvPr/>
        </p:nvCxnSpPr>
        <p:spPr>
          <a:xfrm>
            <a:off x="6540984" y="15564278"/>
            <a:ext cx="405516" cy="724546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8" name="TextBox 147">
            <a:extLst>
              <a:ext uri="{FF2B5EF4-FFF2-40B4-BE49-F238E27FC236}">
                <a16:creationId xmlns:a16="http://schemas.microsoft.com/office/drawing/2014/main" id="{92DC1F8A-6EEF-4A85-AA78-B58B36521C44}"/>
              </a:ext>
            </a:extLst>
          </p:cNvPr>
          <p:cNvSpPr txBox="1"/>
          <p:nvPr/>
        </p:nvSpPr>
        <p:spPr>
          <a:xfrm>
            <a:off x="3695756" y="153147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151" name="TextBox 150">
            <a:extLst>
              <a:ext uri="{FF2B5EF4-FFF2-40B4-BE49-F238E27FC236}">
                <a16:creationId xmlns:a16="http://schemas.microsoft.com/office/drawing/2014/main" id="{87A5E8A8-5414-4DBA-8F8F-219C6C0E5A96}"/>
              </a:ext>
            </a:extLst>
          </p:cNvPr>
          <p:cNvSpPr txBox="1"/>
          <p:nvPr/>
        </p:nvSpPr>
        <p:spPr>
          <a:xfrm>
            <a:off x="6361833" y="7636489"/>
            <a:ext cx="283007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services.environment.spring</a:t>
            </a:r>
            <a:endParaRPr lang="en-US" dirty="0"/>
          </a:p>
        </p:txBody>
      </p:sp>
      <p:cxnSp>
        <p:nvCxnSpPr>
          <p:cNvPr id="154" name="Elbow Connector 31">
            <a:extLst>
              <a:ext uri="{FF2B5EF4-FFF2-40B4-BE49-F238E27FC236}">
                <a16:creationId xmlns:a16="http://schemas.microsoft.com/office/drawing/2014/main" id="{60407253-1C36-4396-B64D-E40EA8B537D2}"/>
              </a:ext>
            </a:extLst>
          </p:cNvPr>
          <p:cNvCxnSpPr>
            <a:cxnSpLocks/>
            <a:stCxn id="66" idx="3"/>
            <a:endCxn id="151" idx="1"/>
          </p:cNvCxnSpPr>
          <p:nvPr/>
        </p:nvCxnSpPr>
        <p:spPr>
          <a:xfrm>
            <a:off x="5902252" y="7410379"/>
            <a:ext cx="459581" cy="410776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1" name="TextBox 160">
            <a:extLst>
              <a:ext uri="{FF2B5EF4-FFF2-40B4-BE49-F238E27FC236}">
                <a16:creationId xmlns:a16="http://schemas.microsoft.com/office/drawing/2014/main" id="{C2799D53-FD65-4641-9C95-4AA4DE46C6BE}"/>
              </a:ext>
            </a:extLst>
          </p:cNvPr>
          <p:cNvSpPr txBox="1"/>
          <p:nvPr/>
        </p:nvSpPr>
        <p:spPr>
          <a:xfrm>
            <a:off x="4121959" y="10097251"/>
            <a:ext cx="2397644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ecsRuntime.kubernetes</a:t>
            </a:r>
            <a:endParaRPr lang="en-US" dirty="0"/>
          </a:p>
        </p:txBody>
      </p:sp>
      <p:cxnSp>
        <p:nvCxnSpPr>
          <p:cNvPr id="163" name="Elbow Connector 31">
            <a:extLst>
              <a:ext uri="{FF2B5EF4-FFF2-40B4-BE49-F238E27FC236}">
                <a16:creationId xmlns:a16="http://schemas.microsoft.com/office/drawing/2014/main" id="{64A1E701-430A-4936-8E00-F32AE331655F}"/>
              </a:ext>
            </a:extLst>
          </p:cNvPr>
          <p:cNvCxnSpPr>
            <a:cxnSpLocks/>
            <a:stCxn id="85" idx="2"/>
            <a:endCxn id="161" idx="1"/>
          </p:cNvCxnSpPr>
          <p:nvPr/>
        </p:nvCxnSpPr>
        <p:spPr>
          <a:xfrm rot="16200000" flipH="1">
            <a:off x="3398613" y="9558571"/>
            <a:ext cx="1254712" cy="19197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TextBox 163">
            <a:extLst>
              <a:ext uri="{FF2B5EF4-FFF2-40B4-BE49-F238E27FC236}">
                <a16:creationId xmlns:a16="http://schemas.microsoft.com/office/drawing/2014/main" id="{FC096BEC-AA74-4310-9712-296DCF94E30B}"/>
              </a:ext>
            </a:extLst>
          </p:cNvPr>
          <p:cNvSpPr txBox="1"/>
          <p:nvPr/>
        </p:nvSpPr>
        <p:spPr>
          <a:xfrm>
            <a:off x="3758680" y="10516290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deviceMgt</a:t>
            </a:r>
            <a:endParaRPr lang="en-US" dirty="0"/>
          </a:p>
        </p:txBody>
      </p:sp>
      <p:sp>
        <p:nvSpPr>
          <p:cNvPr id="165" name="Rectangle 164">
            <a:extLst>
              <a:ext uri="{FF2B5EF4-FFF2-40B4-BE49-F238E27FC236}">
                <a16:creationId xmlns:a16="http://schemas.microsoft.com/office/drawing/2014/main" id="{C99D4995-4D6B-41CF-8698-AD771530F237}"/>
              </a:ext>
            </a:extLst>
          </p:cNvPr>
          <p:cNvSpPr/>
          <p:nvPr/>
        </p:nvSpPr>
        <p:spPr>
          <a:xfrm>
            <a:off x="3847592" y="10798163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67" name="TextBox 166">
            <a:extLst>
              <a:ext uri="{FF2B5EF4-FFF2-40B4-BE49-F238E27FC236}">
                <a16:creationId xmlns:a16="http://schemas.microsoft.com/office/drawing/2014/main" id="{F3ECFFC4-6EC3-422B-B6E6-09FEC3C48C4D}"/>
              </a:ext>
            </a:extLst>
          </p:cNvPr>
          <p:cNvSpPr txBox="1"/>
          <p:nvPr/>
        </p:nvSpPr>
        <p:spPr>
          <a:xfrm>
            <a:off x="3758680" y="11887856"/>
            <a:ext cx="12838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monitoring</a:t>
            </a:r>
          </a:p>
        </p:txBody>
      </p:sp>
      <p:sp>
        <p:nvSpPr>
          <p:cNvPr id="168" name="Rectangle 167">
            <a:extLst>
              <a:ext uri="{FF2B5EF4-FFF2-40B4-BE49-F238E27FC236}">
                <a16:creationId xmlns:a16="http://schemas.microsoft.com/office/drawing/2014/main" id="{077149AA-4B3D-4FC4-A896-4456A649AACA}"/>
              </a:ext>
            </a:extLst>
          </p:cNvPr>
          <p:cNvSpPr/>
          <p:nvPr/>
        </p:nvSpPr>
        <p:spPr>
          <a:xfrm>
            <a:off x="3860292" y="1557562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70" name="TextBox 169">
            <a:extLst>
              <a:ext uri="{FF2B5EF4-FFF2-40B4-BE49-F238E27FC236}">
                <a16:creationId xmlns:a16="http://schemas.microsoft.com/office/drawing/2014/main" id="{6DFF0F35-7B21-4FBD-9B93-99DEC8F04E5B}"/>
              </a:ext>
            </a:extLst>
          </p:cNvPr>
          <p:cNvSpPr txBox="1"/>
          <p:nvPr/>
        </p:nvSpPr>
        <p:spPr>
          <a:xfrm>
            <a:off x="4061989" y="16756606"/>
            <a:ext cx="110858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cxnSp>
        <p:nvCxnSpPr>
          <p:cNvPr id="172" name="Elbow Connector 31">
            <a:extLst>
              <a:ext uri="{FF2B5EF4-FFF2-40B4-BE49-F238E27FC236}">
                <a16:creationId xmlns:a16="http://schemas.microsoft.com/office/drawing/2014/main" id="{0814AC1D-58D4-469C-8144-720376215B1B}"/>
              </a:ext>
            </a:extLst>
          </p:cNvPr>
          <p:cNvCxnSpPr>
            <a:cxnSpLocks/>
            <a:stCxn id="24" idx="2"/>
            <a:endCxn id="164" idx="1"/>
          </p:cNvCxnSpPr>
          <p:nvPr/>
        </p:nvCxnSpPr>
        <p:spPr>
          <a:xfrm rot="16200000" flipH="1">
            <a:off x="-224932" y="6717344"/>
            <a:ext cx="7736602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3" name="Elbow Connector 31">
            <a:extLst>
              <a:ext uri="{FF2B5EF4-FFF2-40B4-BE49-F238E27FC236}">
                <a16:creationId xmlns:a16="http://schemas.microsoft.com/office/drawing/2014/main" id="{577D9D4F-B200-41C4-BF32-9689E260DE00}"/>
              </a:ext>
            </a:extLst>
          </p:cNvPr>
          <p:cNvCxnSpPr>
            <a:cxnSpLocks/>
            <a:stCxn id="24" idx="2"/>
            <a:endCxn id="167" idx="1"/>
          </p:cNvCxnSpPr>
          <p:nvPr/>
        </p:nvCxnSpPr>
        <p:spPr>
          <a:xfrm rot="16200000" flipH="1">
            <a:off x="-910715" y="7403127"/>
            <a:ext cx="9108168" cy="23062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4" name="Elbow Connector 31">
            <a:extLst>
              <a:ext uri="{FF2B5EF4-FFF2-40B4-BE49-F238E27FC236}">
                <a16:creationId xmlns:a16="http://schemas.microsoft.com/office/drawing/2014/main" id="{DFABDC63-CC28-4C8F-BD06-8175941F41A8}"/>
              </a:ext>
            </a:extLst>
          </p:cNvPr>
          <p:cNvCxnSpPr>
            <a:cxnSpLocks/>
            <a:stCxn id="314" idx="2"/>
            <a:endCxn id="170" idx="1"/>
          </p:cNvCxnSpPr>
          <p:nvPr/>
        </p:nvCxnSpPr>
        <p:spPr>
          <a:xfrm rot="16200000" flipH="1">
            <a:off x="3358860" y="16238142"/>
            <a:ext cx="1197207" cy="2090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8" name="TextBox 177">
            <a:extLst>
              <a:ext uri="{FF2B5EF4-FFF2-40B4-BE49-F238E27FC236}">
                <a16:creationId xmlns:a16="http://schemas.microsoft.com/office/drawing/2014/main" id="{BA48876E-29D9-4C11-93D8-6D3ED265B0DB}"/>
              </a:ext>
            </a:extLst>
          </p:cNvPr>
          <p:cNvSpPr txBox="1"/>
          <p:nvPr/>
        </p:nvSpPr>
        <p:spPr>
          <a:xfrm>
            <a:off x="4124582" y="10950969"/>
            <a:ext cx="176221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deviceMgt.minio</a:t>
            </a:r>
            <a:endParaRPr lang="en-US" dirty="0"/>
          </a:p>
        </p:txBody>
      </p:sp>
      <p:sp>
        <p:nvSpPr>
          <p:cNvPr id="179" name="TextBox 178">
            <a:extLst>
              <a:ext uri="{FF2B5EF4-FFF2-40B4-BE49-F238E27FC236}">
                <a16:creationId xmlns:a16="http://schemas.microsoft.com/office/drawing/2014/main" id="{0AF7C3CB-0951-4CA0-BAF7-89E9A50E4ACB}"/>
              </a:ext>
            </a:extLst>
          </p:cNvPr>
          <p:cNvSpPr txBox="1"/>
          <p:nvPr/>
        </p:nvSpPr>
        <p:spPr>
          <a:xfrm>
            <a:off x="4122004" y="11407379"/>
            <a:ext cx="234884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deviceMgt.thingsboard</a:t>
            </a:r>
            <a:endParaRPr lang="en-US" dirty="0"/>
          </a:p>
        </p:txBody>
      </p:sp>
      <p:cxnSp>
        <p:nvCxnSpPr>
          <p:cNvPr id="180" name="Elbow Connector 31">
            <a:extLst>
              <a:ext uri="{FF2B5EF4-FFF2-40B4-BE49-F238E27FC236}">
                <a16:creationId xmlns:a16="http://schemas.microsoft.com/office/drawing/2014/main" id="{22C0468A-8B7C-44E0-BC4E-423082E1BED7}"/>
              </a:ext>
            </a:extLst>
          </p:cNvPr>
          <p:cNvCxnSpPr>
            <a:cxnSpLocks/>
            <a:stCxn id="165" idx="2"/>
            <a:endCxn id="178" idx="1"/>
          </p:cNvCxnSpPr>
          <p:nvPr/>
        </p:nvCxnSpPr>
        <p:spPr>
          <a:xfrm rot="16200000" flipH="1">
            <a:off x="3895837" y="10906890"/>
            <a:ext cx="255176" cy="20231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1" name="Elbow Connector 31">
            <a:extLst>
              <a:ext uri="{FF2B5EF4-FFF2-40B4-BE49-F238E27FC236}">
                <a16:creationId xmlns:a16="http://schemas.microsoft.com/office/drawing/2014/main" id="{193814EB-3468-466D-BDA8-30897596A74F}"/>
              </a:ext>
            </a:extLst>
          </p:cNvPr>
          <p:cNvCxnSpPr>
            <a:cxnSpLocks/>
            <a:stCxn id="164" idx="3"/>
            <a:endCxn id="187" idx="1"/>
          </p:cNvCxnSpPr>
          <p:nvPr/>
        </p:nvCxnSpPr>
        <p:spPr>
          <a:xfrm>
            <a:off x="5042493" y="10700956"/>
            <a:ext cx="1649874" cy="898624"/>
          </a:xfrm>
          <a:prstGeom prst="bentConnector3">
            <a:avLst>
              <a:gd name="adj1" fmla="val 93257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92E8F452-646E-4C62-96FD-695489014FFF}"/>
              </a:ext>
            </a:extLst>
          </p:cNvPr>
          <p:cNvSpPr txBox="1"/>
          <p:nvPr/>
        </p:nvSpPr>
        <p:spPr>
          <a:xfrm>
            <a:off x="4565460" y="17695601"/>
            <a:ext cx="74193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Install</a:t>
            </a:r>
          </a:p>
        </p:txBody>
      </p:sp>
      <p:cxnSp>
        <p:nvCxnSpPr>
          <p:cNvPr id="185" name="Elbow Connector 31">
            <a:extLst>
              <a:ext uri="{FF2B5EF4-FFF2-40B4-BE49-F238E27FC236}">
                <a16:creationId xmlns:a16="http://schemas.microsoft.com/office/drawing/2014/main" id="{E5A958FD-BA4A-444E-8513-C6EE365BE890}"/>
              </a:ext>
            </a:extLst>
          </p:cNvPr>
          <p:cNvCxnSpPr>
            <a:cxnSpLocks/>
            <a:stCxn id="350" idx="2"/>
            <a:endCxn id="184" idx="1"/>
          </p:cNvCxnSpPr>
          <p:nvPr/>
        </p:nvCxnSpPr>
        <p:spPr>
          <a:xfrm rot="16200000" flipH="1">
            <a:off x="4330621" y="17645427"/>
            <a:ext cx="285557" cy="1841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1" name="TextBox 190">
            <a:extLst>
              <a:ext uri="{FF2B5EF4-FFF2-40B4-BE49-F238E27FC236}">
                <a16:creationId xmlns:a16="http://schemas.microsoft.com/office/drawing/2014/main" id="{44F2E94B-F8F1-465D-AF54-B45D1AF0F20F}"/>
              </a:ext>
            </a:extLst>
          </p:cNvPr>
          <p:cNvSpPr txBox="1"/>
          <p:nvPr/>
        </p:nvSpPr>
        <p:spPr>
          <a:xfrm>
            <a:off x="7548008" y="9577700"/>
            <a:ext cx="157094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17</a:t>
            </a:r>
          </a:p>
        </p:txBody>
      </p:sp>
      <p:sp>
        <p:nvSpPr>
          <p:cNvPr id="192" name="TextBox 191">
            <a:extLst>
              <a:ext uri="{FF2B5EF4-FFF2-40B4-BE49-F238E27FC236}">
                <a16:creationId xmlns:a16="http://schemas.microsoft.com/office/drawing/2014/main" id="{C94E4353-3A90-4DE9-9A55-06F68D103894}"/>
              </a:ext>
            </a:extLst>
          </p:cNvPr>
          <p:cNvSpPr txBox="1"/>
          <p:nvPr/>
        </p:nvSpPr>
        <p:spPr>
          <a:xfrm>
            <a:off x="3766392" y="12848838"/>
            <a:ext cx="2361169" cy="369332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securityDataProtection</a:t>
            </a:r>
            <a:endParaRPr lang="en-US" dirty="0"/>
          </a:p>
        </p:txBody>
      </p:sp>
      <p:sp>
        <p:nvSpPr>
          <p:cNvPr id="194" name="TextBox 193">
            <a:extLst>
              <a:ext uri="{FF2B5EF4-FFF2-40B4-BE49-F238E27FC236}">
                <a16:creationId xmlns:a16="http://schemas.microsoft.com/office/drawing/2014/main" id="{609B7682-29E4-4013-801E-E348FA9D9341}"/>
              </a:ext>
            </a:extLst>
          </p:cNvPr>
          <p:cNvSpPr txBox="1"/>
          <p:nvPr/>
        </p:nvSpPr>
        <p:spPr>
          <a:xfrm>
            <a:off x="4115843" y="13357218"/>
            <a:ext cx="236116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security.services.kodex</a:t>
            </a:r>
            <a:endParaRPr lang="en-US" dirty="0"/>
          </a:p>
        </p:txBody>
      </p:sp>
      <p:sp>
        <p:nvSpPr>
          <p:cNvPr id="196" name="Rectangle 195">
            <a:extLst>
              <a:ext uri="{FF2B5EF4-FFF2-40B4-BE49-F238E27FC236}">
                <a16:creationId xmlns:a16="http://schemas.microsoft.com/office/drawing/2014/main" id="{32DA0792-177B-4029-8073-1A9EE91F0563}"/>
              </a:ext>
            </a:extLst>
          </p:cNvPr>
          <p:cNvSpPr/>
          <p:nvPr/>
        </p:nvSpPr>
        <p:spPr>
          <a:xfrm>
            <a:off x="3752787" y="131507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97" name="Elbow Connector 31">
            <a:extLst>
              <a:ext uri="{FF2B5EF4-FFF2-40B4-BE49-F238E27FC236}">
                <a16:creationId xmlns:a16="http://schemas.microsoft.com/office/drawing/2014/main" id="{C0A8E0CE-0899-4BD1-B449-9913E26617C4}"/>
              </a:ext>
            </a:extLst>
          </p:cNvPr>
          <p:cNvCxnSpPr>
            <a:cxnSpLocks/>
            <a:stCxn id="196" idx="2"/>
            <a:endCxn id="194" idx="1"/>
          </p:cNvCxnSpPr>
          <p:nvPr/>
        </p:nvCxnSpPr>
        <p:spPr>
          <a:xfrm rot="16200000" flipH="1">
            <a:off x="3817215" y="13243256"/>
            <a:ext cx="308876" cy="28838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6" name="TextBox 185">
            <a:extLst>
              <a:ext uri="{FF2B5EF4-FFF2-40B4-BE49-F238E27FC236}">
                <a16:creationId xmlns:a16="http://schemas.microsoft.com/office/drawing/2014/main" id="{CD3B67B8-8109-4A69-9793-560AAE1A74E8}"/>
              </a:ext>
            </a:extLst>
          </p:cNvPr>
          <p:cNvSpPr txBox="1"/>
          <p:nvPr/>
        </p:nvSpPr>
        <p:spPr>
          <a:xfrm>
            <a:off x="6686896" y="10944811"/>
            <a:ext cx="244926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deviceMgt.basicRegistry</a:t>
            </a:r>
            <a:endParaRPr lang="en-US" dirty="0"/>
          </a:p>
        </p:txBody>
      </p:sp>
      <p:sp>
        <p:nvSpPr>
          <p:cNvPr id="187" name="TextBox 186">
            <a:extLst>
              <a:ext uri="{FF2B5EF4-FFF2-40B4-BE49-F238E27FC236}">
                <a16:creationId xmlns:a16="http://schemas.microsoft.com/office/drawing/2014/main" id="{BAADEB7B-16A7-4A21-9287-483DB55AD663}"/>
              </a:ext>
            </a:extLst>
          </p:cNvPr>
          <p:cNvSpPr txBox="1"/>
          <p:nvPr/>
        </p:nvSpPr>
        <p:spPr>
          <a:xfrm>
            <a:off x="6692367" y="11414914"/>
            <a:ext cx="1943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deviceMgt.s3mock</a:t>
            </a:r>
          </a:p>
        </p:txBody>
      </p:sp>
      <p:cxnSp>
        <p:nvCxnSpPr>
          <p:cNvPr id="188" name="Elbow Connector 31">
            <a:extLst>
              <a:ext uri="{FF2B5EF4-FFF2-40B4-BE49-F238E27FC236}">
                <a16:creationId xmlns:a16="http://schemas.microsoft.com/office/drawing/2014/main" id="{07248FA7-D1ED-4B7B-99AF-659FD8AA2BBE}"/>
              </a:ext>
            </a:extLst>
          </p:cNvPr>
          <p:cNvCxnSpPr>
            <a:cxnSpLocks/>
          </p:cNvCxnSpPr>
          <p:nvPr/>
        </p:nvCxnSpPr>
        <p:spPr>
          <a:xfrm rot="16200000" flipH="1">
            <a:off x="3666343" y="11136384"/>
            <a:ext cx="711586" cy="19973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31">
            <a:extLst>
              <a:ext uri="{FF2B5EF4-FFF2-40B4-BE49-F238E27FC236}">
                <a16:creationId xmlns:a16="http://schemas.microsoft.com/office/drawing/2014/main" id="{D13F9221-8EE0-48DC-BBB5-C384278C0F43}"/>
              </a:ext>
            </a:extLst>
          </p:cNvPr>
          <p:cNvCxnSpPr>
            <a:cxnSpLocks/>
            <a:stCxn id="164" idx="3"/>
            <a:endCxn id="186" idx="1"/>
          </p:cNvCxnSpPr>
          <p:nvPr/>
        </p:nvCxnSpPr>
        <p:spPr>
          <a:xfrm>
            <a:off x="5042493" y="10700956"/>
            <a:ext cx="1644403" cy="428521"/>
          </a:xfrm>
          <a:prstGeom prst="bentConnector3">
            <a:avLst>
              <a:gd name="adj1" fmla="val 934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TextBox 199">
            <a:extLst>
              <a:ext uri="{FF2B5EF4-FFF2-40B4-BE49-F238E27FC236}">
                <a16:creationId xmlns:a16="http://schemas.microsoft.com/office/drawing/2014/main" id="{A4159CFE-88B7-4F62-8116-0E007A3A2057}"/>
              </a:ext>
            </a:extLst>
          </p:cNvPr>
          <p:cNvSpPr txBox="1"/>
          <p:nvPr/>
        </p:nvSpPr>
        <p:spPr>
          <a:xfrm>
            <a:off x="4911118" y="2121959"/>
            <a:ext cx="252235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support.aas.basyx.server</a:t>
            </a:r>
            <a:endParaRPr lang="en-US" dirty="0"/>
          </a:p>
        </p:txBody>
      </p:sp>
      <p:cxnSp>
        <p:nvCxnSpPr>
          <p:cNvPr id="201" name="Elbow Connector 63">
            <a:extLst>
              <a:ext uri="{FF2B5EF4-FFF2-40B4-BE49-F238E27FC236}">
                <a16:creationId xmlns:a16="http://schemas.microsoft.com/office/drawing/2014/main" id="{C71CF18A-9444-4E27-8FD2-4E7EADE2E2DB}"/>
              </a:ext>
            </a:extLst>
          </p:cNvPr>
          <p:cNvCxnSpPr>
            <a:cxnSpLocks/>
            <a:stCxn id="202" idx="2"/>
            <a:endCxn id="200" idx="1"/>
          </p:cNvCxnSpPr>
          <p:nvPr/>
        </p:nvCxnSpPr>
        <p:spPr>
          <a:xfrm rot="16200000" flipH="1">
            <a:off x="4723982" y="2119488"/>
            <a:ext cx="249121" cy="1251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2" name="Rectangle 201">
            <a:extLst>
              <a:ext uri="{FF2B5EF4-FFF2-40B4-BE49-F238E27FC236}">
                <a16:creationId xmlns:a16="http://schemas.microsoft.com/office/drawing/2014/main" id="{0264ADFB-2A23-48B3-9759-5675F1696CAE}"/>
              </a:ext>
            </a:extLst>
          </p:cNvPr>
          <p:cNvSpPr/>
          <p:nvPr/>
        </p:nvSpPr>
        <p:spPr>
          <a:xfrm>
            <a:off x="4711291" y="197520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4" name="TextBox 203">
            <a:extLst>
              <a:ext uri="{FF2B5EF4-FFF2-40B4-BE49-F238E27FC236}">
                <a16:creationId xmlns:a16="http://schemas.microsoft.com/office/drawing/2014/main" id="{647314BC-D90B-49A2-82CB-5F121135D72A}"/>
              </a:ext>
            </a:extLst>
          </p:cNvPr>
          <p:cNvSpPr txBox="1"/>
          <p:nvPr/>
        </p:nvSpPr>
        <p:spPr>
          <a:xfrm>
            <a:off x="4137128" y="12373376"/>
            <a:ext cx="24409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monitoring.prometheus</a:t>
            </a:r>
            <a:endParaRPr lang="en-US" dirty="0"/>
          </a:p>
        </p:txBody>
      </p:sp>
      <p:cxnSp>
        <p:nvCxnSpPr>
          <p:cNvPr id="205" name="Elbow Connector 31">
            <a:extLst>
              <a:ext uri="{FF2B5EF4-FFF2-40B4-BE49-F238E27FC236}">
                <a16:creationId xmlns:a16="http://schemas.microsoft.com/office/drawing/2014/main" id="{84909011-5591-4EE4-90C4-59E644F5DF04}"/>
              </a:ext>
            </a:extLst>
          </p:cNvPr>
          <p:cNvCxnSpPr>
            <a:cxnSpLocks/>
            <a:stCxn id="206" idx="2"/>
            <a:endCxn id="204" idx="1"/>
          </p:cNvCxnSpPr>
          <p:nvPr/>
        </p:nvCxnSpPr>
        <p:spPr>
          <a:xfrm rot="16200000" flipH="1">
            <a:off x="3863968" y="12284882"/>
            <a:ext cx="308926" cy="2373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Rectangle 205">
            <a:extLst>
              <a:ext uri="{FF2B5EF4-FFF2-40B4-BE49-F238E27FC236}">
                <a16:creationId xmlns:a16="http://schemas.microsoft.com/office/drawing/2014/main" id="{F48364D4-2589-403B-A7F4-9083BC0DCF5D}"/>
              </a:ext>
            </a:extLst>
          </p:cNvPr>
          <p:cNvSpPr/>
          <p:nvPr/>
        </p:nvSpPr>
        <p:spPr>
          <a:xfrm>
            <a:off x="3825059" y="12166820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08" name="TextBox 207">
            <a:extLst>
              <a:ext uri="{FF2B5EF4-FFF2-40B4-BE49-F238E27FC236}">
                <a16:creationId xmlns:a16="http://schemas.microsoft.com/office/drawing/2014/main" id="{BD8D7324-A5A2-43AA-8A70-01FFD756607B}"/>
              </a:ext>
            </a:extLst>
          </p:cNvPr>
          <p:cNvSpPr txBox="1"/>
          <p:nvPr/>
        </p:nvSpPr>
        <p:spPr>
          <a:xfrm>
            <a:off x="3777087" y="13791809"/>
            <a:ext cx="202935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kiservices.functions</a:t>
            </a:r>
            <a:endParaRPr lang="en-US" dirty="0"/>
          </a:p>
        </p:txBody>
      </p:sp>
      <p:cxnSp>
        <p:nvCxnSpPr>
          <p:cNvPr id="210" name="Elbow Connector 31">
            <a:extLst>
              <a:ext uri="{FF2B5EF4-FFF2-40B4-BE49-F238E27FC236}">
                <a16:creationId xmlns:a16="http://schemas.microsoft.com/office/drawing/2014/main" id="{9ECE98E4-7DEB-4525-9170-3F4B7A66EA23}"/>
              </a:ext>
            </a:extLst>
          </p:cNvPr>
          <p:cNvCxnSpPr>
            <a:cxnSpLocks/>
            <a:stCxn id="24" idx="2"/>
            <a:endCxn id="208" idx="1"/>
          </p:cNvCxnSpPr>
          <p:nvPr/>
        </p:nvCxnSpPr>
        <p:spPr>
          <a:xfrm rot="16200000" flipH="1">
            <a:off x="-1853487" y="8345900"/>
            <a:ext cx="11012121" cy="24902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TextBox 210">
            <a:extLst>
              <a:ext uri="{FF2B5EF4-FFF2-40B4-BE49-F238E27FC236}">
                <a16:creationId xmlns:a16="http://schemas.microsoft.com/office/drawing/2014/main" id="{6FD705CE-9B26-4009-9049-062F5A8DCC16}"/>
              </a:ext>
            </a:extLst>
          </p:cNvPr>
          <p:cNvSpPr txBox="1"/>
          <p:nvPr/>
        </p:nvSpPr>
        <p:spPr>
          <a:xfrm>
            <a:off x="7764155" y="1256993"/>
            <a:ext cx="2302490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support.dfltSysMetrics</a:t>
            </a:r>
            <a:endParaRPr lang="en-US" dirty="0"/>
          </a:p>
        </p:txBody>
      </p:sp>
      <p:cxnSp>
        <p:nvCxnSpPr>
          <p:cNvPr id="212" name="Elbow Connector 63">
            <a:extLst>
              <a:ext uri="{FF2B5EF4-FFF2-40B4-BE49-F238E27FC236}">
                <a16:creationId xmlns:a16="http://schemas.microsoft.com/office/drawing/2014/main" id="{3BF7CD2C-48C8-4D84-95E6-107633059120}"/>
              </a:ext>
            </a:extLst>
          </p:cNvPr>
          <p:cNvCxnSpPr>
            <a:cxnSpLocks/>
            <a:stCxn id="53" idx="3"/>
            <a:endCxn id="211" idx="1"/>
          </p:cNvCxnSpPr>
          <p:nvPr/>
        </p:nvCxnSpPr>
        <p:spPr>
          <a:xfrm>
            <a:off x="3868550" y="1438592"/>
            <a:ext cx="3895605" cy="306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4" name="TextBox 213">
            <a:extLst>
              <a:ext uri="{FF2B5EF4-FFF2-40B4-BE49-F238E27FC236}">
                <a16:creationId xmlns:a16="http://schemas.microsoft.com/office/drawing/2014/main" id="{0B80BD7E-9C2B-4362-8A07-905475A3A107}"/>
              </a:ext>
            </a:extLst>
          </p:cNvPr>
          <p:cNvSpPr txBox="1"/>
          <p:nvPr/>
        </p:nvSpPr>
        <p:spPr>
          <a:xfrm>
            <a:off x="4323350" y="17223433"/>
            <a:ext cx="163615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managementUI</a:t>
            </a:r>
            <a:endParaRPr lang="en-US" dirty="0"/>
          </a:p>
        </p:txBody>
      </p:sp>
      <p:sp>
        <p:nvSpPr>
          <p:cNvPr id="215" name="TextBox 214">
            <a:extLst>
              <a:ext uri="{FF2B5EF4-FFF2-40B4-BE49-F238E27FC236}">
                <a16:creationId xmlns:a16="http://schemas.microsoft.com/office/drawing/2014/main" id="{AD81350C-9986-44A9-A04D-509FD288C57E}"/>
              </a:ext>
            </a:extLst>
          </p:cNvPr>
          <p:cNvSpPr txBox="1"/>
          <p:nvPr/>
        </p:nvSpPr>
        <p:spPr>
          <a:xfrm>
            <a:off x="4256351" y="17187579"/>
            <a:ext cx="556810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Angular</a:t>
            </a:r>
            <a:endParaRPr lang="en-DE" sz="1200" dirty="0"/>
          </a:p>
        </p:txBody>
      </p:sp>
      <p:sp>
        <p:nvSpPr>
          <p:cNvPr id="216" name="TextBox 215">
            <a:extLst>
              <a:ext uri="{FF2B5EF4-FFF2-40B4-BE49-F238E27FC236}">
                <a16:creationId xmlns:a16="http://schemas.microsoft.com/office/drawing/2014/main" id="{D705A9F2-59B1-4FAD-9399-6C1819B1C442}"/>
              </a:ext>
            </a:extLst>
          </p:cNvPr>
          <p:cNvSpPr txBox="1"/>
          <p:nvPr/>
        </p:nvSpPr>
        <p:spPr>
          <a:xfrm>
            <a:off x="9162798" y="11715389"/>
            <a:ext cx="1066702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</a:t>
            </a:r>
          </a:p>
        </p:txBody>
      </p:sp>
      <p:sp>
        <p:nvSpPr>
          <p:cNvPr id="217" name="TextBox 216">
            <a:extLst>
              <a:ext uri="{FF2B5EF4-FFF2-40B4-BE49-F238E27FC236}">
                <a16:creationId xmlns:a16="http://schemas.microsoft.com/office/drawing/2014/main" id="{7F863561-3C81-4F67-9CF1-65DAD77DBB4D}"/>
              </a:ext>
            </a:extLst>
          </p:cNvPr>
          <p:cNvSpPr txBox="1"/>
          <p:nvPr/>
        </p:nvSpPr>
        <p:spPr>
          <a:xfrm>
            <a:off x="9371343" y="12154958"/>
            <a:ext cx="15046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examples.vdw</a:t>
            </a:r>
            <a:endParaRPr lang="en-US" dirty="0"/>
          </a:p>
        </p:txBody>
      </p:sp>
      <p:sp>
        <p:nvSpPr>
          <p:cNvPr id="218" name="TextBox 217">
            <a:extLst>
              <a:ext uri="{FF2B5EF4-FFF2-40B4-BE49-F238E27FC236}">
                <a16:creationId xmlns:a16="http://schemas.microsoft.com/office/drawing/2014/main" id="{2C30C5FC-FF01-43E5-B1F8-98916EDA8FA2}"/>
              </a:ext>
            </a:extLst>
          </p:cNvPr>
          <p:cNvSpPr txBox="1"/>
          <p:nvPr/>
        </p:nvSpPr>
        <p:spPr>
          <a:xfrm>
            <a:off x="9432825" y="15075356"/>
            <a:ext cx="148188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examples.rtsa</a:t>
            </a:r>
            <a:endParaRPr lang="en-US" dirty="0"/>
          </a:p>
        </p:txBody>
      </p:sp>
      <p:sp>
        <p:nvSpPr>
          <p:cNvPr id="219" name="TextBox 218">
            <a:extLst>
              <a:ext uri="{FF2B5EF4-FFF2-40B4-BE49-F238E27FC236}">
                <a16:creationId xmlns:a16="http://schemas.microsoft.com/office/drawing/2014/main" id="{DE49CACC-2FFE-4612-823F-E74BDBD5AE9E}"/>
              </a:ext>
            </a:extLst>
          </p:cNvPr>
          <p:cNvSpPr txBox="1"/>
          <p:nvPr/>
        </p:nvSpPr>
        <p:spPr>
          <a:xfrm>
            <a:off x="9382726" y="12580132"/>
            <a:ext cx="167584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examples.kodex</a:t>
            </a:r>
            <a:endParaRPr lang="en-US" dirty="0"/>
          </a:p>
        </p:txBody>
      </p:sp>
      <p:sp>
        <p:nvSpPr>
          <p:cNvPr id="220" name="TextBox 219">
            <a:extLst>
              <a:ext uri="{FF2B5EF4-FFF2-40B4-BE49-F238E27FC236}">
                <a16:creationId xmlns:a16="http://schemas.microsoft.com/office/drawing/2014/main" id="{5C65A63D-6692-4F14-86F7-8713ED2A2042}"/>
              </a:ext>
            </a:extLst>
          </p:cNvPr>
          <p:cNvSpPr txBox="1"/>
          <p:nvPr/>
        </p:nvSpPr>
        <p:spPr>
          <a:xfrm>
            <a:off x="9386535" y="12985318"/>
            <a:ext cx="179286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</a:t>
            </a:r>
            <a:endParaRPr lang="en-US" dirty="0"/>
          </a:p>
        </p:txBody>
      </p:sp>
      <p:sp>
        <p:nvSpPr>
          <p:cNvPr id="221" name="Rectangle 220">
            <a:extLst>
              <a:ext uri="{FF2B5EF4-FFF2-40B4-BE49-F238E27FC236}">
                <a16:creationId xmlns:a16="http://schemas.microsoft.com/office/drawing/2014/main" id="{EFA8F5D9-4082-45DE-8E64-4A0853E364E2}"/>
              </a:ext>
            </a:extLst>
          </p:cNvPr>
          <p:cNvSpPr/>
          <p:nvPr/>
        </p:nvSpPr>
        <p:spPr>
          <a:xfrm>
            <a:off x="9171604" y="1199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2" name="Elbow Connector 31">
            <a:extLst>
              <a:ext uri="{FF2B5EF4-FFF2-40B4-BE49-F238E27FC236}">
                <a16:creationId xmlns:a16="http://schemas.microsoft.com/office/drawing/2014/main" id="{0A8A0794-DCDF-4A17-93F6-C41ECF6DC9E8}"/>
              </a:ext>
            </a:extLst>
          </p:cNvPr>
          <p:cNvCxnSpPr>
            <a:cxnSpLocks/>
            <a:stCxn id="221" idx="2"/>
            <a:endCxn id="217" idx="1"/>
          </p:cNvCxnSpPr>
          <p:nvPr/>
        </p:nvCxnSpPr>
        <p:spPr>
          <a:xfrm rot="16200000" flipH="1">
            <a:off x="9178345" y="12146626"/>
            <a:ext cx="260932" cy="12506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Elbow Connector 31">
            <a:extLst>
              <a:ext uri="{FF2B5EF4-FFF2-40B4-BE49-F238E27FC236}">
                <a16:creationId xmlns:a16="http://schemas.microsoft.com/office/drawing/2014/main" id="{44319B2F-B9CD-40CD-8CF3-D179615F9924}"/>
              </a:ext>
            </a:extLst>
          </p:cNvPr>
          <p:cNvCxnSpPr>
            <a:cxnSpLocks/>
            <a:stCxn id="221" idx="2"/>
            <a:endCxn id="218" idx="1"/>
          </p:cNvCxnSpPr>
          <p:nvPr/>
        </p:nvCxnSpPr>
        <p:spPr>
          <a:xfrm rot="16200000" flipH="1">
            <a:off x="7748887" y="13576084"/>
            <a:ext cx="3181330" cy="1865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Elbow Connector 31">
            <a:extLst>
              <a:ext uri="{FF2B5EF4-FFF2-40B4-BE49-F238E27FC236}">
                <a16:creationId xmlns:a16="http://schemas.microsoft.com/office/drawing/2014/main" id="{2C28BB38-4DC1-4E12-966B-9324F578577B}"/>
              </a:ext>
            </a:extLst>
          </p:cNvPr>
          <p:cNvCxnSpPr>
            <a:cxnSpLocks/>
            <a:stCxn id="221" idx="2"/>
            <a:endCxn id="219" idx="1"/>
          </p:cNvCxnSpPr>
          <p:nvPr/>
        </p:nvCxnSpPr>
        <p:spPr>
          <a:xfrm rot="16200000" flipH="1">
            <a:off x="8971450" y="12353522"/>
            <a:ext cx="686106" cy="13644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5" name="Elbow Connector 31">
            <a:extLst>
              <a:ext uri="{FF2B5EF4-FFF2-40B4-BE49-F238E27FC236}">
                <a16:creationId xmlns:a16="http://schemas.microsoft.com/office/drawing/2014/main" id="{A4CF9687-2FC9-43DA-9D80-2DCF464E7F7F}"/>
              </a:ext>
            </a:extLst>
          </p:cNvPr>
          <p:cNvCxnSpPr>
            <a:cxnSpLocks/>
            <a:stCxn id="221" idx="2"/>
            <a:endCxn id="220" idx="1"/>
          </p:cNvCxnSpPr>
          <p:nvPr/>
        </p:nvCxnSpPr>
        <p:spPr>
          <a:xfrm rot="16200000" flipH="1">
            <a:off x="8770761" y="12554210"/>
            <a:ext cx="1091292" cy="14025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Elbow Connector 31">
            <a:extLst>
              <a:ext uri="{FF2B5EF4-FFF2-40B4-BE49-F238E27FC236}">
                <a16:creationId xmlns:a16="http://schemas.microsoft.com/office/drawing/2014/main" id="{76E9F94C-6955-47AD-8C14-F1F3876E26F5}"/>
              </a:ext>
            </a:extLst>
          </p:cNvPr>
          <p:cNvCxnSpPr>
            <a:cxnSpLocks/>
            <a:stCxn id="216" idx="1"/>
            <a:endCxn id="146" idx="3"/>
          </p:cNvCxnSpPr>
          <p:nvPr/>
        </p:nvCxnSpPr>
        <p:spPr>
          <a:xfrm rot="10800000" flipV="1">
            <a:off x="6540984" y="11900054"/>
            <a:ext cx="2621814" cy="3664223"/>
          </a:xfrm>
          <a:prstGeom prst="bentConnector3">
            <a:avLst>
              <a:gd name="adj1" fmla="val 16725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3" name="TextBox 232">
            <a:extLst>
              <a:ext uri="{FF2B5EF4-FFF2-40B4-BE49-F238E27FC236}">
                <a16:creationId xmlns:a16="http://schemas.microsoft.com/office/drawing/2014/main" id="{7638FFDF-42F2-4869-9CFA-58DE0C3F6F80}"/>
              </a:ext>
            </a:extLst>
          </p:cNvPr>
          <p:cNvSpPr txBox="1"/>
          <p:nvPr/>
        </p:nvSpPr>
        <p:spPr>
          <a:xfrm>
            <a:off x="9397173" y="13390168"/>
            <a:ext cx="221964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examples.pythonSync</a:t>
            </a:r>
            <a:endParaRPr lang="en-US" dirty="0"/>
          </a:p>
        </p:txBody>
      </p:sp>
      <p:sp>
        <p:nvSpPr>
          <p:cNvPr id="234" name="TextBox 233">
            <a:extLst>
              <a:ext uri="{FF2B5EF4-FFF2-40B4-BE49-F238E27FC236}">
                <a16:creationId xmlns:a16="http://schemas.microsoft.com/office/drawing/2014/main" id="{679A5EB2-A4BC-42CD-A1C9-82896F8624FB}"/>
              </a:ext>
            </a:extLst>
          </p:cNvPr>
          <p:cNvSpPr txBox="1"/>
          <p:nvPr/>
        </p:nvSpPr>
        <p:spPr>
          <a:xfrm>
            <a:off x="9398245" y="14224667"/>
            <a:ext cx="166462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examples.hm22</a:t>
            </a:r>
          </a:p>
        </p:txBody>
      </p:sp>
      <p:sp>
        <p:nvSpPr>
          <p:cNvPr id="236" name="TextBox 235">
            <a:extLst>
              <a:ext uri="{FF2B5EF4-FFF2-40B4-BE49-F238E27FC236}">
                <a16:creationId xmlns:a16="http://schemas.microsoft.com/office/drawing/2014/main" id="{B1F5B59B-CB64-4073-AB19-6CB49C753F61}"/>
              </a:ext>
            </a:extLst>
          </p:cNvPr>
          <p:cNvSpPr txBox="1"/>
          <p:nvPr/>
        </p:nvSpPr>
        <p:spPr>
          <a:xfrm>
            <a:off x="9274324" y="137586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37" name="Elbow Connector 31">
            <a:extLst>
              <a:ext uri="{FF2B5EF4-FFF2-40B4-BE49-F238E27FC236}">
                <a16:creationId xmlns:a16="http://schemas.microsoft.com/office/drawing/2014/main" id="{2DEF95D4-1854-44B8-B665-7CDBD7A01BBD}"/>
              </a:ext>
            </a:extLst>
          </p:cNvPr>
          <p:cNvCxnSpPr>
            <a:cxnSpLocks/>
            <a:stCxn id="221" idx="2"/>
            <a:endCxn id="233" idx="1"/>
          </p:cNvCxnSpPr>
          <p:nvPr/>
        </p:nvCxnSpPr>
        <p:spPr>
          <a:xfrm rot="16200000" flipH="1">
            <a:off x="8573655" y="12751316"/>
            <a:ext cx="1496142" cy="15089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8" name="Elbow Connector 31">
            <a:extLst>
              <a:ext uri="{FF2B5EF4-FFF2-40B4-BE49-F238E27FC236}">
                <a16:creationId xmlns:a16="http://schemas.microsoft.com/office/drawing/2014/main" id="{A7947098-9E49-49B4-B45D-E2A357706B4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TextBox 238">
            <a:extLst>
              <a:ext uri="{FF2B5EF4-FFF2-40B4-BE49-F238E27FC236}">
                <a16:creationId xmlns:a16="http://schemas.microsoft.com/office/drawing/2014/main" id="{A741A2E9-AD1A-4AC2-9754-F69218DF4FED}"/>
              </a:ext>
            </a:extLst>
          </p:cNvPr>
          <p:cNvSpPr txBox="1"/>
          <p:nvPr/>
        </p:nvSpPr>
        <p:spPr>
          <a:xfrm>
            <a:off x="9282274" y="1418932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0" name="TextBox 239">
            <a:extLst>
              <a:ext uri="{FF2B5EF4-FFF2-40B4-BE49-F238E27FC236}">
                <a16:creationId xmlns:a16="http://schemas.microsoft.com/office/drawing/2014/main" id="{AB5D9852-8BA9-410D-9DC5-0BD7E12CFC5C}"/>
              </a:ext>
            </a:extLst>
          </p:cNvPr>
          <p:cNvSpPr txBox="1"/>
          <p:nvPr/>
        </p:nvSpPr>
        <p:spPr>
          <a:xfrm>
            <a:off x="9290080" y="121000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1" name="TextBox 240">
            <a:extLst>
              <a:ext uri="{FF2B5EF4-FFF2-40B4-BE49-F238E27FC236}">
                <a16:creationId xmlns:a16="http://schemas.microsoft.com/office/drawing/2014/main" id="{647FE22A-027D-479A-9826-2FFA90D8A794}"/>
              </a:ext>
            </a:extLst>
          </p:cNvPr>
          <p:cNvSpPr txBox="1"/>
          <p:nvPr/>
        </p:nvSpPr>
        <p:spPr>
          <a:xfrm>
            <a:off x="9316850" y="15050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2" name="TextBox 241">
            <a:extLst>
              <a:ext uri="{FF2B5EF4-FFF2-40B4-BE49-F238E27FC236}">
                <a16:creationId xmlns:a16="http://schemas.microsoft.com/office/drawing/2014/main" id="{179C2EB1-7777-4F98-93A3-C9A343AEDF51}"/>
              </a:ext>
            </a:extLst>
          </p:cNvPr>
          <p:cNvSpPr txBox="1"/>
          <p:nvPr/>
        </p:nvSpPr>
        <p:spPr>
          <a:xfrm>
            <a:off x="9295552" y="1256197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3" name="TextBox 242">
            <a:extLst>
              <a:ext uri="{FF2B5EF4-FFF2-40B4-BE49-F238E27FC236}">
                <a16:creationId xmlns:a16="http://schemas.microsoft.com/office/drawing/2014/main" id="{6C5B5355-5F05-4D83-A6C4-5B53EC6F3025}"/>
              </a:ext>
            </a:extLst>
          </p:cNvPr>
          <p:cNvSpPr txBox="1"/>
          <p:nvPr/>
        </p:nvSpPr>
        <p:spPr>
          <a:xfrm>
            <a:off x="9296868" y="129664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4" name="TextBox 243">
            <a:extLst>
              <a:ext uri="{FF2B5EF4-FFF2-40B4-BE49-F238E27FC236}">
                <a16:creationId xmlns:a16="http://schemas.microsoft.com/office/drawing/2014/main" id="{45DDD423-8F50-4E02-A49E-2529BCA9F2DD}"/>
              </a:ext>
            </a:extLst>
          </p:cNvPr>
          <p:cNvSpPr txBox="1"/>
          <p:nvPr/>
        </p:nvSpPr>
        <p:spPr>
          <a:xfrm>
            <a:off x="9082321" y="1166650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45" name="TextBox 244">
            <a:extLst>
              <a:ext uri="{FF2B5EF4-FFF2-40B4-BE49-F238E27FC236}">
                <a16:creationId xmlns:a16="http://schemas.microsoft.com/office/drawing/2014/main" id="{595CFC69-AD45-4491-A477-7F94099E55FC}"/>
              </a:ext>
            </a:extLst>
          </p:cNvPr>
          <p:cNvSpPr txBox="1"/>
          <p:nvPr/>
        </p:nvSpPr>
        <p:spPr>
          <a:xfrm>
            <a:off x="4040389" y="16281586"/>
            <a:ext cx="2122504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configuration.maven</a:t>
            </a:r>
            <a:endParaRPr lang="en-US" dirty="0"/>
          </a:p>
        </p:txBody>
      </p:sp>
      <p:sp>
        <p:nvSpPr>
          <p:cNvPr id="246" name="TextBox 245">
            <a:extLst>
              <a:ext uri="{FF2B5EF4-FFF2-40B4-BE49-F238E27FC236}">
                <a16:creationId xmlns:a16="http://schemas.microsoft.com/office/drawing/2014/main" id="{F796A2F5-B715-4799-8DE8-A1B775275483}"/>
              </a:ext>
            </a:extLst>
          </p:cNvPr>
          <p:cNvSpPr txBox="1"/>
          <p:nvPr/>
        </p:nvSpPr>
        <p:spPr>
          <a:xfrm>
            <a:off x="3979352" y="1623207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247" name="Elbow Connector 31">
            <a:extLst>
              <a:ext uri="{FF2B5EF4-FFF2-40B4-BE49-F238E27FC236}">
                <a16:creationId xmlns:a16="http://schemas.microsoft.com/office/drawing/2014/main" id="{B6968FF0-F2F2-4D4F-AC2B-DAB77295847B}"/>
              </a:ext>
            </a:extLst>
          </p:cNvPr>
          <p:cNvCxnSpPr>
            <a:cxnSpLocks/>
            <a:stCxn id="314" idx="2"/>
            <a:endCxn id="245" idx="1"/>
          </p:cNvCxnSpPr>
          <p:nvPr/>
        </p:nvCxnSpPr>
        <p:spPr>
          <a:xfrm rot="16200000" flipH="1">
            <a:off x="3585570" y="16011432"/>
            <a:ext cx="722187" cy="18745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8" name="TextBox 247">
            <a:extLst>
              <a:ext uri="{FF2B5EF4-FFF2-40B4-BE49-F238E27FC236}">
                <a16:creationId xmlns:a16="http://schemas.microsoft.com/office/drawing/2014/main" id="{5A7F6C02-5830-4795-8B72-59C5CBAE6804}"/>
              </a:ext>
            </a:extLst>
          </p:cNvPr>
          <p:cNvSpPr txBox="1"/>
          <p:nvPr/>
        </p:nvSpPr>
        <p:spPr>
          <a:xfrm>
            <a:off x="10013979" y="4526481"/>
            <a:ext cx="173118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connectors.mqtt</a:t>
            </a:r>
            <a:endParaRPr lang="en-US" dirty="0"/>
          </a:p>
        </p:txBody>
      </p:sp>
      <p:cxnSp>
        <p:nvCxnSpPr>
          <p:cNvPr id="250" name="Elbow Connector 22">
            <a:extLst>
              <a:ext uri="{FF2B5EF4-FFF2-40B4-BE49-F238E27FC236}">
                <a16:creationId xmlns:a16="http://schemas.microsoft.com/office/drawing/2014/main" id="{AA3A2755-9302-439C-A24B-5BE8723376EA}"/>
              </a:ext>
            </a:extLst>
          </p:cNvPr>
          <p:cNvCxnSpPr>
            <a:cxnSpLocks/>
            <a:stCxn id="252" idx="2"/>
            <a:endCxn id="248" idx="1"/>
          </p:cNvCxnSpPr>
          <p:nvPr/>
        </p:nvCxnSpPr>
        <p:spPr>
          <a:xfrm rot="16200000" flipH="1">
            <a:off x="9620757" y="4317925"/>
            <a:ext cx="105566" cy="68087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1" name="Rectangle 250">
            <a:extLst>
              <a:ext uri="{FF2B5EF4-FFF2-40B4-BE49-F238E27FC236}">
                <a16:creationId xmlns:a16="http://schemas.microsoft.com/office/drawing/2014/main" id="{F2FCFCEE-52B2-4EA1-9551-8F8F577ECB8B}"/>
              </a:ext>
            </a:extLst>
          </p:cNvPr>
          <p:cNvSpPr/>
          <p:nvPr/>
        </p:nvSpPr>
        <p:spPr>
          <a:xfrm>
            <a:off x="9273665" y="407396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52" name="Rectangle 251">
            <a:extLst>
              <a:ext uri="{FF2B5EF4-FFF2-40B4-BE49-F238E27FC236}">
                <a16:creationId xmlns:a16="http://schemas.microsoft.com/office/drawing/2014/main" id="{1C73B842-E546-4D08-8A20-9D784B465F56}"/>
              </a:ext>
            </a:extLst>
          </p:cNvPr>
          <p:cNvSpPr/>
          <p:nvPr/>
        </p:nvSpPr>
        <p:spPr>
          <a:xfrm>
            <a:off x="9258425" y="452328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53" name="Elbow Connector 22">
            <a:extLst>
              <a:ext uri="{FF2B5EF4-FFF2-40B4-BE49-F238E27FC236}">
                <a16:creationId xmlns:a16="http://schemas.microsoft.com/office/drawing/2014/main" id="{2876F8B7-4D09-4A7B-8622-83BEBAC6A5E4}"/>
              </a:ext>
            </a:extLst>
          </p:cNvPr>
          <p:cNvCxnSpPr>
            <a:cxnSpLocks/>
            <a:stCxn id="251" idx="3"/>
            <a:endCxn id="248" idx="1"/>
          </p:cNvCxnSpPr>
          <p:nvPr/>
        </p:nvCxnSpPr>
        <p:spPr>
          <a:xfrm>
            <a:off x="9423017" y="4115110"/>
            <a:ext cx="590962" cy="596037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TextBox 254">
            <a:extLst>
              <a:ext uri="{FF2B5EF4-FFF2-40B4-BE49-F238E27FC236}">
                <a16:creationId xmlns:a16="http://schemas.microsoft.com/office/drawing/2014/main" id="{BDD66E75-F987-4B05-A933-08776D381472}"/>
              </a:ext>
            </a:extLst>
          </p:cNvPr>
          <p:cNvSpPr txBox="1"/>
          <p:nvPr/>
        </p:nvSpPr>
        <p:spPr>
          <a:xfrm>
            <a:off x="10004739" y="444208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6" name="TextBox 255">
            <a:extLst>
              <a:ext uri="{FF2B5EF4-FFF2-40B4-BE49-F238E27FC236}">
                <a16:creationId xmlns:a16="http://schemas.microsoft.com/office/drawing/2014/main" id="{1C7EB1E7-FDB1-40BD-8375-0B6C8FFD5741}"/>
              </a:ext>
            </a:extLst>
          </p:cNvPr>
          <p:cNvSpPr txBox="1"/>
          <p:nvPr/>
        </p:nvSpPr>
        <p:spPr>
          <a:xfrm>
            <a:off x="7290736" y="465729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7" name="TextBox 256">
            <a:extLst>
              <a:ext uri="{FF2B5EF4-FFF2-40B4-BE49-F238E27FC236}">
                <a16:creationId xmlns:a16="http://schemas.microsoft.com/office/drawing/2014/main" id="{23F626E7-216B-4AA8-8A79-7F4BDFEC36D0}"/>
              </a:ext>
            </a:extLst>
          </p:cNvPr>
          <p:cNvSpPr txBox="1"/>
          <p:nvPr/>
        </p:nvSpPr>
        <p:spPr>
          <a:xfrm>
            <a:off x="7277642" y="419052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D3969581-14A4-4F8E-A768-2C676742110D}"/>
              </a:ext>
            </a:extLst>
          </p:cNvPr>
          <p:cNvSpPr txBox="1"/>
          <p:nvPr/>
        </p:nvSpPr>
        <p:spPr>
          <a:xfrm>
            <a:off x="7277642" y="374213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59" name="TextBox 258">
            <a:extLst>
              <a:ext uri="{FF2B5EF4-FFF2-40B4-BE49-F238E27FC236}">
                <a16:creationId xmlns:a16="http://schemas.microsoft.com/office/drawing/2014/main" id="{DED9BF49-20D8-4263-9411-F4C954C68433}"/>
              </a:ext>
            </a:extLst>
          </p:cNvPr>
          <p:cNvSpPr txBox="1"/>
          <p:nvPr/>
        </p:nvSpPr>
        <p:spPr>
          <a:xfrm>
            <a:off x="6628675" y="10844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1" name="TextBox 260">
            <a:extLst>
              <a:ext uri="{FF2B5EF4-FFF2-40B4-BE49-F238E27FC236}">
                <a16:creationId xmlns:a16="http://schemas.microsoft.com/office/drawing/2014/main" id="{FA9E4C68-AAEF-4A91-8A92-C31315F4062B}"/>
              </a:ext>
            </a:extLst>
          </p:cNvPr>
          <p:cNvSpPr txBox="1"/>
          <p:nvPr/>
        </p:nvSpPr>
        <p:spPr>
          <a:xfrm>
            <a:off x="6621935" y="1135669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2" name="TextBox 261">
            <a:extLst>
              <a:ext uri="{FF2B5EF4-FFF2-40B4-BE49-F238E27FC236}">
                <a16:creationId xmlns:a16="http://schemas.microsoft.com/office/drawing/2014/main" id="{EDEBAEDF-8DC8-4A14-A320-919686AE3882}"/>
              </a:ext>
            </a:extLst>
          </p:cNvPr>
          <p:cNvSpPr txBox="1"/>
          <p:nvPr/>
        </p:nvSpPr>
        <p:spPr>
          <a:xfrm>
            <a:off x="3651493" y="1043240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3" name="TextBox 262">
            <a:extLst>
              <a:ext uri="{FF2B5EF4-FFF2-40B4-BE49-F238E27FC236}">
                <a16:creationId xmlns:a16="http://schemas.microsoft.com/office/drawing/2014/main" id="{FF27D3B1-84F8-4A1B-ADB4-DB0EAEDF26B7}"/>
              </a:ext>
            </a:extLst>
          </p:cNvPr>
          <p:cNvSpPr txBox="1"/>
          <p:nvPr/>
        </p:nvSpPr>
        <p:spPr>
          <a:xfrm>
            <a:off x="4007125" y="109116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4" name="TextBox 263">
            <a:extLst>
              <a:ext uri="{FF2B5EF4-FFF2-40B4-BE49-F238E27FC236}">
                <a16:creationId xmlns:a16="http://schemas.microsoft.com/office/drawing/2014/main" id="{E5C81575-C8D7-427B-8319-3140280347BF}"/>
              </a:ext>
            </a:extLst>
          </p:cNvPr>
          <p:cNvSpPr txBox="1"/>
          <p:nvPr/>
        </p:nvSpPr>
        <p:spPr>
          <a:xfrm>
            <a:off x="3999523" y="113650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5" name="TextBox 264">
            <a:extLst>
              <a:ext uri="{FF2B5EF4-FFF2-40B4-BE49-F238E27FC236}">
                <a16:creationId xmlns:a16="http://schemas.microsoft.com/office/drawing/2014/main" id="{2331DB8D-E4E1-4554-B6D8-365FA0053366}"/>
              </a:ext>
            </a:extLst>
          </p:cNvPr>
          <p:cNvSpPr txBox="1"/>
          <p:nvPr/>
        </p:nvSpPr>
        <p:spPr>
          <a:xfrm>
            <a:off x="3640146" y="858834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6" name="TextBox 265">
            <a:extLst>
              <a:ext uri="{FF2B5EF4-FFF2-40B4-BE49-F238E27FC236}">
                <a16:creationId xmlns:a16="http://schemas.microsoft.com/office/drawing/2014/main" id="{60966CEF-6D3A-46B9-BCD8-8BB96D966AB1}"/>
              </a:ext>
            </a:extLst>
          </p:cNvPr>
          <p:cNvSpPr txBox="1"/>
          <p:nvPr/>
        </p:nvSpPr>
        <p:spPr>
          <a:xfrm>
            <a:off x="4032200" y="90839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7" name="TextBox 266">
            <a:extLst>
              <a:ext uri="{FF2B5EF4-FFF2-40B4-BE49-F238E27FC236}">
                <a16:creationId xmlns:a16="http://schemas.microsoft.com/office/drawing/2014/main" id="{AE3D33A8-D6FF-45A3-AE0C-EF30B2CB8A64}"/>
              </a:ext>
            </a:extLst>
          </p:cNvPr>
          <p:cNvSpPr txBox="1"/>
          <p:nvPr/>
        </p:nvSpPr>
        <p:spPr>
          <a:xfrm>
            <a:off x="4036406" y="1004400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269" name="Elbow Connector 31">
            <a:extLst>
              <a:ext uri="{FF2B5EF4-FFF2-40B4-BE49-F238E27FC236}">
                <a16:creationId xmlns:a16="http://schemas.microsoft.com/office/drawing/2014/main" id="{48917CE6-9092-47D6-8309-8D510716A29E}"/>
              </a:ext>
            </a:extLst>
          </p:cNvPr>
          <p:cNvCxnSpPr>
            <a:cxnSpLocks/>
            <a:stCxn id="24" idx="2"/>
            <a:endCxn id="192" idx="1"/>
          </p:cNvCxnSpPr>
          <p:nvPr/>
        </p:nvCxnSpPr>
        <p:spPr>
          <a:xfrm rot="16200000" flipH="1">
            <a:off x="-1387350" y="7879762"/>
            <a:ext cx="10069150" cy="23833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0" name="TextBox 269">
            <a:extLst>
              <a:ext uri="{FF2B5EF4-FFF2-40B4-BE49-F238E27FC236}">
                <a16:creationId xmlns:a16="http://schemas.microsoft.com/office/drawing/2014/main" id="{35FD2114-6EB3-40AF-8E89-AFA045A12ABA}"/>
              </a:ext>
            </a:extLst>
          </p:cNvPr>
          <p:cNvSpPr txBox="1"/>
          <p:nvPr/>
        </p:nvSpPr>
        <p:spPr>
          <a:xfrm>
            <a:off x="4081180" y="14709719"/>
            <a:ext cx="258474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</a:t>
            </a:r>
            <a:endParaRPr lang="en-US" dirty="0"/>
          </a:p>
        </p:txBody>
      </p:sp>
      <p:cxnSp>
        <p:nvCxnSpPr>
          <p:cNvPr id="271" name="Elbow Connector 31">
            <a:extLst>
              <a:ext uri="{FF2B5EF4-FFF2-40B4-BE49-F238E27FC236}">
                <a16:creationId xmlns:a16="http://schemas.microsoft.com/office/drawing/2014/main" id="{7D71094C-6869-4903-82EB-F89DFD27139A}"/>
              </a:ext>
            </a:extLst>
          </p:cNvPr>
          <p:cNvCxnSpPr>
            <a:cxnSpLocks/>
            <a:stCxn id="61" idx="2"/>
            <a:endCxn id="288" idx="1"/>
          </p:cNvCxnSpPr>
          <p:nvPr/>
        </p:nvCxnSpPr>
        <p:spPr>
          <a:xfrm rot="16200000" flipH="1">
            <a:off x="-3151654" y="7493516"/>
            <a:ext cx="12808881" cy="106489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2" name="TextBox 271">
            <a:extLst>
              <a:ext uri="{FF2B5EF4-FFF2-40B4-BE49-F238E27FC236}">
                <a16:creationId xmlns:a16="http://schemas.microsoft.com/office/drawing/2014/main" id="{2736B5A0-F070-4E9F-ACB2-167AB103EA50}"/>
              </a:ext>
            </a:extLst>
          </p:cNvPr>
          <p:cNvSpPr txBox="1"/>
          <p:nvPr/>
        </p:nvSpPr>
        <p:spPr>
          <a:xfrm>
            <a:off x="3957356" y="1469582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3" name="TextBox 272">
            <a:extLst>
              <a:ext uri="{FF2B5EF4-FFF2-40B4-BE49-F238E27FC236}">
                <a16:creationId xmlns:a16="http://schemas.microsoft.com/office/drawing/2014/main" id="{49537870-F559-4B8E-899E-79203D7F67C9}"/>
              </a:ext>
            </a:extLst>
          </p:cNvPr>
          <p:cNvSpPr txBox="1"/>
          <p:nvPr/>
        </p:nvSpPr>
        <p:spPr>
          <a:xfrm>
            <a:off x="3684885" y="1369286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4" name="TextBox 273">
            <a:extLst>
              <a:ext uri="{FF2B5EF4-FFF2-40B4-BE49-F238E27FC236}">
                <a16:creationId xmlns:a16="http://schemas.microsoft.com/office/drawing/2014/main" id="{847DA20B-1BAA-4F80-AAE9-8EDD4BD2AC29}"/>
              </a:ext>
            </a:extLst>
          </p:cNvPr>
          <p:cNvSpPr txBox="1"/>
          <p:nvPr/>
        </p:nvSpPr>
        <p:spPr>
          <a:xfrm>
            <a:off x="6585508" y="14629750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5" name="TextBox 274">
            <a:extLst>
              <a:ext uri="{FF2B5EF4-FFF2-40B4-BE49-F238E27FC236}">
                <a16:creationId xmlns:a16="http://schemas.microsoft.com/office/drawing/2014/main" id="{4B418D73-910E-400C-9079-650AA46F2639}"/>
              </a:ext>
            </a:extLst>
          </p:cNvPr>
          <p:cNvSpPr txBox="1"/>
          <p:nvPr/>
        </p:nvSpPr>
        <p:spPr>
          <a:xfrm>
            <a:off x="7553342" y="10014658"/>
            <a:ext cx="149080" cy="184666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76" name="TextBox 275">
            <a:extLst>
              <a:ext uri="{FF2B5EF4-FFF2-40B4-BE49-F238E27FC236}">
                <a16:creationId xmlns:a16="http://schemas.microsoft.com/office/drawing/2014/main" id="{24E59D03-ECE2-4461-A7AC-1E948063DB4C}"/>
              </a:ext>
            </a:extLst>
          </p:cNvPr>
          <p:cNvSpPr txBox="1"/>
          <p:nvPr/>
        </p:nvSpPr>
        <p:spPr>
          <a:xfrm>
            <a:off x="8096526" y="9925355"/>
            <a:ext cx="3188180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further JRE 8 required for execution</a:t>
            </a:r>
          </a:p>
        </p:txBody>
      </p:sp>
      <p:sp>
        <p:nvSpPr>
          <p:cNvPr id="277" name="TextBox 276">
            <a:extLst>
              <a:ext uri="{FF2B5EF4-FFF2-40B4-BE49-F238E27FC236}">
                <a16:creationId xmlns:a16="http://schemas.microsoft.com/office/drawing/2014/main" id="{20361A01-5D41-4337-894A-3251D84DA11E}"/>
              </a:ext>
            </a:extLst>
          </p:cNvPr>
          <p:cNvSpPr txBox="1"/>
          <p:nvPr/>
        </p:nvSpPr>
        <p:spPr>
          <a:xfrm>
            <a:off x="3645187" y="1178834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8" name="TextBox 277">
            <a:extLst>
              <a:ext uri="{FF2B5EF4-FFF2-40B4-BE49-F238E27FC236}">
                <a16:creationId xmlns:a16="http://schemas.microsoft.com/office/drawing/2014/main" id="{ABBA623D-186A-4FD3-AABE-DA0055AC3259}"/>
              </a:ext>
            </a:extLst>
          </p:cNvPr>
          <p:cNvSpPr txBox="1"/>
          <p:nvPr/>
        </p:nvSpPr>
        <p:spPr>
          <a:xfrm>
            <a:off x="4063992" y="1230693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79" name="TextBox 278">
            <a:extLst>
              <a:ext uri="{FF2B5EF4-FFF2-40B4-BE49-F238E27FC236}">
                <a16:creationId xmlns:a16="http://schemas.microsoft.com/office/drawing/2014/main" id="{33D13D05-01EE-4487-8A9D-92D0CB744CE6}"/>
              </a:ext>
            </a:extLst>
          </p:cNvPr>
          <p:cNvSpPr txBox="1"/>
          <p:nvPr/>
        </p:nvSpPr>
        <p:spPr>
          <a:xfrm>
            <a:off x="3958510" y="1669663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280" name="TextBox 279">
            <a:extLst>
              <a:ext uri="{FF2B5EF4-FFF2-40B4-BE49-F238E27FC236}">
                <a16:creationId xmlns:a16="http://schemas.microsoft.com/office/drawing/2014/main" id="{BF5FF14B-794E-417F-A7C8-9D04E3FB7A5E}"/>
              </a:ext>
            </a:extLst>
          </p:cNvPr>
          <p:cNvSpPr txBox="1"/>
          <p:nvPr/>
        </p:nvSpPr>
        <p:spPr>
          <a:xfrm>
            <a:off x="1897603" y="-14461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1" name="TextBox 280">
            <a:extLst>
              <a:ext uri="{FF2B5EF4-FFF2-40B4-BE49-F238E27FC236}">
                <a16:creationId xmlns:a16="http://schemas.microsoft.com/office/drawing/2014/main" id="{6FCA0A14-05D0-4433-944D-298ED82FADD1}"/>
              </a:ext>
            </a:extLst>
          </p:cNvPr>
          <p:cNvSpPr txBox="1"/>
          <p:nvPr/>
        </p:nvSpPr>
        <p:spPr>
          <a:xfrm>
            <a:off x="4011776" y="1326134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3" name="TextBox 282">
            <a:extLst>
              <a:ext uri="{FF2B5EF4-FFF2-40B4-BE49-F238E27FC236}">
                <a16:creationId xmlns:a16="http://schemas.microsoft.com/office/drawing/2014/main" id="{C56E4AAA-E07E-47B2-B297-E2D21E3F53B2}"/>
              </a:ext>
            </a:extLst>
          </p:cNvPr>
          <p:cNvSpPr txBox="1"/>
          <p:nvPr/>
        </p:nvSpPr>
        <p:spPr>
          <a:xfrm>
            <a:off x="7910805" y="9142064"/>
            <a:ext cx="197562" cy="143378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84" name="TextBox 283">
            <a:extLst>
              <a:ext uri="{FF2B5EF4-FFF2-40B4-BE49-F238E27FC236}">
                <a16:creationId xmlns:a16="http://schemas.microsoft.com/office/drawing/2014/main" id="{E525EEA4-B342-4AD4-8434-29B688A05776}"/>
              </a:ext>
            </a:extLst>
          </p:cNvPr>
          <p:cNvSpPr txBox="1"/>
          <p:nvPr/>
        </p:nvSpPr>
        <p:spPr>
          <a:xfrm>
            <a:off x="8105115" y="9054372"/>
            <a:ext cx="243688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planned/not yet integrated</a:t>
            </a:r>
          </a:p>
        </p:txBody>
      </p:sp>
      <p:sp>
        <p:nvSpPr>
          <p:cNvPr id="285" name="TextBox 284">
            <a:extLst>
              <a:ext uri="{FF2B5EF4-FFF2-40B4-BE49-F238E27FC236}">
                <a16:creationId xmlns:a16="http://schemas.microsoft.com/office/drawing/2014/main" id="{C921D6C1-5975-4E68-BDF4-C3E45D98C51C}"/>
              </a:ext>
            </a:extLst>
          </p:cNvPr>
          <p:cNvSpPr txBox="1"/>
          <p:nvPr/>
        </p:nvSpPr>
        <p:spPr>
          <a:xfrm>
            <a:off x="3622482" y="715765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6" name="TextBox 285">
            <a:extLst>
              <a:ext uri="{FF2B5EF4-FFF2-40B4-BE49-F238E27FC236}">
                <a16:creationId xmlns:a16="http://schemas.microsoft.com/office/drawing/2014/main" id="{50F28A32-FB50-4A11-850B-0156E9B1D197}"/>
              </a:ext>
            </a:extLst>
          </p:cNvPr>
          <p:cNvSpPr txBox="1"/>
          <p:nvPr/>
        </p:nvSpPr>
        <p:spPr>
          <a:xfrm>
            <a:off x="3919136" y="76561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9" name="Rectangle 288">
            <a:extLst>
              <a:ext uri="{FF2B5EF4-FFF2-40B4-BE49-F238E27FC236}">
                <a16:creationId xmlns:a16="http://schemas.microsoft.com/office/drawing/2014/main" id="{5747C9B4-C131-4295-9E78-24735D690DD8}"/>
              </a:ext>
            </a:extLst>
          </p:cNvPr>
          <p:cNvSpPr/>
          <p:nvPr/>
        </p:nvSpPr>
        <p:spPr>
          <a:xfrm>
            <a:off x="4034034" y="797820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92" name="TextBox 291">
            <a:extLst>
              <a:ext uri="{FF2B5EF4-FFF2-40B4-BE49-F238E27FC236}">
                <a16:creationId xmlns:a16="http://schemas.microsoft.com/office/drawing/2014/main" id="{974543CA-CE6F-4CFC-A3B7-C62F3E610E58}"/>
              </a:ext>
            </a:extLst>
          </p:cNvPr>
          <p:cNvSpPr txBox="1"/>
          <p:nvPr/>
        </p:nvSpPr>
        <p:spPr>
          <a:xfrm>
            <a:off x="4181963" y="8101005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8F29AEBD-BB32-4500-9F0C-BAED218E4182}"/>
              </a:ext>
            </a:extLst>
          </p:cNvPr>
          <p:cNvSpPr txBox="1"/>
          <p:nvPr/>
        </p:nvSpPr>
        <p:spPr>
          <a:xfrm>
            <a:off x="6299019" y="757678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7DE9C71C-995F-46FA-B82C-F2D10BEF0380}"/>
              </a:ext>
            </a:extLst>
          </p:cNvPr>
          <p:cNvSpPr txBox="1"/>
          <p:nvPr/>
        </p:nvSpPr>
        <p:spPr>
          <a:xfrm>
            <a:off x="2508830" y="119909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50E90ADB-94CA-483C-8194-7692EC808B8B}"/>
              </a:ext>
            </a:extLst>
          </p:cNvPr>
          <p:cNvSpPr txBox="1"/>
          <p:nvPr/>
        </p:nvSpPr>
        <p:spPr>
          <a:xfrm>
            <a:off x="7677636" y="118612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44BDECE-B48D-4EFB-9088-8DF42E5F22CB}"/>
              </a:ext>
            </a:extLst>
          </p:cNvPr>
          <p:cNvSpPr txBox="1"/>
          <p:nvPr/>
        </p:nvSpPr>
        <p:spPr>
          <a:xfrm>
            <a:off x="2771533" y="16534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7" name="TextBox 296">
            <a:extLst>
              <a:ext uri="{FF2B5EF4-FFF2-40B4-BE49-F238E27FC236}">
                <a16:creationId xmlns:a16="http://schemas.microsoft.com/office/drawing/2014/main" id="{C65016E0-180B-4442-95CE-BE9E4EFC30D5}"/>
              </a:ext>
            </a:extLst>
          </p:cNvPr>
          <p:cNvSpPr txBox="1"/>
          <p:nvPr/>
        </p:nvSpPr>
        <p:spPr>
          <a:xfrm>
            <a:off x="3055683" y="208120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8" name="TextBox 297">
            <a:extLst>
              <a:ext uri="{FF2B5EF4-FFF2-40B4-BE49-F238E27FC236}">
                <a16:creationId xmlns:a16="http://schemas.microsoft.com/office/drawing/2014/main" id="{A28D954F-CC41-406C-84A0-1FE0CD15C699}"/>
              </a:ext>
            </a:extLst>
          </p:cNvPr>
          <p:cNvSpPr txBox="1"/>
          <p:nvPr/>
        </p:nvSpPr>
        <p:spPr>
          <a:xfrm>
            <a:off x="4860643" y="209199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99" name="Rectangle 298">
            <a:extLst>
              <a:ext uri="{FF2B5EF4-FFF2-40B4-BE49-F238E27FC236}">
                <a16:creationId xmlns:a16="http://schemas.microsoft.com/office/drawing/2014/main" id="{A4771720-A3E7-488F-B744-C8B1DDD7E242}"/>
              </a:ext>
            </a:extLst>
          </p:cNvPr>
          <p:cNvSpPr/>
          <p:nvPr/>
        </p:nvSpPr>
        <p:spPr>
          <a:xfrm>
            <a:off x="2914549" y="1982068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99EB16-B1D5-4F00-8199-3C525D53E733}"/>
              </a:ext>
            </a:extLst>
          </p:cNvPr>
          <p:cNvSpPr txBox="1"/>
          <p:nvPr/>
        </p:nvSpPr>
        <p:spPr>
          <a:xfrm>
            <a:off x="436026" y="1561109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>
            <a:noFill/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EB03C00E-6404-4B20-9F3D-0F102594F8A8}"/>
              </a:ext>
            </a:extLst>
          </p:cNvPr>
          <p:cNvSpPr txBox="1"/>
          <p:nvPr/>
        </p:nvSpPr>
        <p:spPr>
          <a:xfrm>
            <a:off x="7762744" y="1672879"/>
            <a:ext cx="273119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support.sysMetrics.plcnext</a:t>
            </a:r>
            <a:endParaRPr lang="en-US" dirty="0"/>
          </a:p>
        </p:txBody>
      </p:sp>
      <p:sp>
        <p:nvSpPr>
          <p:cNvPr id="303" name="TextBox 302">
            <a:extLst>
              <a:ext uri="{FF2B5EF4-FFF2-40B4-BE49-F238E27FC236}">
                <a16:creationId xmlns:a16="http://schemas.microsoft.com/office/drawing/2014/main" id="{8BD71242-DE8A-4B52-B34A-2B3601225DD4}"/>
              </a:ext>
            </a:extLst>
          </p:cNvPr>
          <p:cNvSpPr txBox="1"/>
          <p:nvPr/>
        </p:nvSpPr>
        <p:spPr>
          <a:xfrm>
            <a:off x="7762744" y="2109115"/>
            <a:ext cx="26175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support.semanticId.eclass</a:t>
            </a:r>
            <a:endParaRPr lang="en-US" dirty="0"/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15DC33ED-0487-46DF-91D0-7ACEA912FF36}"/>
              </a:ext>
            </a:extLst>
          </p:cNvPr>
          <p:cNvSpPr txBox="1"/>
          <p:nvPr/>
        </p:nvSpPr>
        <p:spPr>
          <a:xfrm>
            <a:off x="7679003" y="164960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45F23EB6-E12D-4690-A65B-3261BB89336F}"/>
              </a:ext>
            </a:extLst>
          </p:cNvPr>
          <p:cNvSpPr txBox="1"/>
          <p:nvPr/>
        </p:nvSpPr>
        <p:spPr>
          <a:xfrm>
            <a:off x="7677635" y="20757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10" name="Elbow Connector 63">
            <a:extLst>
              <a:ext uri="{FF2B5EF4-FFF2-40B4-BE49-F238E27FC236}">
                <a16:creationId xmlns:a16="http://schemas.microsoft.com/office/drawing/2014/main" id="{661B2C42-E6C6-44E7-A4E5-C9920D8BF355}"/>
              </a:ext>
            </a:extLst>
          </p:cNvPr>
          <p:cNvCxnSpPr>
            <a:cxnSpLocks/>
            <a:stCxn id="53" idx="3"/>
            <a:endCxn id="302" idx="1"/>
          </p:cNvCxnSpPr>
          <p:nvPr/>
        </p:nvCxnSpPr>
        <p:spPr>
          <a:xfrm>
            <a:off x="3868550" y="1438592"/>
            <a:ext cx="3894194" cy="418953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2" name="Elbow Connector 63">
            <a:extLst>
              <a:ext uri="{FF2B5EF4-FFF2-40B4-BE49-F238E27FC236}">
                <a16:creationId xmlns:a16="http://schemas.microsoft.com/office/drawing/2014/main" id="{6741A28D-7A0D-416C-9193-CBF312824FE4}"/>
              </a:ext>
            </a:extLst>
          </p:cNvPr>
          <p:cNvCxnSpPr>
            <a:cxnSpLocks/>
            <a:stCxn id="53" idx="3"/>
            <a:endCxn id="303" idx="1"/>
          </p:cNvCxnSpPr>
          <p:nvPr/>
        </p:nvCxnSpPr>
        <p:spPr>
          <a:xfrm>
            <a:off x="3868550" y="1438592"/>
            <a:ext cx="3894194" cy="855189"/>
          </a:xfrm>
          <a:prstGeom prst="bentConnector3">
            <a:avLst>
              <a:gd name="adj1" fmla="val 94379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8" name="TextBox 317">
            <a:extLst>
              <a:ext uri="{FF2B5EF4-FFF2-40B4-BE49-F238E27FC236}">
                <a16:creationId xmlns:a16="http://schemas.microsoft.com/office/drawing/2014/main" id="{CD8F03F5-009A-4D56-A8AD-A3F778CD70A0}"/>
              </a:ext>
            </a:extLst>
          </p:cNvPr>
          <p:cNvSpPr txBox="1"/>
          <p:nvPr/>
        </p:nvSpPr>
        <p:spPr>
          <a:xfrm>
            <a:off x="8104271" y="9287093"/>
            <a:ext cx="1571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driving force</a:t>
            </a:r>
          </a:p>
        </p:txBody>
      </p:sp>
      <p:sp>
        <p:nvSpPr>
          <p:cNvPr id="319" name="TextBox 318">
            <a:extLst>
              <a:ext uri="{FF2B5EF4-FFF2-40B4-BE49-F238E27FC236}">
                <a16:creationId xmlns:a16="http://schemas.microsoft.com/office/drawing/2014/main" id="{DFB10890-7208-49F3-8349-E86B9BDBE6F0}"/>
              </a:ext>
            </a:extLst>
          </p:cNvPr>
          <p:cNvSpPr txBox="1"/>
          <p:nvPr/>
        </p:nvSpPr>
        <p:spPr>
          <a:xfrm>
            <a:off x="7512983" y="933197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3" name="TextBox 322">
            <a:extLst>
              <a:ext uri="{FF2B5EF4-FFF2-40B4-BE49-F238E27FC236}">
                <a16:creationId xmlns:a16="http://schemas.microsoft.com/office/drawing/2014/main" id="{55CB5249-CA1F-44A5-A6AB-19EF0EF9C491}"/>
              </a:ext>
            </a:extLst>
          </p:cNvPr>
          <p:cNvSpPr txBox="1"/>
          <p:nvPr/>
        </p:nvSpPr>
        <p:spPr>
          <a:xfrm>
            <a:off x="331857" y="347169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4" name="TextBox 323">
            <a:extLst>
              <a:ext uri="{FF2B5EF4-FFF2-40B4-BE49-F238E27FC236}">
                <a16:creationId xmlns:a16="http://schemas.microsoft.com/office/drawing/2014/main" id="{25C3F365-9952-4B50-8878-CD2F45C76908}"/>
              </a:ext>
            </a:extLst>
          </p:cNvPr>
          <p:cNvSpPr txBox="1"/>
          <p:nvPr/>
        </p:nvSpPr>
        <p:spPr>
          <a:xfrm>
            <a:off x="-129470" y="48061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29" name="TextBox 328">
            <a:extLst>
              <a:ext uri="{FF2B5EF4-FFF2-40B4-BE49-F238E27FC236}">
                <a16:creationId xmlns:a16="http://schemas.microsoft.com/office/drawing/2014/main" id="{071FBED4-332B-4B57-B0F5-0E95FABB3085}"/>
              </a:ext>
            </a:extLst>
          </p:cNvPr>
          <p:cNvSpPr txBox="1"/>
          <p:nvPr/>
        </p:nvSpPr>
        <p:spPr>
          <a:xfrm>
            <a:off x="7548008" y="1041952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0" name="TextBox 329">
            <a:extLst>
              <a:ext uri="{FF2B5EF4-FFF2-40B4-BE49-F238E27FC236}">
                <a16:creationId xmlns:a16="http://schemas.microsoft.com/office/drawing/2014/main" id="{7FA23C3A-0BA3-4924-8B0C-C426787232CE}"/>
              </a:ext>
            </a:extLst>
          </p:cNvPr>
          <p:cNvSpPr txBox="1"/>
          <p:nvPr/>
        </p:nvSpPr>
        <p:spPr>
          <a:xfrm>
            <a:off x="8089600" y="10326517"/>
            <a:ext cx="3173305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Python 3.8 with basic dependencies</a:t>
            </a:r>
          </a:p>
        </p:txBody>
      </p:sp>
      <p:sp>
        <p:nvSpPr>
          <p:cNvPr id="332" name="TextBox 331">
            <a:extLst>
              <a:ext uri="{FF2B5EF4-FFF2-40B4-BE49-F238E27FC236}">
                <a16:creationId xmlns:a16="http://schemas.microsoft.com/office/drawing/2014/main" id="{D9DC6D17-93E9-4304-9AF7-7FE47EC54D97}"/>
              </a:ext>
            </a:extLst>
          </p:cNvPr>
          <p:cNvSpPr txBox="1"/>
          <p:nvPr/>
        </p:nvSpPr>
        <p:spPr>
          <a:xfrm>
            <a:off x="5724420" y="1378191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3" name="TextBox 332">
            <a:extLst>
              <a:ext uri="{FF2B5EF4-FFF2-40B4-BE49-F238E27FC236}">
                <a16:creationId xmlns:a16="http://schemas.microsoft.com/office/drawing/2014/main" id="{98062A5B-68C6-495C-865E-7E73CFD14BFC}"/>
              </a:ext>
            </a:extLst>
          </p:cNvPr>
          <p:cNvSpPr txBox="1"/>
          <p:nvPr/>
        </p:nvSpPr>
        <p:spPr>
          <a:xfrm>
            <a:off x="11097684" y="1291952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4" name="TextBox 333">
            <a:extLst>
              <a:ext uri="{FF2B5EF4-FFF2-40B4-BE49-F238E27FC236}">
                <a16:creationId xmlns:a16="http://schemas.microsoft.com/office/drawing/2014/main" id="{6B6BDF24-15FA-4213-AA57-236024C66681}"/>
              </a:ext>
            </a:extLst>
          </p:cNvPr>
          <p:cNvSpPr txBox="1"/>
          <p:nvPr/>
        </p:nvSpPr>
        <p:spPr>
          <a:xfrm>
            <a:off x="11543246" y="1327157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5" name="TextBox 334">
            <a:extLst>
              <a:ext uri="{FF2B5EF4-FFF2-40B4-BE49-F238E27FC236}">
                <a16:creationId xmlns:a16="http://schemas.microsoft.com/office/drawing/2014/main" id="{EB5686C7-6BF2-447A-9E38-703316FE3E56}"/>
              </a:ext>
            </a:extLst>
          </p:cNvPr>
          <p:cNvSpPr txBox="1"/>
          <p:nvPr/>
        </p:nvSpPr>
        <p:spPr>
          <a:xfrm>
            <a:off x="9389091" y="13786613"/>
            <a:ext cx="205652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examples.templates</a:t>
            </a:r>
            <a:endParaRPr lang="en-US" dirty="0"/>
          </a:p>
        </p:txBody>
      </p:sp>
      <p:cxnSp>
        <p:nvCxnSpPr>
          <p:cNvPr id="337" name="Elbow Connector 31">
            <a:extLst>
              <a:ext uri="{FF2B5EF4-FFF2-40B4-BE49-F238E27FC236}">
                <a16:creationId xmlns:a16="http://schemas.microsoft.com/office/drawing/2014/main" id="{3A93C156-060F-466F-AC10-F95622D91F01}"/>
              </a:ext>
            </a:extLst>
          </p:cNvPr>
          <p:cNvCxnSpPr>
            <a:cxnSpLocks/>
            <a:stCxn id="221" idx="2"/>
            <a:endCxn id="234" idx="1"/>
          </p:cNvCxnSpPr>
          <p:nvPr/>
        </p:nvCxnSpPr>
        <p:spPr>
          <a:xfrm rot="16200000" flipH="1">
            <a:off x="8156942" y="13168029"/>
            <a:ext cx="2330641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0" name="Elbow Connector 31">
            <a:extLst>
              <a:ext uri="{FF2B5EF4-FFF2-40B4-BE49-F238E27FC236}">
                <a16:creationId xmlns:a16="http://schemas.microsoft.com/office/drawing/2014/main" id="{CE052708-FC87-408E-8FBF-D9408E82B36F}"/>
              </a:ext>
            </a:extLst>
          </p:cNvPr>
          <p:cNvCxnSpPr>
            <a:cxnSpLocks/>
            <a:stCxn id="221" idx="2"/>
            <a:endCxn id="335" idx="1"/>
          </p:cNvCxnSpPr>
          <p:nvPr/>
        </p:nvCxnSpPr>
        <p:spPr>
          <a:xfrm rot="16200000" flipH="1">
            <a:off x="8371392" y="12953579"/>
            <a:ext cx="1892587" cy="14281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4" name="TextBox 343">
            <a:extLst>
              <a:ext uri="{FF2B5EF4-FFF2-40B4-BE49-F238E27FC236}">
                <a16:creationId xmlns:a16="http://schemas.microsoft.com/office/drawing/2014/main" id="{2565FC5F-0BF1-4C0F-B16C-19F43598D5EA}"/>
              </a:ext>
            </a:extLst>
          </p:cNvPr>
          <p:cNvSpPr txBox="1"/>
          <p:nvPr/>
        </p:nvSpPr>
        <p:spPr>
          <a:xfrm>
            <a:off x="9289366" y="1337134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5" name="TextBox 344">
            <a:extLst>
              <a:ext uri="{FF2B5EF4-FFF2-40B4-BE49-F238E27FC236}">
                <a16:creationId xmlns:a16="http://schemas.microsoft.com/office/drawing/2014/main" id="{C9A2D39C-6A0B-4C94-8A48-943C0AFCEFA7}"/>
              </a:ext>
            </a:extLst>
          </p:cNvPr>
          <p:cNvSpPr txBox="1"/>
          <p:nvPr/>
        </p:nvSpPr>
        <p:spPr>
          <a:xfrm>
            <a:off x="11353006" y="13778327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46" name="TextBox 345">
            <a:extLst>
              <a:ext uri="{FF2B5EF4-FFF2-40B4-BE49-F238E27FC236}">
                <a16:creationId xmlns:a16="http://schemas.microsoft.com/office/drawing/2014/main" id="{9E8D65A9-A965-4D65-AF76-A6E560FE6B52}"/>
              </a:ext>
            </a:extLst>
          </p:cNvPr>
          <p:cNvSpPr txBox="1"/>
          <p:nvPr/>
        </p:nvSpPr>
        <p:spPr>
          <a:xfrm>
            <a:off x="10968410" y="1419749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53" name="TextBox 352">
            <a:extLst>
              <a:ext uri="{FF2B5EF4-FFF2-40B4-BE49-F238E27FC236}">
                <a16:creationId xmlns:a16="http://schemas.microsoft.com/office/drawing/2014/main" id="{A6AF91DC-CCEC-4342-8B5B-1B224FB82D35}"/>
              </a:ext>
            </a:extLst>
          </p:cNvPr>
          <p:cNvSpPr txBox="1"/>
          <p:nvPr/>
        </p:nvSpPr>
        <p:spPr>
          <a:xfrm>
            <a:off x="2128607" y="-1022102"/>
            <a:ext cx="271965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tools.maven.dependencies</a:t>
            </a:r>
            <a:endParaRPr lang="en-US" dirty="0"/>
          </a:p>
        </p:txBody>
      </p:sp>
      <p:sp>
        <p:nvSpPr>
          <p:cNvPr id="354" name="TextBox 353">
            <a:extLst>
              <a:ext uri="{FF2B5EF4-FFF2-40B4-BE49-F238E27FC236}">
                <a16:creationId xmlns:a16="http://schemas.microsoft.com/office/drawing/2014/main" id="{0F0B595C-7956-45E2-B0C5-7F8575BB6ED6}"/>
              </a:ext>
            </a:extLst>
          </p:cNvPr>
          <p:cNvSpPr txBox="1"/>
          <p:nvPr/>
        </p:nvSpPr>
        <p:spPr>
          <a:xfrm>
            <a:off x="2126718" y="-538987"/>
            <a:ext cx="20785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tools.maven.invoker</a:t>
            </a:r>
            <a:endParaRPr lang="en-US" dirty="0"/>
          </a:p>
        </p:txBody>
      </p:sp>
      <p:cxnSp>
        <p:nvCxnSpPr>
          <p:cNvPr id="355" name="Elbow Connector 63">
            <a:extLst>
              <a:ext uri="{FF2B5EF4-FFF2-40B4-BE49-F238E27FC236}">
                <a16:creationId xmlns:a16="http://schemas.microsoft.com/office/drawing/2014/main" id="{8B992CC8-7F31-47C9-9ABC-9A56CDB6DC40}"/>
              </a:ext>
            </a:extLst>
          </p:cNvPr>
          <p:cNvCxnSpPr>
            <a:cxnSpLocks/>
            <a:stCxn id="347" idx="2"/>
            <a:endCxn id="353" idx="1"/>
          </p:cNvCxnSpPr>
          <p:nvPr/>
        </p:nvCxnSpPr>
        <p:spPr>
          <a:xfrm rot="16200000" flipH="1">
            <a:off x="1885009" y="-1081035"/>
            <a:ext cx="344549" cy="14264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8" name="Elbow Connector 63">
            <a:extLst>
              <a:ext uri="{FF2B5EF4-FFF2-40B4-BE49-F238E27FC236}">
                <a16:creationId xmlns:a16="http://schemas.microsoft.com/office/drawing/2014/main" id="{F6CABCE6-DED7-458E-B478-40F85F974E5A}"/>
              </a:ext>
            </a:extLst>
          </p:cNvPr>
          <p:cNvCxnSpPr>
            <a:cxnSpLocks/>
            <a:stCxn id="347" idx="2"/>
            <a:endCxn id="354" idx="1"/>
          </p:cNvCxnSpPr>
          <p:nvPr/>
        </p:nvCxnSpPr>
        <p:spPr>
          <a:xfrm rot="16200000" flipH="1">
            <a:off x="1642506" y="-838533"/>
            <a:ext cx="827664" cy="14075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61" name="TextBox 360">
            <a:extLst>
              <a:ext uri="{FF2B5EF4-FFF2-40B4-BE49-F238E27FC236}">
                <a16:creationId xmlns:a16="http://schemas.microsoft.com/office/drawing/2014/main" id="{201B2A1F-22FD-4409-944E-49329E65E578}"/>
              </a:ext>
            </a:extLst>
          </p:cNvPr>
          <p:cNvSpPr txBox="1"/>
          <p:nvPr/>
        </p:nvSpPr>
        <p:spPr>
          <a:xfrm>
            <a:off x="2013707" y="-1128163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2" name="TextBox 361">
            <a:extLst>
              <a:ext uri="{FF2B5EF4-FFF2-40B4-BE49-F238E27FC236}">
                <a16:creationId xmlns:a16="http://schemas.microsoft.com/office/drawing/2014/main" id="{661C37AE-14EC-4435-8098-204DF1B90153}"/>
              </a:ext>
            </a:extLst>
          </p:cNvPr>
          <p:cNvSpPr txBox="1"/>
          <p:nvPr/>
        </p:nvSpPr>
        <p:spPr>
          <a:xfrm>
            <a:off x="2030354" y="-701414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63" name="TextBox 362">
            <a:extLst>
              <a:ext uri="{FF2B5EF4-FFF2-40B4-BE49-F238E27FC236}">
                <a16:creationId xmlns:a16="http://schemas.microsoft.com/office/drawing/2014/main" id="{B72E16B0-BE87-48A6-817C-4E09BA07CFFA}"/>
              </a:ext>
            </a:extLst>
          </p:cNvPr>
          <p:cNvSpPr txBox="1"/>
          <p:nvPr/>
        </p:nvSpPr>
        <p:spPr>
          <a:xfrm>
            <a:off x="3324539" y="250897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4" name="TextBox 363">
            <a:extLst>
              <a:ext uri="{FF2B5EF4-FFF2-40B4-BE49-F238E27FC236}">
                <a16:creationId xmlns:a16="http://schemas.microsoft.com/office/drawing/2014/main" id="{01D58250-C46B-4BC3-8D95-546AC517172F}"/>
              </a:ext>
            </a:extLst>
          </p:cNvPr>
          <p:cNvSpPr txBox="1"/>
          <p:nvPr/>
        </p:nvSpPr>
        <p:spPr>
          <a:xfrm>
            <a:off x="3615115" y="300863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5" name="TextBox 364">
            <a:extLst>
              <a:ext uri="{FF2B5EF4-FFF2-40B4-BE49-F238E27FC236}">
                <a16:creationId xmlns:a16="http://schemas.microsoft.com/office/drawing/2014/main" id="{44E23824-1162-4BC7-9CB3-EA0BD6FF96DF}"/>
              </a:ext>
            </a:extLst>
          </p:cNvPr>
          <p:cNvSpPr txBox="1"/>
          <p:nvPr/>
        </p:nvSpPr>
        <p:spPr>
          <a:xfrm>
            <a:off x="3622084" y="347177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6" name="TextBox 365">
            <a:extLst>
              <a:ext uri="{FF2B5EF4-FFF2-40B4-BE49-F238E27FC236}">
                <a16:creationId xmlns:a16="http://schemas.microsoft.com/office/drawing/2014/main" id="{2AF4B25A-360B-47B6-B0FA-71FF7ED13CB0}"/>
              </a:ext>
            </a:extLst>
          </p:cNvPr>
          <p:cNvSpPr txBox="1"/>
          <p:nvPr/>
        </p:nvSpPr>
        <p:spPr>
          <a:xfrm>
            <a:off x="3608505" y="392604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7" name="TextBox 366">
            <a:extLst>
              <a:ext uri="{FF2B5EF4-FFF2-40B4-BE49-F238E27FC236}">
                <a16:creationId xmlns:a16="http://schemas.microsoft.com/office/drawing/2014/main" id="{A02D22EC-6591-4D69-9511-08BEF456DB13}"/>
              </a:ext>
            </a:extLst>
          </p:cNvPr>
          <p:cNvSpPr txBox="1"/>
          <p:nvPr/>
        </p:nvSpPr>
        <p:spPr>
          <a:xfrm>
            <a:off x="3619623" y="437414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8" name="TextBox 367">
            <a:extLst>
              <a:ext uri="{FF2B5EF4-FFF2-40B4-BE49-F238E27FC236}">
                <a16:creationId xmlns:a16="http://schemas.microsoft.com/office/drawing/2014/main" id="{C4D08725-5761-4572-ABD2-C2134F33F3A0}"/>
              </a:ext>
            </a:extLst>
          </p:cNvPr>
          <p:cNvSpPr txBox="1"/>
          <p:nvPr/>
        </p:nvSpPr>
        <p:spPr>
          <a:xfrm>
            <a:off x="3872387" y="48267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69" name="TextBox 368">
            <a:extLst>
              <a:ext uri="{FF2B5EF4-FFF2-40B4-BE49-F238E27FC236}">
                <a16:creationId xmlns:a16="http://schemas.microsoft.com/office/drawing/2014/main" id="{B894DF2C-5557-4874-8E0F-09C2B1227D94}"/>
              </a:ext>
            </a:extLst>
          </p:cNvPr>
          <p:cNvSpPr txBox="1"/>
          <p:nvPr/>
        </p:nvSpPr>
        <p:spPr>
          <a:xfrm>
            <a:off x="3869238" y="5327517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0" name="TextBox 369">
            <a:extLst>
              <a:ext uri="{FF2B5EF4-FFF2-40B4-BE49-F238E27FC236}">
                <a16:creationId xmlns:a16="http://schemas.microsoft.com/office/drawing/2014/main" id="{B9442CCC-041A-4359-905A-B8C142EF5084}"/>
              </a:ext>
            </a:extLst>
          </p:cNvPr>
          <p:cNvSpPr txBox="1"/>
          <p:nvPr/>
        </p:nvSpPr>
        <p:spPr>
          <a:xfrm>
            <a:off x="3873134" y="578193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1" name="TextBox 370">
            <a:extLst>
              <a:ext uri="{FF2B5EF4-FFF2-40B4-BE49-F238E27FC236}">
                <a16:creationId xmlns:a16="http://schemas.microsoft.com/office/drawing/2014/main" id="{B956D11F-29E8-4C6D-92C3-CFE8C58A8F70}"/>
              </a:ext>
            </a:extLst>
          </p:cNvPr>
          <p:cNvSpPr txBox="1"/>
          <p:nvPr/>
        </p:nvSpPr>
        <p:spPr>
          <a:xfrm>
            <a:off x="3881440" y="624529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2" name="TextBox 371">
            <a:extLst>
              <a:ext uri="{FF2B5EF4-FFF2-40B4-BE49-F238E27FC236}">
                <a16:creationId xmlns:a16="http://schemas.microsoft.com/office/drawing/2014/main" id="{0659C98A-DA66-47D5-8A45-77F15C5E97CB}"/>
              </a:ext>
            </a:extLst>
          </p:cNvPr>
          <p:cNvSpPr txBox="1"/>
          <p:nvPr/>
        </p:nvSpPr>
        <p:spPr>
          <a:xfrm>
            <a:off x="3887809" y="66882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60" name="TextBox 259">
            <a:extLst>
              <a:ext uri="{FF2B5EF4-FFF2-40B4-BE49-F238E27FC236}">
                <a16:creationId xmlns:a16="http://schemas.microsoft.com/office/drawing/2014/main" id="{7CF56DCF-72B7-434A-BF9B-C93C3E43F835}"/>
              </a:ext>
            </a:extLst>
          </p:cNvPr>
          <p:cNvSpPr txBox="1"/>
          <p:nvPr/>
        </p:nvSpPr>
        <p:spPr>
          <a:xfrm>
            <a:off x="4130627" y="9633281"/>
            <a:ext cx="158639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ecsRuntime.lxc</a:t>
            </a:r>
            <a:endParaRPr lang="en-US" dirty="0"/>
          </a:p>
        </p:txBody>
      </p:sp>
      <p:cxnSp>
        <p:nvCxnSpPr>
          <p:cNvPr id="282" name="Elbow Connector 31">
            <a:extLst>
              <a:ext uri="{FF2B5EF4-FFF2-40B4-BE49-F238E27FC236}">
                <a16:creationId xmlns:a16="http://schemas.microsoft.com/office/drawing/2014/main" id="{F08FFE8E-415A-4DFB-B6C0-28847D32CCE7}"/>
              </a:ext>
            </a:extLst>
          </p:cNvPr>
          <p:cNvCxnSpPr>
            <a:cxnSpLocks/>
            <a:stCxn id="85" idx="2"/>
            <a:endCxn id="260" idx="1"/>
          </p:cNvCxnSpPr>
          <p:nvPr/>
        </p:nvCxnSpPr>
        <p:spPr>
          <a:xfrm rot="16200000" flipH="1">
            <a:off x="3634932" y="9322252"/>
            <a:ext cx="790742" cy="2006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7" name="TextBox 286">
            <a:extLst>
              <a:ext uri="{FF2B5EF4-FFF2-40B4-BE49-F238E27FC236}">
                <a16:creationId xmlns:a16="http://schemas.microsoft.com/office/drawing/2014/main" id="{309F9624-D0A7-425B-9C2E-F567000B3F93}"/>
              </a:ext>
            </a:extLst>
          </p:cNvPr>
          <p:cNvSpPr txBox="1"/>
          <p:nvPr/>
        </p:nvSpPr>
        <p:spPr>
          <a:xfrm>
            <a:off x="4041876" y="955845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288" name="TextBox 287">
            <a:extLst>
              <a:ext uri="{FF2B5EF4-FFF2-40B4-BE49-F238E27FC236}">
                <a16:creationId xmlns:a16="http://schemas.microsoft.com/office/drawing/2014/main" id="{C7366101-D697-4127-809F-CAA634F5EC37}"/>
              </a:ext>
            </a:extLst>
          </p:cNvPr>
          <p:cNvSpPr txBox="1"/>
          <p:nvPr/>
        </p:nvSpPr>
        <p:spPr>
          <a:xfrm>
            <a:off x="3785234" y="14245739"/>
            <a:ext cx="297170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kiservices.rapidminer.rtsaFake</a:t>
            </a:r>
            <a:endParaRPr lang="en-US" dirty="0"/>
          </a:p>
        </p:txBody>
      </p:sp>
      <p:sp>
        <p:nvSpPr>
          <p:cNvPr id="290" name="TextBox 289">
            <a:extLst>
              <a:ext uri="{FF2B5EF4-FFF2-40B4-BE49-F238E27FC236}">
                <a16:creationId xmlns:a16="http://schemas.microsoft.com/office/drawing/2014/main" id="{7354469D-7684-445F-8C90-9416FBEBBD63}"/>
              </a:ext>
            </a:extLst>
          </p:cNvPr>
          <p:cNvSpPr txBox="1"/>
          <p:nvPr/>
        </p:nvSpPr>
        <p:spPr>
          <a:xfrm>
            <a:off x="3743484" y="14201467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00" name="Rectangle 299">
            <a:extLst>
              <a:ext uri="{FF2B5EF4-FFF2-40B4-BE49-F238E27FC236}">
                <a16:creationId xmlns:a16="http://schemas.microsoft.com/office/drawing/2014/main" id="{3160019B-4542-446B-A784-4927E5C3EDF5}"/>
              </a:ext>
            </a:extLst>
          </p:cNvPr>
          <p:cNvSpPr/>
          <p:nvPr/>
        </p:nvSpPr>
        <p:spPr>
          <a:xfrm>
            <a:off x="3793874" y="1453334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04" name="Elbow Connector 31">
            <a:extLst>
              <a:ext uri="{FF2B5EF4-FFF2-40B4-BE49-F238E27FC236}">
                <a16:creationId xmlns:a16="http://schemas.microsoft.com/office/drawing/2014/main" id="{5C585E53-930E-4857-8F9B-2B8FEC382F31}"/>
              </a:ext>
            </a:extLst>
          </p:cNvPr>
          <p:cNvCxnSpPr>
            <a:cxnSpLocks/>
            <a:stCxn id="300" idx="2"/>
            <a:endCxn id="270" idx="1"/>
          </p:cNvCxnSpPr>
          <p:nvPr/>
        </p:nvCxnSpPr>
        <p:spPr>
          <a:xfrm rot="16200000" flipH="1">
            <a:off x="3835492" y="14648696"/>
            <a:ext cx="278747" cy="212630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5" name="TextBox 304">
            <a:extLst>
              <a:ext uri="{FF2B5EF4-FFF2-40B4-BE49-F238E27FC236}">
                <a16:creationId xmlns:a16="http://schemas.microsoft.com/office/drawing/2014/main" id="{A82AD9E9-56A1-4A27-80F4-2618CF0F4736}"/>
              </a:ext>
            </a:extLst>
          </p:cNvPr>
          <p:cNvSpPr txBox="1"/>
          <p:nvPr/>
        </p:nvSpPr>
        <p:spPr>
          <a:xfrm>
            <a:off x="6885854" y="14713372"/>
            <a:ext cx="639825" cy="369332"/>
          </a:xfrm>
          <a:prstGeom prst="rect">
            <a:avLst/>
          </a:prstGeom>
          <a:noFill/>
          <a:ln>
            <a:solidFill>
              <a:schemeClr val="accent1"/>
            </a:solidFill>
            <a:prstDash val="dash"/>
          </a:ln>
        </p:spPr>
        <p:txBody>
          <a:bodyPr wrap="none" rtlCol="0">
            <a:noAutofit/>
          </a:bodyPr>
          <a:lstStyle/>
          <a:p>
            <a:r>
              <a:rPr lang="en-US" dirty="0"/>
              <a:t>RTSA</a:t>
            </a:r>
          </a:p>
        </p:txBody>
      </p:sp>
      <p:sp>
        <p:nvSpPr>
          <p:cNvPr id="306" name="TextBox 305">
            <a:extLst>
              <a:ext uri="{FF2B5EF4-FFF2-40B4-BE49-F238E27FC236}">
                <a16:creationId xmlns:a16="http://schemas.microsoft.com/office/drawing/2014/main" id="{EDFC7423-BD5A-4897-A44D-33F2B5059EB9}"/>
              </a:ext>
            </a:extLst>
          </p:cNvPr>
          <p:cNvSpPr txBox="1"/>
          <p:nvPr/>
        </p:nvSpPr>
        <p:spPr>
          <a:xfrm>
            <a:off x="6837037" y="14617092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07" name="Elbow Connector 83">
            <a:extLst>
              <a:ext uri="{FF2B5EF4-FFF2-40B4-BE49-F238E27FC236}">
                <a16:creationId xmlns:a16="http://schemas.microsoft.com/office/drawing/2014/main" id="{D1C89DB7-138C-4B22-AA6C-600121816D8B}"/>
              </a:ext>
            </a:extLst>
          </p:cNvPr>
          <p:cNvCxnSpPr>
            <a:cxnSpLocks/>
            <a:stCxn id="270" idx="3"/>
            <a:endCxn id="305" idx="1"/>
          </p:cNvCxnSpPr>
          <p:nvPr/>
        </p:nvCxnSpPr>
        <p:spPr>
          <a:xfrm>
            <a:off x="6665926" y="14894385"/>
            <a:ext cx="219928" cy="3653"/>
          </a:xfrm>
          <a:prstGeom prst="bentConnector3">
            <a:avLst>
              <a:gd name="adj1" fmla="val 50000"/>
            </a:avLst>
          </a:prstGeom>
          <a:ln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1" name="Elbow Connector 31">
            <a:extLst>
              <a:ext uri="{FF2B5EF4-FFF2-40B4-BE49-F238E27FC236}">
                <a16:creationId xmlns:a16="http://schemas.microsoft.com/office/drawing/2014/main" id="{7DC07818-B80C-4A80-AA5A-C822A90E52A4}"/>
              </a:ext>
            </a:extLst>
          </p:cNvPr>
          <p:cNvCxnSpPr>
            <a:cxnSpLocks/>
            <a:stCxn id="270" idx="2"/>
            <a:endCxn id="218" idx="1"/>
          </p:cNvCxnSpPr>
          <p:nvPr/>
        </p:nvCxnSpPr>
        <p:spPr>
          <a:xfrm rot="16200000" flipH="1">
            <a:off x="7312704" y="13139900"/>
            <a:ext cx="180971" cy="405927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Rectangle 313">
            <a:extLst>
              <a:ext uri="{FF2B5EF4-FFF2-40B4-BE49-F238E27FC236}">
                <a16:creationId xmlns:a16="http://schemas.microsoft.com/office/drawing/2014/main" id="{09F42942-5D76-446E-906D-F28585450B72}"/>
              </a:ext>
            </a:extLst>
          </p:cNvPr>
          <p:cNvSpPr/>
          <p:nvPr/>
        </p:nvSpPr>
        <p:spPr>
          <a:xfrm>
            <a:off x="3778262" y="156617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5" name="Elbow Connector 31">
            <a:extLst>
              <a:ext uri="{FF2B5EF4-FFF2-40B4-BE49-F238E27FC236}">
                <a16:creationId xmlns:a16="http://schemas.microsoft.com/office/drawing/2014/main" id="{1C6F9DC1-D720-4C8A-AFBB-A3302053734E}"/>
              </a:ext>
            </a:extLst>
          </p:cNvPr>
          <p:cNvCxnSpPr>
            <a:cxnSpLocks/>
            <a:stCxn id="352" idx="2"/>
            <a:endCxn id="214" idx="1"/>
          </p:cNvCxnSpPr>
          <p:nvPr/>
        </p:nvCxnSpPr>
        <p:spPr>
          <a:xfrm rot="16200000" flipH="1">
            <a:off x="4076727" y="17161476"/>
            <a:ext cx="304862" cy="1883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6" name="TextBox 315">
            <a:extLst>
              <a:ext uri="{FF2B5EF4-FFF2-40B4-BE49-F238E27FC236}">
                <a16:creationId xmlns:a16="http://schemas.microsoft.com/office/drawing/2014/main" id="{E1DB0525-DEAC-41E1-A198-C8CACB5CEA39}"/>
              </a:ext>
            </a:extLst>
          </p:cNvPr>
          <p:cNvSpPr txBox="1"/>
          <p:nvPr/>
        </p:nvSpPr>
        <p:spPr>
          <a:xfrm>
            <a:off x="8089600" y="10113460"/>
            <a:ext cx="307096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8 compilation/testing required</a:t>
            </a:r>
          </a:p>
        </p:txBody>
      </p:sp>
      <p:sp>
        <p:nvSpPr>
          <p:cNvPr id="317" name="TextBox 316">
            <a:extLst>
              <a:ext uri="{FF2B5EF4-FFF2-40B4-BE49-F238E27FC236}">
                <a16:creationId xmlns:a16="http://schemas.microsoft.com/office/drawing/2014/main" id="{366FA3EF-F8C5-49FA-A4A7-3B08289AF83F}"/>
              </a:ext>
            </a:extLst>
          </p:cNvPr>
          <p:cNvSpPr txBox="1"/>
          <p:nvPr/>
        </p:nvSpPr>
        <p:spPr>
          <a:xfrm>
            <a:off x="7546844" y="1020761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291" name="TextBox 290">
            <a:extLst>
              <a:ext uri="{FF2B5EF4-FFF2-40B4-BE49-F238E27FC236}">
                <a16:creationId xmlns:a16="http://schemas.microsoft.com/office/drawing/2014/main" id="{FEAFDC52-877B-4C52-8A1C-9648E6CF993E}"/>
              </a:ext>
            </a:extLst>
          </p:cNvPr>
          <p:cNvSpPr txBox="1"/>
          <p:nvPr/>
        </p:nvSpPr>
        <p:spPr>
          <a:xfrm>
            <a:off x="2305943" y="814836"/>
            <a:ext cx="91884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support</a:t>
            </a:r>
          </a:p>
        </p:txBody>
      </p:sp>
      <p:sp>
        <p:nvSpPr>
          <p:cNvPr id="313" name="Rectangle 312">
            <a:extLst>
              <a:ext uri="{FF2B5EF4-FFF2-40B4-BE49-F238E27FC236}">
                <a16:creationId xmlns:a16="http://schemas.microsoft.com/office/drawing/2014/main" id="{F27EDDD2-519D-4212-AF38-0C57B79D7373}"/>
              </a:ext>
            </a:extLst>
          </p:cNvPr>
          <p:cNvSpPr/>
          <p:nvPr/>
        </p:nvSpPr>
        <p:spPr>
          <a:xfrm>
            <a:off x="2078792" y="66286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22" name="Elbow Connector 140">
            <a:extLst>
              <a:ext uri="{FF2B5EF4-FFF2-40B4-BE49-F238E27FC236}">
                <a16:creationId xmlns:a16="http://schemas.microsoft.com/office/drawing/2014/main" id="{B6488237-FC4A-4E15-91BC-FFE7ED4E05F8}"/>
              </a:ext>
            </a:extLst>
          </p:cNvPr>
          <p:cNvCxnSpPr>
            <a:cxnSpLocks/>
            <a:endCxn id="291" idx="1"/>
          </p:cNvCxnSpPr>
          <p:nvPr/>
        </p:nvCxnSpPr>
        <p:spPr>
          <a:xfrm rot="16200000" flipH="1">
            <a:off x="1856311" y="549869"/>
            <a:ext cx="720039" cy="17922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26" name="TextBox 325">
            <a:extLst>
              <a:ext uri="{FF2B5EF4-FFF2-40B4-BE49-F238E27FC236}">
                <a16:creationId xmlns:a16="http://schemas.microsoft.com/office/drawing/2014/main" id="{27D403D0-19BD-4D3B-81D6-4F94AE007FF5}"/>
              </a:ext>
            </a:extLst>
          </p:cNvPr>
          <p:cNvSpPr txBox="1"/>
          <p:nvPr/>
        </p:nvSpPr>
        <p:spPr>
          <a:xfrm>
            <a:off x="1854823" y="-1563260"/>
            <a:ext cx="20598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tools.maven.python</a:t>
            </a:r>
            <a:endParaRPr lang="en-US" dirty="0"/>
          </a:p>
        </p:txBody>
      </p:sp>
      <p:sp>
        <p:nvSpPr>
          <p:cNvPr id="327" name="TextBox 326">
            <a:extLst>
              <a:ext uri="{FF2B5EF4-FFF2-40B4-BE49-F238E27FC236}">
                <a16:creationId xmlns:a16="http://schemas.microsoft.com/office/drawing/2014/main" id="{FE582768-3138-44EC-A14E-60CAF010F048}"/>
              </a:ext>
            </a:extLst>
          </p:cNvPr>
          <p:cNvSpPr txBox="1"/>
          <p:nvPr/>
        </p:nvSpPr>
        <p:spPr>
          <a:xfrm>
            <a:off x="3817132" y="-1593508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sp>
        <p:nvSpPr>
          <p:cNvPr id="338" name="TextBox 337">
            <a:extLst>
              <a:ext uri="{FF2B5EF4-FFF2-40B4-BE49-F238E27FC236}">
                <a16:creationId xmlns:a16="http://schemas.microsoft.com/office/drawing/2014/main" id="{6D58A30E-F163-4277-A29E-DF55F2D16DAF}"/>
              </a:ext>
            </a:extLst>
          </p:cNvPr>
          <p:cNvSpPr txBox="1"/>
          <p:nvPr/>
        </p:nvSpPr>
        <p:spPr>
          <a:xfrm>
            <a:off x="2251127" y="769200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sp>
        <p:nvSpPr>
          <p:cNvPr id="339" name="TextBox 338">
            <a:extLst>
              <a:ext uri="{FF2B5EF4-FFF2-40B4-BE49-F238E27FC236}">
                <a16:creationId xmlns:a16="http://schemas.microsoft.com/office/drawing/2014/main" id="{3FA08085-7703-4ACF-BA0E-930827C6584E}"/>
              </a:ext>
            </a:extLst>
          </p:cNvPr>
          <p:cNvSpPr txBox="1"/>
          <p:nvPr/>
        </p:nvSpPr>
        <p:spPr>
          <a:xfrm>
            <a:off x="1793129" y="-1657238"/>
            <a:ext cx="149080" cy="184666"/>
          </a:xfrm>
          <a:prstGeom prst="rect">
            <a:avLst/>
          </a:prstGeom>
          <a:solidFill>
            <a:srgbClr val="FF0000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8 </a:t>
            </a:r>
          </a:p>
        </p:txBody>
      </p:sp>
      <p:cxnSp>
        <p:nvCxnSpPr>
          <p:cNvPr id="341" name="Elbow Connector 63">
            <a:extLst>
              <a:ext uri="{FF2B5EF4-FFF2-40B4-BE49-F238E27FC236}">
                <a16:creationId xmlns:a16="http://schemas.microsoft.com/office/drawing/2014/main" id="{43E9133F-BE77-4698-BA81-C8934CB383B8}"/>
              </a:ext>
            </a:extLst>
          </p:cNvPr>
          <p:cNvCxnSpPr>
            <a:cxnSpLocks/>
            <a:stCxn id="326" idx="1"/>
            <a:endCxn id="136" idx="1"/>
          </p:cNvCxnSpPr>
          <p:nvPr/>
        </p:nvCxnSpPr>
        <p:spPr>
          <a:xfrm rot="10800000" flipH="1" flipV="1">
            <a:off x="1854822" y="-1378595"/>
            <a:ext cx="202459" cy="1492799"/>
          </a:xfrm>
          <a:prstGeom prst="bentConnector3">
            <a:avLst>
              <a:gd name="adj1" fmla="val -112912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Elbow Connector 31">
            <a:extLst>
              <a:ext uri="{FF2B5EF4-FFF2-40B4-BE49-F238E27FC236}">
                <a16:creationId xmlns:a16="http://schemas.microsoft.com/office/drawing/2014/main" id="{A6FFF40B-8A87-4734-9E46-D2E0D7B44850}"/>
              </a:ext>
            </a:extLst>
          </p:cNvPr>
          <p:cNvCxnSpPr>
            <a:cxnSpLocks/>
            <a:stCxn id="151" idx="2"/>
            <a:endCxn id="143" idx="3"/>
          </p:cNvCxnSpPr>
          <p:nvPr/>
        </p:nvCxnSpPr>
        <p:spPr>
          <a:xfrm rot="5400000">
            <a:off x="6627057" y="7196536"/>
            <a:ext cx="340527" cy="195909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3" name="Elbow Connector 31">
            <a:extLst>
              <a:ext uri="{FF2B5EF4-FFF2-40B4-BE49-F238E27FC236}">
                <a16:creationId xmlns:a16="http://schemas.microsoft.com/office/drawing/2014/main" id="{9C06A7FE-6555-43FE-A6F9-4D41B8A8B242}"/>
              </a:ext>
            </a:extLst>
          </p:cNvPr>
          <p:cNvCxnSpPr>
            <a:cxnSpLocks/>
            <a:stCxn id="66" idx="1"/>
            <a:endCxn id="270" idx="1"/>
          </p:cNvCxnSpPr>
          <p:nvPr/>
        </p:nvCxnSpPr>
        <p:spPr>
          <a:xfrm rot="10800000" flipH="1" flipV="1">
            <a:off x="3705368" y="7410379"/>
            <a:ext cx="375811" cy="7484006"/>
          </a:xfrm>
          <a:prstGeom prst="bentConnector3">
            <a:avLst>
              <a:gd name="adj1" fmla="val -22628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Elbow Connector 63">
            <a:extLst>
              <a:ext uri="{FF2B5EF4-FFF2-40B4-BE49-F238E27FC236}">
                <a16:creationId xmlns:a16="http://schemas.microsoft.com/office/drawing/2014/main" id="{9AFFD083-0E1A-4997-B8F4-4638B1715058}"/>
              </a:ext>
            </a:extLst>
          </p:cNvPr>
          <p:cNvCxnSpPr>
            <a:cxnSpLocks/>
            <a:stCxn id="326" idx="3"/>
            <a:endCxn id="291" idx="3"/>
          </p:cNvCxnSpPr>
          <p:nvPr/>
        </p:nvCxnSpPr>
        <p:spPr>
          <a:xfrm flipH="1">
            <a:off x="3224784" y="-1378594"/>
            <a:ext cx="689898" cy="2378096"/>
          </a:xfrm>
          <a:prstGeom prst="bentConnector3">
            <a:avLst>
              <a:gd name="adj1" fmla="val -197431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1" name="TextBox 330">
            <a:extLst>
              <a:ext uri="{FF2B5EF4-FFF2-40B4-BE49-F238E27FC236}">
                <a16:creationId xmlns:a16="http://schemas.microsoft.com/office/drawing/2014/main" id="{FC432415-553C-48C6-BAB6-2E7457A84765}"/>
              </a:ext>
            </a:extLst>
          </p:cNvPr>
          <p:cNvSpPr txBox="1"/>
          <p:nvPr/>
        </p:nvSpPr>
        <p:spPr>
          <a:xfrm>
            <a:off x="4025085" y="15807222"/>
            <a:ext cx="242822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configuration.defaultLib</a:t>
            </a:r>
            <a:endParaRPr lang="en-US" dirty="0"/>
          </a:p>
        </p:txBody>
      </p:sp>
      <p:cxnSp>
        <p:nvCxnSpPr>
          <p:cNvPr id="336" name="Elbow Connector 31">
            <a:extLst>
              <a:ext uri="{FF2B5EF4-FFF2-40B4-BE49-F238E27FC236}">
                <a16:creationId xmlns:a16="http://schemas.microsoft.com/office/drawing/2014/main" id="{CFC41424-23FD-438A-8A51-99CD2E4C3E4F}"/>
              </a:ext>
            </a:extLst>
          </p:cNvPr>
          <p:cNvCxnSpPr>
            <a:cxnSpLocks/>
            <a:stCxn id="314" idx="2"/>
            <a:endCxn id="331" idx="1"/>
          </p:cNvCxnSpPr>
          <p:nvPr/>
        </p:nvCxnSpPr>
        <p:spPr>
          <a:xfrm rot="16200000" flipH="1">
            <a:off x="3815100" y="15781902"/>
            <a:ext cx="247823" cy="1721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7" name="Rectangle 346">
            <a:extLst>
              <a:ext uri="{FF2B5EF4-FFF2-40B4-BE49-F238E27FC236}">
                <a16:creationId xmlns:a16="http://schemas.microsoft.com/office/drawing/2014/main" id="{9A28F17D-AD75-4033-B124-98B44E5C9445}"/>
              </a:ext>
            </a:extLst>
          </p:cNvPr>
          <p:cNvSpPr/>
          <p:nvPr/>
        </p:nvSpPr>
        <p:spPr>
          <a:xfrm>
            <a:off x="1911283" y="-126428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48" name="TextBox 347">
            <a:extLst>
              <a:ext uri="{FF2B5EF4-FFF2-40B4-BE49-F238E27FC236}">
                <a16:creationId xmlns:a16="http://schemas.microsoft.com/office/drawing/2014/main" id="{02081800-5CF5-4FCD-8ABB-C3754C02CC11}"/>
              </a:ext>
            </a:extLst>
          </p:cNvPr>
          <p:cNvSpPr txBox="1"/>
          <p:nvPr/>
        </p:nvSpPr>
        <p:spPr>
          <a:xfrm>
            <a:off x="3979352" y="15775329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49" name="Rectangle 348">
            <a:extLst>
              <a:ext uri="{FF2B5EF4-FFF2-40B4-BE49-F238E27FC236}">
                <a16:creationId xmlns:a16="http://schemas.microsoft.com/office/drawing/2014/main" id="{65ECB279-035C-45E5-9A35-544B5810041E}"/>
              </a:ext>
            </a:extLst>
          </p:cNvPr>
          <p:cNvSpPr/>
          <p:nvPr/>
        </p:nvSpPr>
        <p:spPr>
          <a:xfrm>
            <a:off x="4045012" y="1656170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0" name="Rectangle 349">
            <a:extLst>
              <a:ext uri="{FF2B5EF4-FFF2-40B4-BE49-F238E27FC236}">
                <a16:creationId xmlns:a16="http://schemas.microsoft.com/office/drawing/2014/main" id="{CE257803-D52B-4489-BE19-BB6C3659547A}"/>
              </a:ext>
            </a:extLst>
          </p:cNvPr>
          <p:cNvSpPr/>
          <p:nvPr/>
        </p:nvSpPr>
        <p:spPr>
          <a:xfrm>
            <a:off x="4306662" y="1751241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1" name="TextBox 350">
            <a:extLst>
              <a:ext uri="{FF2B5EF4-FFF2-40B4-BE49-F238E27FC236}">
                <a16:creationId xmlns:a16="http://schemas.microsoft.com/office/drawing/2014/main" id="{F4E7ED94-F0D5-4BBB-961D-2B553018F243}"/>
              </a:ext>
            </a:extLst>
          </p:cNvPr>
          <p:cNvSpPr txBox="1"/>
          <p:nvPr/>
        </p:nvSpPr>
        <p:spPr>
          <a:xfrm>
            <a:off x="4502644" y="17644953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25" name="Rectangle 324">
            <a:extLst>
              <a:ext uri="{FF2B5EF4-FFF2-40B4-BE49-F238E27FC236}">
                <a16:creationId xmlns:a16="http://schemas.microsoft.com/office/drawing/2014/main" id="{6E52DC75-5455-4A02-9CD7-4CFFD544DBC9}"/>
              </a:ext>
            </a:extLst>
          </p:cNvPr>
          <p:cNvSpPr/>
          <p:nvPr/>
        </p:nvSpPr>
        <p:spPr>
          <a:xfrm>
            <a:off x="3001715" y="16614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2" name="Rectangle 351">
            <a:extLst>
              <a:ext uri="{FF2B5EF4-FFF2-40B4-BE49-F238E27FC236}">
                <a16:creationId xmlns:a16="http://schemas.microsoft.com/office/drawing/2014/main" id="{438F259B-D3C0-4F3C-AEF6-ED865A3C8B8C}"/>
              </a:ext>
            </a:extLst>
          </p:cNvPr>
          <p:cNvSpPr/>
          <p:nvPr/>
        </p:nvSpPr>
        <p:spPr>
          <a:xfrm>
            <a:off x="4060291" y="170209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56" name="TextBox 355">
            <a:extLst>
              <a:ext uri="{FF2B5EF4-FFF2-40B4-BE49-F238E27FC236}">
                <a16:creationId xmlns:a16="http://schemas.microsoft.com/office/drawing/2014/main" id="{7F9355F5-A467-47CE-AA45-C39CE434C7DA}"/>
              </a:ext>
            </a:extLst>
          </p:cNvPr>
          <p:cNvSpPr txBox="1"/>
          <p:nvPr/>
        </p:nvSpPr>
        <p:spPr>
          <a:xfrm>
            <a:off x="9392567" y="14650458"/>
            <a:ext cx="178003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examples.emo23</a:t>
            </a:r>
          </a:p>
        </p:txBody>
      </p:sp>
      <p:sp>
        <p:nvSpPr>
          <p:cNvPr id="357" name="TextBox 356">
            <a:extLst>
              <a:ext uri="{FF2B5EF4-FFF2-40B4-BE49-F238E27FC236}">
                <a16:creationId xmlns:a16="http://schemas.microsoft.com/office/drawing/2014/main" id="{534BBF77-0954-4CC2-94DC-4A37B46A6C51}"/>
              </a:ext>
            </a:extLst>
          </p:cNvPr>
          <p:cNvSpPr txBox="1"/>
          <p:nvPr/>
        </p:nvSpPr>
        <p:spPr>
          <a:xfrm>
            <a:off x="9276596" y="1461511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sp>
        <p:nvSpPr>
          <p:cNvPr id="359" name="TextBox 358">
            <a:extLst>
              <a:ext uri="{FF2B5EF4-FFF2-40B4-BE49-F238E27FC236}">
                <a16:creationId xmlns:a16="http://schemas.microsoft.com/office/drawing/2014/main" id="{795CDA3C-2113-488C-AA4D-E0A1F2F87D49}"/>
              </a:ext>
            </a:extLst>
          </p:cNvPr>
          <p:cNvSpPr txBox="1"/>
          <p:nvPr/>
        </p:nvSpPr>
        <p:spPr>
          <a:xfrm>
            <a:off x="11084028" y="14623289"/>
            <a:ext cx="150682" cy="184666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P </a:t>
            </a:r>
          </a:p>
        </p:txBody>
      </p:sp>
      <p:cxnSp>
        <p:nvCxnSpPr>
          <p:cNvPr id="360" name="Elbow Connector 31">
            <a:extLst>
              <a:ext uri="{FF2B5EF4-FFF2-40B4-BE49-F238E27FC236}">
                <a16:creationId xmlns:a16="http://schemas.microsoft.com/office/drawing/2014/main" id="{1BB4A59F-0FF0-4001-840C-3A8431921767}"/>
              </a:ext>
            </a:extLst>
          </p:cNvPr>
          <p:cNvCxnSpPr>
            <a:cxnSpLocks/>
            <a:endCxn id="356" idx="1"/>
          </p:cNvCxnSpPr>
          <p:nvPr/>
        </p:nvCxnSpPr>
        <p:spPr>
          <a:xfrm rot="16200000" flipH="1">
            <a:off x="7940215" y="13382772"/>
            <a:ext cx="2752738" cy="15196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3" name="TextBox 372">
            <a:extLst>
              <a:ext uri="{FF2B5EF4-FFF2-40B4-BE49-F238E27FC236}">
                <a16:creationId xmlns:a16="http://schemas.microsoft.com/office/drawing/2014/main" id="{0BD96AED-2CBA-456B-8F68-1B36D5289753}"/>
              </a:ext>
            </a:extLst>
          </p:cNvPr>
          <p:cNvSpPr txBox="1"/>
          <p:nvPr/>
        </p:nvSpPr>
        <p:spPr>
          <a:xfrm>
            <a:off x="7368127" y="5211039"/>
            <a:ext cx="245096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connectors.modbustcpv1</a:t>
            </a:r>
          </a:p>
        </p:txBody>
      </p:sp>
      <p:sp>
        <p:nvSpPr>
          <p:cNvPr id="374" name="TextBox 373">
            <a:extLst>
              <a:ext uri="{FF2B5EF4-FFF2-40B4-BE49-F238E27FC236}">
                <a16:creationId xmlns:a16="http://schemas.microsoft.com/office/drawing/2014/main" id="{3EA50D23-3230-4780-A4FE-24FA274E019F}"/>
              </a:ext>
            </a:extLst>
          </p:cNvPr>
          <p:cNvSpPr txBox="1"/>
          <p:nvPr/>
        </p:nvSpPr>
        <p:spPr>
          <a:xfrm>
            <a:off x="7366417" y="5634069"/>
            <a:ext cx="2308113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 err="1"/>
              <a:t>connectors.influx</a:t>
            </a:r>
            <a:endParaRPr lang="en-US" dirty="0"/>
          </a:p>
        </p:txBody>
      </p:sp>
      <p:sp>
        <p:nvSpPr>
          <p:cNvPr id="375" name="TextBox 374">
            <a:extLst>
              <a:ext uri="{FF2B5EF4-FFF2-40B4-BE49-F238E27FC236}">
                <a16:creationId xmlns:a16="http://schemas.microsoft.com/office/drawing/2014/main" id="{011B1D00-4916-4461-90BE-D1FDF99B86EC}"/>
              </a:ext>
            </a:extLst>
          </p:cNvPr>
          <p:cNvSpPr txBox="1"/>
          <p:nvPr/>
        </p:nvSpPr>
        <p:spPr>
          <a:xfrm>
            <a:off x="7298332" y="518825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76" name="TextBox 375">
            <a:extLst>
              <a:ext uri="{FF2B5EF4-FFF2-40B4-BE49-F238E27FC236}">
                <a16:creationId xmlns:a16="http://schemas.microsoft.com/office/drawing/2014/main" id="{B8BA2641-F219-415A-B235-5A5C43F6385C}"/>
              </a:ext>
            </a:extLst>
          </p:cNvPr>
          <p:cNvSpPr txBox="1"/>
          <p:nvPr/>
        </p:nvSpPr>
        <p:spPr>
          <a:xfrm>
            <a:off x="7290796" y="562432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cxnSp>
        <p:nvCxnSpPr>
          <p:cNvPr id="377" name="Elbow Connector 22">
            <a:extLst>
              <a:ext uri="{FF2B5EF4-FFF2-40B4-BE49-F238E27FC236}">
                <a16:creationId xmlns:a16="http://schemas.microsoft.com/office/drawing/2014/main" id="{02869593-4CA7-4E86-81D9-BCF5FDDEE5D5}"/>
              </a:ext>
            </a:extLst>
          </p:cNvPr>
          <p:cNvCxnSpPr>
            <a:cxnSpLocks/>
            <a:stCxn id="15" idx="2"/>
            <a:endCxn id="373" idx="3"/>
          </p:cNvCxnSpPr>
          <p:nvPr/>
        </p:nvCxnSpPr>
        <p:spPr>
          <a:xfrm rot="5400000">
            <a:off x="8775802" y="4277738"/>
            <a:ext cx="2161258" cy="746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8" name="Elbow Connector 22">
            <a:extLst>
              <a:ext uri="{FF2B5EF4-FFF2-40B4-BE49-F238E27FC236}">
                <a16:creationId xmlns:a16="http://schemas.microsoft.com/office/drawing/2014/main" id="{DF1751EE-64F1-4731-844D-8D12BC5C13B2}"/>
              </a:ext>
            </a:extLst>
          </p:cNvPr>
          <p:cNvCxnSpPr>
            <a:cxnSpLocks/>
            <a:stCxn id="15" idx="2"/>
            <a:endCxn id="374" idx="3"/>
          </p:cNvCxnSpPr>
          <p:nvPr/>
        </p:nvCxnSpPr>
        <p:spPr>
          <a:xfrm rot="5400000">
            <a:off x="8492006" y="4416972"/>
            <a:ext cx="2584288" cy="21923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9" name="TextBox 378">
            <a:extLst>
              <a:ext uri="{FF2B5EF4-FFF2-40B4-BE49-F238E27FC236}">
                <a16:creationId xmlns:a16="http://schemas.microsoft.com/office/drawing/2014/main" id="{A312455E-CA20-4972-8BFA-98E903B44D22}"/>
              </a:ext>
            </a:extLst>
          </p:cNvPr>
          <p:cNvSpPr txBox="1"/>
          <p:nvPr/>
        </p:nvSpPr>
        <p:spPr>
          <a:xfrm>
            <a:off x="9432824" y="15521501"/>
            <a:ext cx="2197718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examples.modbusTcp</a:t>
            </a:r>
            <a:endParaRPr lang="en-US" dirty="0"/>
          </a:p>
        </p:txBody>
      </p:sp>
      <p:sp>
        <p:nvSpPr>
          <p:cNvPr id="380" name="TextBox 379">
            <a:extLst>
              <a:ext uri="{FF2B5EF4-FFF2-40B4-BE49-F238E27FC236}">
                <a16:creationId xmlns:a16="http://schemas.microsoft.com/office/drawing/2014/main" id="{0294FAF8-0BD8-43DE-BE0E-67449040584E}"/>
              </a:ext>
            </a:extLst>
          </p:cNvPr>
          <p:cNvSpPr txBox="1"/>
          <p:nvPr/>
        </p:nvSpPr>
        <p:spPr>
          <a:xfrm>
            <a:off x="9339552" y="15469488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381" name="Elbow Connector 31">
            <a:extLst>
              <a:ext uri="{FF2B5EF4-FFF2-40B4-BE49-F238E27FC236}">
                <a16:creationId xmlns:a16="http://schemas.microsoft.com/office/drawing/2014/main" id="{8309C4FA-5D99-422D-B171-19E2DF2C7985}"/>
              </a:ext>
            </a:extLst>
          </p:cNvPr>
          <p:cNvCxnSpPr>
            <a:cxnSpLocks/>
            <a:stCxn id="221" idx="2"/>
            <a:endCxn id="379" idx="1"/>
          </p:cNvCxnSpPr>
          <p:nvPr/>
        </p:nvCxnSpPr>
        <p:spPr>
          <a:xfrm rot="16200000" flipH="1">
            <a:off x="7525815" y="13799157"/>
            <a:ext cx="3627475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2" name="TextBox 381">
            <a:extLst>
              <a:ext uri="{FF2B5EF4-FFF2-40B4-BE49-F238E27FC236}">
                <a16:creationId xmlns:a16="http://schemas.microsoft.com/office/drawing/2014/main" id="{5CF49204-863A-4004-BE7A-AC6C0CAC264E}"/>
              </a:ext>
            </a:extLst>
          </p:cNvPr>
          <p:cNvSpPr txBox="1"/>
          <p:nvPr/>
        </p:nvSpPr>
        <p:spPr>
          <a:xfrm>
            <a:off x="633386" y="3973611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3" name="TextBox 382">
            <a:extLst>
              <a:ext uri="{FF2B5EF4-FFF2-40B4-BE49-F238E27FC236}">
                <a16:creationId xmlns:a16="http://schemas.microsoft.com/office/drawing/2014/main" id="{E6B1B785-7248-459D-A113-87847AE55841}"/>
              </a:ext>
            </a:extLst>
          </p:cNvPr>
          <p:cNvSpPr txBox="1"/>
          <p:nvPr/>
        </p:nvSpPr>
        <p:spPr>
          <a:xfrm>
            <a:off x="758983" y="4398784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4" name="TextBox 383">
            <a:extLst>
              <a:ext uri="{FF2B5EF4-FFF2-40B4-BE49-F238E27FC236}">
                <a16:creationId xmlns:a16="http://schemas.microsoft.com/office/drawing/2014/main" id="{8BC0685E-011A-4219-AF90-4650DE8F70FC}"/>
              </a:ext>
            </a:extLst>
          </p:cNvPr>
          <p:cNvSpPr txBox="1"/>
          <p:nvPr/>
        </p:nvSpPr>
        <p:spPr>
          <a:xfrm>
            <a:off x="6882247" y="15867662"/>
            <a:ext cx="229797" cy="184666"/>
          </a:xfrm>
          <a:prstGeom prst="rect">
            <a:avLst/>
          </a:prstGeom>
          <a:solidFill>
            <a:schemeClr val="bg1"/>
          </a:solidFill>
          <a:ln>
            <a:solidFill>
              <a:srgbClr val="FF0000"/>
            </a:solidFill>
          </a:ln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5" name="TextBox 384">
            <a:extLst>
              <a:ext uri="{FF2B5EF4-FFF2-40B4-BE49-F238E27FC236}">
                <a16:creationId xmlns:a16="http://schemas.microsoft.com/office/drawing/2014/main" id="{362BFDC0-A300-4FBA-89A6-25603F735B31}"/>
              </a:ext>
            </a:extLst>
          </p:cNvPr>
          <p:cNvSpPr txBox="1"/>
          <p:nvPr/>
        </p:nvSpPr>
        <p:spPr>
          <a:xfrm>
            <a:off x="5109710" y="1686000"/>
            <a:ext cx="222164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support.aas.basyx1_0  </a:t>
            </a:r>
          </a:p>
        </p:txBody>
      </p:sp>
      <p:cxnSp>
        <p:nvCxnSpPr>
          <p:cNvPr id="386" name="Elbow Connector 63">
            <a:extLst>
              <a:ext uri="{FF2B5EF4-FFF2-40B4-BE49-F238E27FC236}">
                <a16:creationId xmlns:a16="http://schemas.microsoft.com/office/drawing/2014/main" id="{D21CC155-4705-42BB-B3DB-81AE39CB5FDC}"/>
              </a:ext>
            </a:extLst>
          </p:cNvPr>
          <p:cNvCxnSpPr>
            <a:cxnSpLocks/>
            <a:stCxn id="55" idx="3"/>
            <a:endCxn id="385" idx="1"/>
          </p:cNvCxnSpPr>
          <p:nvPr/>
        </p:nvCxnSpPr>
        <p:spPr>
          <a:xfrm>
            <a:off x="4840823" y="1867872"/>
            <a:ext cx="268887" cy="2794"/>
          </a:xfrm>
          <a:prstGeom prst="bentConnector3">
            <a:avLst>
              <a:gd name="adj1" fmla="val 50000"/>
            </a:avLst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7" name="TextBox 386">
            <a:extLst>
              <a:ext uri="{FF2B5EF4-FFF2-40B4-BE49-F238E27FC236}">
                <a16:creationId xmlns:a16="http://schemas.microsoft.com/office/drawing/2014/main" id="{E4789280-8B48-47B6-BEB8-F499DD323310}"/>
              </a:ext>
            </a:extLst>
          </p:cNvPr>
          <p:cNvSpPr txBox="1"/>
          <p:nvPr/>
        </p:nvSpPr>
        <p:spPr>
          <a:xfrm>
            <a:off x="4975266" y="1605246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88" name="TextBox 387">
            <a:extLst>
              <a:ext uri="{FF2B5EF4-FFF2-40B4-BE49-F238E27FC236}">
                <a16:creationId xmlns:a16="http://schemas.microsoft.com/office/drawing/2014/main" id="{B9A3D54A-8BC6-4249-A14E-FA0903BBFCC3}"/>
              </a:ext>
            </a:extLst>
          </p:cNvPr>
          <p:cNvSpPr txBox="1"/>
          <p:nvPr/>
        </p:nvSpPr>
        <p:spPr>
          <a:xfrm>
            <a:off x="7523831" y="9809391"/>
            <a:ext cx="229797" cy="184666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11</a:t>
            </a:r>
            <a:endParaRPr lang="en-DE" sz="1200" dirty="0"/>
          </a:p>
        </p:txBody>
      </p:sp>
      <p:sp>
        <p:nvSpPr>
          <p:cNvPr id="389" name="TextBox 388">
            <a:extLst>
              <a:ext uri="{FF2B5EF4-FFF2-40B4-BE49-F238E27FC236}">
                <a16:creationId xmlns:a16="http://schemas.microsoft.com/office/drawing/2014/main" id="{B677727E-9036-45E4-9BED-38C4311F03EF}"/>
              </a:ext>
            </a:extLst>
          </p:cNvPr>
          <p:cNvSpPr txBox="1"/>
          <p:nvPr/>
        </p:nvSpPr>
        <p:spPr>
          <a:xfrm>
            <a:off x="8104271" y="9727601"/>
            <a:ext cx="24460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JDK 11 for external reasons</a:t>
            </a:r>
          </a:p>
        </p:txBody>
      </p:sp>
      <p:sp>
        <p:nvSpPr>
          <p:cNvPr id="320" name="TextBox 319">
            <a:extLst>
              <a:ext uri="{FF2B5EF4-FFF2-40B4-BE49-F238E27FC236}">
                <a16:creationId xmlns:a16="http://schemas.microsoft.com/office/drawing/2014/main" id="{C6BDE090-CE38-4706-943A-BF687401F245}"/>
              </a:ext>
            </a:extLst>
          </p:cNvPr>
          <p:cNvSpPr txBox="1"/>
          <p:nvPr/>
        </p:nvSpPr>
        <p:spPr>
          <a:xfrm>
            <a:off x="2205849" y="338208"/>
            <a:ext cx="2920415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platformDependenciesSpring</a:t>
            </a:r>
            <a:endParaRPr lang="en-US" dirty="0"/>
          </a:p>
        </p:txBody>
      </p:sp>
      <p:sp>
        <p:nvSpPr>
          <p:cNvPr id="321" name="TextBox 320">
            <a:extLst>
              <a:ext uri="{FF2B5EF4-FFF2-40B4-BE49-F238E27FC236}">
                <a16:creationId xmlns:a16="http://schemas.microsoft.com/office/drawing/2014/main" id="{9E81FA0B-D0D2-42E4-9C2F-ACDD7994A713}"/>
              </a:ext>
            </a:extLst>
          </p:cNvPr>
          <p:cNvSpPr txBox="1"/>
          <p:nvPr/>
        </p:nvSpPr>
        <p:spPr>
          <a:xfrm>
            <a:off x="2145252" y="322280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en-US" sz="1200" dirty="0"/>
              <a:t>17</a:t>
            </a:r>
            <a:endParaRPr lang="en-DE" sz="1200" dirty="0"/>
          </a:p>
        </p:txBody>
      </p:sp>
      <p:sp>
        <p:nvSpPr>
          <p:cNvPr id="390" name="TextBox 389">
            <a:extLst>
              <a:ext uri="{FF2B5EF4-FFF2-40B4-BE49-F238E27FC236}">
                <a16:creationId xmlns:a16="http://schemas.microsoft.com/office/drawing/2014/main" id="{AAAC7B2A-7BAA-4F9C-AEDA-17948907D949}"/>
              </a:ext>
            </a:extLst>
          </p:cNvPr>
          <p:cNvSpPr txBox="1"/>
          <p:nvPr/>
        </p:nvSpPr>
        <p:spPr>
          <a:xfrm>
            <a:off x="7546844" y="10609687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1" name="TextBox 390">
            <a:extLst>
              <a:ext uri="{FF2B5EF4-FFF2-40B4-BE49-F238E27FC236}">
                <a16:creationId xmlns:a16="http://schemas.microsoft.com/office/drawing/2014/main" id="{4D68B77C-B19B-4549-9E5B-FC571E1361C4}"/>
              </a:ext>
            </a:extLst>
          </p:cNvPr>
          <p:cNvSpPr txBox="1"/>
          <p:nvPr/>
        </p:nvSpPr>
        <p:spPr>
          <a:xfrm>
            <a:off x="8089600" y="10536566"/>
            <a:ext cx="341971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Based on </a:t>
            </a:r>
            <a:r>
              <a:rPr lang="en-US" sz="1600" dirty="0" err="1"/>
              <a:t>platformDependenciesSpring</a:t>
            </a:r>
            <a:endParaRPr lang="en-US" sz="1600" dirty="0"/>
          </a:p>
        </p:txBody>
      </p:sp>
      <p:sp>
        <p:nvSpPr>
          <p:cNvPr id="392" name="TextBox 391">
            <a:extLst>
              <a:ext uri="{FF2B5EF4-FFF2-40B4-BE49-F238E27FC236}">
                <a16:creationId xmlns:a16="http://schemas.microsoft.com/office/drawing/2014/main" id="{AF863F67-1937-4485-8660-AC2BF6601751}"/>
              </a:ext>
            </a:extLst>
          </p:cNvPr>
          <p:cNvSpPr txBox="1"/>
          <p:nvPr/>
        </p:nvSpPr>
        <p:spPr>
          <a:xfrm>
            <a:off x="3844898" y="437135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3" name="TextBox 392">
            <a:extLst>
              <a:ext uri="{FF2B5EF4-FFF2-40B4-BE49-F238E27FC236}">
                <a16:creationId xmlns:a16="http://schemas.microsoft.com/office/drawing/2014/main" id="{EE9173BF-D899-4A90-AD0D-82B2F479B2C7}"/>
              </a:ext>
            </a:extLst>
          </p:cNvPr>
          <p:cNvSpPr txBox="1"/>
          <p:nvPr/>
        </p:nvSpPr>
        <p:spPr>
          <a:xfrm>
            <a:off x="4396706" y="8095864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4" name="TextBox 393">
            <a:extLst>
              <a:ext uri="{FF2B5EF4-FFF2-40B4-BE49-F238E27FC236}">
                <a16:creationId xmlns:a16="http://schemas.microsoft.com/office/drawing/2014/main" id="{C8459C12-54CA-4E79-BF45-E9C2DD06C3D5}"/>
              </a:ext>
            </a:extLst>
          </p:cNvPr>
          <p:cNvSpPr txBox="1"/>
          <p:nvPr/>
        </p:nvSpPr>
        <p:spPr>
          <a:xfrm>
            <a:off x="4093153" y="482833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5" name="TextBox 394">
            <a:extLst>
              <a:ext uri="{FF2B5EF4-FFF2-40B4-BE49-F238E27FC236}">
                <a16:creationId xmlns:a16="http://schemas.microsoft.com/office/drawing/2014/main" id="{ED206059-CA6F-449F-B2A2-2510692F0681}"/>
              </a:ext>
            </a:extLst>
          </p:cNvPr>
          <p:cNvSpPr txBox="1"/>
          <p:nvPr/>
        </p:nvSpPr>
        <p:spPr>
          <a:xfrm>
            <a:off x="4091967" y="532343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6" name="TextBox 395">
            <a:extLst>
              <a:ext uri="{FF2B5EF4-FFF2-40B4-BE49-F238E27FC236}">
                <a16:creationId xmlns:a16="http://schemas.microsoft.com/office/drawing/2014/main" id="{D42081D2-2EF0-4A55-AFE9-78CAC0D396A4}"/>
              </a:ext>
            </a:extLst>
          </p:cNvPr>
          <p:cNvSpPr txBox="1"/>
          <p:nvPr/>
        </p:nvSpPr>
        <p:spPr>
          <a:xfrm>
            <a:off x="4101308" y="5780093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7" name="TextBox 396">
            <a:extLst>
              <a:ext uri="{FF2B5EF4-FFF2-40B4-BE49-F238E27FC236}">
                <a16:creationId xmlns:a16="http://schemas.microsoft.com/office/drawing/2014/main" id="{4A5AA0F5-A148-4A82-8FAB-E206C80BB166}"/>
              </a:ext>
            </a:extLst>
          </p:cNvPr>
          <p:cNvSpPr txBox="1"/>
          <p:nvPr/>
        </p:nvSpPr>
        <p:spPr>
          <a:xfrm>
            <a:off x="4111342" y="6248362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398" name="TextBox 397">
            <a:extLst>
              <a:ext uri="{FF2B5EF4-FFF2-40B4-BE49-F238E27FC236}">
                <a16:creationId xmlns:a16="http://schemas.microsoft.com/office/drawing/2014/main" id="{41504A26-7865-4AEE-A919-2815E43704C3}"/>
              </a:ext>
            </a:extLst>
          </p:cNvPr>
          <p:cNvSpPr txBox="1"/>
          <p:nvPr/>
        </p:nvSpPr>
        <p:spPr>
          <a:xfrm>
            <a:off x="4112097" y="6686218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0" name="TextBox 399">
            <a:extLst>
              <a:ext uri="{FF2B5EF4-FFF2-40B4-BE49-F238E27FC236}">
                <a16:creationId xmlns:a16="http://schemas.microsoft.com/office/drawing/2014/main" id="{C8A30757-40AF-46E9-BB72-B33AE7D9764E}"/>
              </a:ext>
            </a:extLst>
          </p:cNvPr>
          <p:cNvSpPr txBox="1"/>
          <p:nvPr/>
        </p:nvSpPr>
        <p:spPr>
          <a:xfrm>
            <a:off x="9505689" y="1461334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1" name="TextBox 400">
            <a:extLst>
              <a:ext uri="{FF2B5EF4-FFF2-40B4-BE49-F238E27FC236}">
                <a16:creationId xmlns:a16="http://schemas.microsoft.com/office/drawing/2014/main" id="{ACFB5123-DB16-4F65-BD2B-6D784235D021}"/>
              </a:ext>
            </a:extLst>
          </p:cNvPr>
          <p:cNvSpPr txBox="1"/>
          <p:nvPr/>
        </p:nvSpPr>
        <p:spPr>
          <a:xfrm>
            <a:off x="9510732" y="14189327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2" name="TextBox 401">
            <a:extLst>
              <a:ext uri="{FF2B5EF4-FFF2-40B4-BE49-F238E27FC236}">
                <a16:creationId xmlns:a16="http://schemas.microsoft.com/office/drawing/2014/main" id="{14A6B723-203A-4D29-9083-5D15CEDFBDC0}"/>
              </a:ext>
            </a:extLst>
          </p:cNvPr>
          <p:cNvSpPr txBox="1"/>
          <p:nvPr/>
        </p:nvSpPr>
        <p:spPr>
          <a:xfrm>
            <a:off x="9432824" y="15959555"/>
            <a:ext cx="148111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examples.rest</a:t>
            </a:r>
            <a:endParaRPr lang="en-US" dirty="0"/>
          </a:p>
        </p:txBody>
      </p:sp>
      <p:sp>
        <p:nvSpPr>
          <p:cNvPr id="403" name="TextBox 402">
            <a:extLst>
              <a:ext uri="{FF2B5EF4-FFF2-40B4-BE49-F238E27FC236}">
                <a16:creationId xmlns:a16="http://schemas.microsoft.com/office/drawing/2014/main" id="{D0BA1BD7-87FD-49E6-8921-BA9125DBAAD2}"/>
              </a:ext>
            </a:extLst>
          </p:cNvPr>
          <p:cNvSpPr txBox="1"/>
          <p:nvPr/>
        </p:nvSpPr>
        <p:spPr>
          <a:xfrm>
            <a:off x="9339552" y="15907542"/>
            <a:ext cx="229797" cy="184666"/>
          </a:xfrm>
          <a:prstGeom prst="rect">
            <a:avLst/>
          </a:prstGeom>
          <a:solidFill>
            <a:schemeClr val="accent6"/>
          </a:solidFill>
        </p:spPr>
        <p:txBody>
          <a:bodyPr wrap="none" lIns="36000" tIns="0" rIns="36000" bIns="0" rtlCol="0">
            <a:spAutoFit/>
          </a:bodyPr>
          <a:lstStyle/>
          <a:p>
            <a:r>
              <a:rPr lang="de-DE" sz="1200" dirty="0"/>
              <a:t>17</a:t>
            </a:r>
            <a:endParaRPr lang="en-DE" sz="1200" dirty="0"/>
          </a:p>
        </p:txBody>
      </p:sp>
      <p:cxnSp>
        <p:nvCxnSpPr>
          <p:cNvPr id="404" name="Elbow Connector 31">
            <a:extLst>
              <a:ext uri="{FF2B5EF4-FFF2-40B4-BE49-F238E27FC236}">
                <a16:creationId xmlns:a16="http://schemas.microsoft.com/office/drawing/2014/main" id="{82DE5E0A-F98F-4290-9DE1-7D8A0C59CAE6}"/>
              </a:ext>
            </a:extLst>
          </p:cNvPr>
          <p:cNvCxnSpPr>
            <a:cxnSpLocks/>
            <a:stCxn id="221" idx="2"/>
            <a:endCxn id="402" idx="1"/>
          </p:cNvCxnSpPr>
          <p:nvPr/>
        </p:nvCxnSpPr>
        <p:spPr>
          <a:xfrm rot="16200000" flipH="1">
            <a:off x="7306788" y="14018184"/>
            <a:ext cx="4065529" cy="186544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05" name="TextBox 404">
            <a:extLst>
              <a:ext uri="{FF2B5EF4-FFF2-40B4-BE49-F238E27FC236}">
                <a16:creationId xmlns:a16="http://schemas.microsoft.com/office/drawing/2014/main" id="{588EB9B9-6336-43E8-B579-8C2605439A7F}"/>
              </a:ext>
            </a:extLst>
          </p:cNvPr>
          <p:cNvSpPr txBox="1"/>
          <p:nvPr/>
        </p:nvSpPr>
        <p:spPr>
          <a:xfrm>
            <a:off x="9569349" y="15917946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6" name="TextBox 405">
            <a:extLst>
              <a:ext uri="{FF2B5EF4-FFF2-40B4-BE49-F238E27FC236}">
                <a16:creationId xmlns:a16="http://schemas.microsoft.com/office/drawing/2014/main" id="{2E07EA19-EF78-49FC-B65C-763C92168825}"/>
              </a:ext>
            </a:extLst>
          </p:cNvPr>
          <p:cNvSpPr txBox="1"/>
          <p:nvPr/>
        </p:nvSpPr>
        <p:spPr>
          <a:xfrm>
            <a:off x="6529594" y="7576361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  <p:sp>
        <p:nvSpPr>
          <p:cNvPr id="407" name="TextBox 406">
            <a:extLst>
              <a:ext uri="{FF2B5EF4-FFF2-40B4-BE49-F238E27FC236}">
                <a16:creationId xmlns:a16="http://schemas.microsoft.com/office/drawing/2014/main" id="{73D9E77B-D0B3-49F7-889A-15A6134B7F7E}"/>
              </a:ext>
            </a:extLst>
          </p:cNvPr>
          <p:cNvSpPr txBox="1"/>
          <p:nvPr/>
        </p:nvSpPr>
        <p:spPr>
          <a:xfrm>
            <a:off x="97253" y="4810980"/>
            <a:ext cx="141064" cy="184666"/>
          </a:xfrm>
          <a:prstGeom prst="rect">
            <a:avLst/>
          </a:prstGeom>
          <a:solidFill>
            <a:schemeClr val="accent1"/>
          </a:solidFill>
        </p:spPr>
        <p:txBody>
          <a:bodyPr wrap="none" lIns="0" tIns="0" rIns="0" bIns="0" rtlCol="0">
            <a:spAutoFit/>
          </a:bodyPr>
          <a:lstStyle/>
          <a:p>
            <a:r>
              <a:rPr lang="en-US" sz="1200" dirty="0"/>
              <a:t> S </a:t>
            </a:r>
          </a:p>
        </p:txBody>
      </p:sp>
    </p:spTree>
    <p:extLst>
      <p:ext uri="{BB962C8B-B14F-4D97-AF65-F5344CB8AC3E}">
        <p14:creationId xmlns:p14="http://schemas.microsoft.com/office/powerpoint/2010/main" val="112521109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FB5A18A-1301-4DC2-A53F-BAE362EC440A}"/>
              </a:ext>
            </a:extLst>
          </p:cNvPr>
          <p:cNvSpPr txBox="1"/>
          <p:nvPr/>
        </p:nvSpPr>
        <p:spPr>
          <a:xfrm>
            <a:off x="216931" y="200009"/>
            <a:ext cx="1502271" cy="369332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IIP_Ecosphere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0240137-AFFE-4ED1-8D4F-711BDC7E14CA}"/>
              </a:ext>
            </a:extLst>
          </p:cNvPr>
          <p:cNvSpPr txBox="1"/>
          <p:nvPr/>
        </p:nvSpPr>
        <p:spPr>
          <a:xfrm>
            <a:off x="465583" y="665230"/>
            <a:ext cx="99681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/>
              <a:t>platform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5516859-B6FB-47B9-8981-6BC6DE75D671}"/>
              </a:ext>
            </a:extLst>
          </p:cNvPr>
          <p:cNvSpPr txBox="1"/>
          <p:nvPr/>
        </p:nvSpPr>
        <p:spPr>
          <a:xfrm>
            <a:off x="468952" y="1537064"/>
            <a:ext cx="692818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types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80AB890-F4C6-4A77-91BD-350136BCBA1D}"/>
              </a:ext>
            </a:extLst>
          </p:cNvPr>
          <p:cNvSpPr txBox="1"/>
          <p:nvPr/>
        </p:nvSpPr>
        <p:spPr>
          <a:xfrm>
            <a:off x="442916" y="2549360"/>
            <a:ext cx="2038956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installedConnectors</a:t>
            </a:r>
            <a:endParaRPr lang="en-US" dirty="0"/>
          </a:p>
        </p:txBody>
      </p:sp>
      <p:cxnSp>
        <p:nvCxnSpPr>
          <p:cNvPr id="6" name="Elbow Connector 140">
            <a:extLst>
              <a:ext uri="{FF2B5EF4-FFF2-40B4-BE49-F238E27FC236}">
                <a16:creationId xmlns:a16="http://schemas.microsoft.com/office/drawing/2014/main" id="{75CC4348-5461-4D2D-925F-073C3848E3A8}"/>
              </a:ext>
            </a:extLst>
          </p:cNvPr>
          <p:cNvCxnSpPr>
            <a:cxnSpLocks/>
            <a:stCxn id="18" idx="2"/>
            <a:endCxn id="3" idx="1"/>
          </p:cNvCxnSpPr>
          <p:nvPr/>
        </p:nvCxnSpPr>
        <p:spPr>
          <a:xfrm rot="16200000" flipH="1">
            <a:off x="235700" y="620012"/>
            <a:ext cx="285791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" name="TextBox 6">
            <a:extLst>
              <a:ext uri="{FF2B5EF4-FFF2-40B4-BE49-F238E27FC236}">
                <a16:creationId xmlns:a16="http://schemas.microsoft.com/office/drawing/2014/main" id="{3DD541CE-C1C3-4EDB-BE01-F112436309D8}"/>
              </a:ext>
            </a:extLst>
          </p:cNvPr>
          <p:cNvSpPr txBox="1"/>
          <p:nvPr/>
        </p:nvSpPr>
        <p:spPr>
          <a:xfrm>
            <a:off x="2971930" y="107458"/>
            <a:ext cx="762260" cy="830997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 err="1"/>
              <a:t>isRelease</a:t>
            </a:r>
            <a:endParaRPr lang="en-US" sz="1200" dirty="0"/>
          </a:p>
          <a:p>
            <a:r>
              <a:rPr lang="en-US" sz="1200" dirty="0" err="1"/>
              <a:t>buildId</a:t>
            </a:r>
            <a:endParaRPr lang="en-DE" sz="12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54462C1A-119C-4CB8-9EC0-BF93B6B70D13}"/>
              </a:ext>
            </a:extLst>
          </p:cNvPr>
          <p:cNvSpPr txBox="1"/>
          <p:nvPr/>
        </p:nvSpPr>
        <p:spPr>
          <a:xfrm>
            <a:off x="465583" y="1109881"/>
            <a:ext cx="1059970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transport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54AB402-CD13-4F25-B541-465FC4650417}"/>
              </a:ext>
            </a:extLst>
          </p:cNvPr>
          <p:cNvSpPr txBox="1"/>
          <p:nvPr/>
        </p:nvSpPr>
        <p:spPr>
          <a:xfrm>
            <a:off x="2979950" y="1033493"/>
            <a:ext cx="908454" cy="461665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protocol</a:t>
            </a:r>
          </a:p>
          <a:p>
            <a:r>
              <a:rPr lang="en-US" sz="1200" dirty="0" err="1"/>
              <a:t>wireFormat</a:t>
            </a:r>
            <a:endParaRPr lang="en-DE" sz="12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DBADB60B-84CB-4049-9AAE-CC9EF7DD8121}"/>
              </a:ext>
            </a:extLst>
          </p:cNvPr>
          <p:cNvSpPr txBox="1"/>
          <p:nvPr/>
        </p:nvSpPr>
        <p:spPr>
          <a:xfrm>
            <a:off x="795233" y="2015152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type</a:t>
            </a:r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8BC704B6-1744-4658-B263-135D0A9A8768}"/>
              </a:ext>
            </a:extLst>
          </p:cNvPr>
          <p:cNvSpPr txBox="1"/>
          <p:nvPr/>
        </p:nvSpPr>
        <p:spPr>
          <a:xfrm>
            <a:off x="876206" y="2089176"/>
            <a:ext cx="60305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i="1" dirty="0"/>
              <a:t>type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6197E24-AF6B-4AC1-8863-23B6E2725B9E}"/>
              </a:ext>
            </a:extLst>
          </p:cNvPr>
          <p:cNvSpPr txBox="1"/>
          <p:nvPr/>
        </p:nvSpPr>
        <p:spPr>
          <a:xfrm>
            <a:off x="439442" y="3566796"/>
            <a:ext cx="1804853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activeConnectors</a:t>
            </a:r>
            <a:endParaRPr lang="en-US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E279B921-2597-414E-9E50-90F40C544339}"/>
              </a:ext>
            </a:extLst>
          </p:cNvPr>
          <p:cNvSpPr txBox="1"/>
          <p:nvPr/>
        </p:nvSpPr>
        <p:spPr>
          <a:xfrm>
            <a:off x="813675" y="4068166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connector_</a:t>
            </a:r>
            <a:r>
              <a:rPr lang="en-US" i="1" dirty="0" err="1"/>
              <a:t>id</a:t>
            </a:r>
            <a:endParaRPr lang="en-US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689B963-279F-4FEC-B41F-5A73051C11CB}"/>
              </a:ext>
            </a:extLst>
          </p:cNvPr>
          <p:cNvSpPr txBox="1"/>
          <p:nvPr/>
        </p:nvSpPr>
        <p:spPr>
          <a:xfrm>
            <a:off x="896110" y="4148835"/>
            <a:ext cx="1426031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connector_id</a:t>
            </a:r>
            <a:endParaRPr lang="en-US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F780DFFB-EB0E-4405-A1B7-01EEF8132FCA}"/>
              </a:ext>
            </a:extLst>
          </p:cNvPr>
          <p:cNvSpPr txBox="1"/>
          <p:nvPr/>
        </p:nvSpPr>
        <p:spPr>
          <a:xfrm>
            <a:off x="3096687" y="3799750"/>
            <a:ext cx="820481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 cmpd="dbl"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descriptor</a:t>
            </a:r>
          </a:p>
          <a:p>
            <a:r>
              <a:rPr lang="en-US" sz="1200" dirty="0" err="1"/>
              <a:t>outType</a:t>
            </a:r>
            <a:endParaRPr lang="en-US" sz="1200" dirty="0"/>
          </a:p>
          <a:p>
            <a:r>
              <a:rPr lang="en-US" sz="1200" dirty="0" err="1"/>
              <a:t>inType</a:t>
            </a:r>
            <a:endParaRPr lang="en-US" sz="12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C2BA299-B396-4AB8-9FA9-C883FB8C4E23}"/>
              </a:ext>
            </a:extLst>
          </p:cNvPr>
          <p:cNvSpPr txBox="1"/>
          <p:nvPr/>
        </p:nvSpPr>
        <p:spPr>
          <a:xfrm>
            <a:off x="4599210" y="2375507"/>
            <a:ext cx="1734770" cy="138499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 err="1"/>
              <a:t>supportsEvents</a:t>
            </a:r>
            <a:endParaRPr lang="en-US" sz="1200" dirty="0"/>
          </a:p>
          <a:p>
            <a:r>
              <a:rPr lang="en-US" sz="1200" dirty="0" err="1"/>
              <a:t>hasModel</a:t>
            </a:r>
            <a:endParaRPr lang="en-US" sz="1200" dirty="0"/>
          </a:p>
          <a:p>
            <a:r>
              <a:rPr lang="en-US" sz="1200" dirty="0" err="1"/>
              <a:t>supportsQualifiedNames</a:t>
            </a:r>
            <a:endParaRPr lang="en-US" sz="1200" dirty="0"/>
          </a:p>
          <a:p>
            <a:r>
              <a:rPr lang="en-US" sz="1200" dirty="0" err="1"/>
              <a:t>supportsProperties</a:t>
            </a:r>
            <a:endParaRPr lang="en-US" sz="1200" dirty="0"/>
          </a:p>
          <a:p>
            <a:r>
              <a:rPr lang="en-US" sz="1200" dirty="0" err="1"/>
              <a:t>supportsCalls</a:t>
            </a:r>
            <a:endParaRPr lang="en-US" sz="1200" dirty="0"/>
          </a:p>
          <a:p>
            <a:r>
              <a:rPr lang="en-US" sz="1200" dirty="0" err="1"/>
              <a:t>supportsStructs</a:t>
            </a:r>
            <a:endParaRPr lang="en-DE" sz="1200" dirty="0"/>
          </a:p>
        </p:txBody>
      </p:sp>
      <p:sp>
        <p:nvSpPr>
          <p:cNvPr id="18" name="Rectangle 17">
            <a:extLst>
              <a:ext uri="{FF2B5EF4-FFF2-40B4-BE49-F238E27FC236}">
                <a16:creationId xmlns:a16="http://schemas.microsoft.com/office/drawing/2014/main" id="{7238B835-89C9-4AA8-8527-82059BAFC6C3}"/>
              </a:ext>
            </a:extLst>
          </p:cNvPr>
          <p:cNvSpPr/>
          <p:nvPr/>
        </p:nvSpPr>
        <p:spPr>
          <a:xfrm>
            <a:off x="216931" y="48180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1" name="Elbow Connector 140">
            <a:extLst>
              <a:ext uri="{FF2B5EF4-FFF2-40B4-BE49-F238E27FC236}">
                <a16:creationId xmlns:a16="http://schemas.microsoft.com/office/drawing/2014/main" id="{6CC1811B-870E-4A21-989F-274CC7007F44}"/>
              </a:ext>
            </a:extLst>
          </p:cNvPr>
          <p:cNvCxnSpPr>
            <a:cxnSpLocks/>
            <a:stCxn id="18" idx="2"/>
            <a:endCxn id="8" idx="1"/>
          </p:cNvCxnSpPr>
          <p:nvPr/>
        </p:nvCxnSpPr>
        <p:spPr>
          <a:xfrm rot="16200000" flipH="1">
            <a:off x="13374" y="842338"/>
            <a:ext cx="730442" cy="1739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Elbow Connector 140">
            <a:extLst>
              <a:ext uri="{FF2B5EF4-FFF2-40B4-BE49-F238E27FC236}">
                <a16:creationId xmlns:a16="http://schemas.microsoft.com/office/drawing/2014/main" id="{C4137252-A9BF-484F-B991-242C69EE0042}"/>
              </a:ext>
            </a:extLst>
          </p:cNvPr>
          <p:cNvCxnSpPr>
            <a:cxnSpLocks/>
            <a:stCxn id="18" idx="2"/>
            <a:endCxn id="4" idx="1"/>
          </p:cNvCxnSpPr>
          <p:nvPr/>
        </p:nvCxnSpPr>
        <p:spPr>
          <a:xfrm rot="16200000" flipH="1">
            <a:off x="-198533" y="1054244"/>
            <a:ext cx="1157625" cy="17734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" name="Straight Connector 28">
            <a:extLst>
              <a:ext uri="{FF2B5EF4-FFF2-40B4-BE49-F238E27FC236}">
                <a16:creationId xmlns:a16="http://schemas.microsoft.com/office/drawing/2014/main" id="{5436238F-072E-43B6-B66C-7D02678CED50}"/>
              </a:ext>
            </a:extLst>
          </p:cNvPr>
          <p:cNvCxnSpPr>
            <a:stCxn id="3" idx="3"/>
            <a:endCxn id="7" idx="1"/>
          </p:cNvCxnSpPr>
          <p:nvPr/>
        </p:nvCxnSpPr>
        <p:spPr>
          <a:xfrm flipV="1">
            <a:off x="1462394" y="522957"/>
            <a:ext cx="1509536" cy="32693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" name="Straight Connector 30">
            <a:extLst>
              <a:ext uri="{FF2B5EF4-FFF2-40B4-BE49-F238E27FC236}">
                <a16:creationId xmlns:a16="http://schemas.microsoft.com/office/drawing/2014/main" id="{6D8E764D-81B5-4CC7-8DFD-DB56C635B39C}"/>
              </a:ext>
            </a:extLst>
          </p:cNvPr>
          <p:cNvCxnSpPr>
            <a:cxnSpLocks/>
            <a:stCxn id="8" idx="3"/>
            <a:endCxn id="9" idx="1"/>
          </p:cNvCxnSpPr>
          <p:nvPr/>
        </p:nvCxnSpPr>
        <p:spPr>
          <a:xfrm flipV="1">
            <a:off x="1525553" y="1264326"/>
            <a:ext cx="1454397" cy="30221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" name="TextBox 34">
            <a:extLst>
              <a:ext uri="{FF2B5EF4-FFF2-40B4-BE49-F238E27FC236}">
                <a16:creationId xmlns:a16="http://schemas.microsoft.com/office/drawing/2014/main" id="{82707208-5A1C-4175-BB39-D812AADA9139}"/>
              </a:ext>
            </a:extLst>
          </p:cNvPr>
          <p:cNvSpPr txBox="1"/>
          <p:nvPr/>
        </p:nvSpPr>
        <p:spPr>
          <a:xfrm>
            <a:off x="4552075" y="1725417"/>
            <a:ext cx="1322413" cy="461665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1</a:t>
            </a:r>
            <a:r>
              <a:rPr lang="en-US" sz="1200" i="1" dirty="0"/>
              <a:t>=“</a:t>
            </a:r>
            <a:r>
              <a:rPr lang="en-US" sz="1200" i="1" dirty="0" err="1"/>
              <a:t>typ</a:t>
            </a:r>
            <a:r>
              <a:rPr lang="en-US" sz="1200" i="1" dirty="0"/>
              <a:t>”</a:t>
            </a:r>
          </a:p>
          <a:p>
            <a:r>
              <a:rPr lang="en-US" sz="1200" dirty="0"/>
              <a:t>attr_</a:t>
            </a:r>
            <a:r>
              <a:rPr lang="en-US" sz="1200" i="1" dirty="0"/>
              <a:t>name</a:t>
            </a:r>
            <a:r>
              <a:rPr lang="en-US" sz="1200" i="1" baseline="-25000" dirty="0"/>
              <a:t>2</a:t>
            </a:r>
          </a:p>
        </p:txBody>
      </p:sp>
      <p:sp>
        <p:nvSpPr>
          <p:cNvPr id="36" name="Rectangle 35">
            <a:extLst>
              <a:ext uri="{FF2B5EF4-FFF2-40B4-BE49-F238E27FC236}">
                <a16:creationId xmlns:a16="http://schemas.microsoft.com/office/drawing/2014/main" id="{4A8F8A58-2CE5-4CA1-AB32-ACEFC6A7A334}"/>
              </a:ext>
            </a:extLst>
          </p:cNvPr>
          <p:cNvSpPr/>
          <p:nvPr/>
        </p:nvSpPr>
        <p:spPr>
          <a:xfrm>
            <a:off x="485997" y="182012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7" name="Elbow Connector 140">
            <a:extLst>
              <a:ext uri="{FF2B5EF4-FFF2-40B4-BE49-F238E27FC236}">
                <a16:creationId xmlns:a16="http://schemas.microsoft.com/office/drawing/2014/main" id="{2C83C3B1-2A56-472D-BED8-1A2ECF85E3C0}"/>
              </a:ext>
            </a:extLst>
          </p:cNvPr>
          <p:cNvCxnSpPr>
            <a:cxnSpLocks/>
            <a:stCxn id="36" idx="2"/>
            <a:endCxn id="11" idx="1"/>
          </p:cNvCxnSpPr>
          <p:nvPr/>
        </p:nvCxnSpPr>
        <p:spPr>
          <a:xfrm rot="16200000" flipH="1">
            <a:off x="532727" y="1930362"/>
            <a:ext cx="371425" cy="3155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" name="Elbow Connector 140">
            <a:extLst>
              <a:ext uri="{FF2B5EF4-FFF2-40B4-BE49-F238E27FC236}">
                <a16:creationId xmlns:a16="http://schemas.microsoft.com/office/drawing/2014/main" id="{5E785B25-E574-465D-BEA0-DF3C1336A964}"/>
              </a:ext>
            </a:extLst>
          </p:cNvPr>
          <p:cNvCxnSpPr>
            <a:cxnSpLocks/>
            <a:stCxn id="36" idx="2"/>
            <a:endCxn id="10" idx="1"/>
          </p:cNvCxnSpPr>
          <p:nvPr/>
        </p:nvCxnSpPr>
        <p:spPr>
          <a:xfrm rot="16200000" flipH="1">
            <a:off x="529253" y="1933837"/>
            <a:ext cx="297401" cy="23456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" name="Straight Connector 44">
            <a:extLst>
              <a:ext uri="{FF2B5EF4-FFF2-40B4-BE49-F238E27FC236}">
                <a16:creationId xmlns:a16="http://schemas.microsoft.com/office/drawing/2014/main" id="{F55D3295-722E-450E-9A56-B53BAD0F4065}"/>
              </a:ext>
            </a:extLst>
          </p:cNvPr>
          <p:cNvCxnSpPr>
            <a:cxnSpLocks/>
            <a:stCxn id="11" idx="3"/>
            <a:endCxn id="35" idx="1"/>
          </p:cNvCxnSpPr>
          <p:nvPr/>
        </p:nvCxnSpPr>
        <p:spPr>
          <a:xfrm flipV="1">
            <a:off x="1479256" y="1956250"/>
            <a:ext cx="3072819" cy="31759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" name="Elbow Connector 140">
            <a:extLst>
              <a:ext uri="{FF2B5EF4-FFF2-40B4-BE49-F238E27FC236}">
                <a16:creationId xmlns:a16="http://schemas.microsoft.com/office/drawing/2014/main" id="{550B817A-1075-48C2-952F-89E1A60F8B1A}"/>
              </a:ext>
            </a:extLst>
          </p:cNvPr>
          <p:cNvCxnSpPr>
            <a:cxnSpLocks/>
            <a:stCxn id="18" idx="2"/>
            <a:endCxn id="5" idx="1"/>
          </p:cNvCxnSpPr>
          <p:nvPr/>
        </p:nvCxnSpPr>
        <p:spPr>
          <a:xfrm rot="16200000" flipH="1">
            <a:off x="-717699" y="1573410"/>
            <a:ext cx="2169921" cy="151309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" name="Elbow Connector 140">
            <a:extLst>
              <a:ext uri="{FF2B5EF4-FFF2-40B4-BE49-F238E27FC236}">
                <a16:creationId xmlns:a16="http://schemas.microsoft.com/office/drawing/2014/main" id="{8F62DC76-C589-4097-AB32-738E32F81F04}"/>
              </a:ext>
            </a:extLst>
          </p:cNvPr>
          <p:cNvCxnSpPr>
            <a:cxnSpLocks/>
            <a:stCxn id="54" idx="2"/>
            <a:endCxn id="16" idx="1"/>
          </p:cNvCxnSpPr>
          <p:nvPr/>
        </p:nvCxnSpPr>
        <p:spPr>
          <a:xfrm rot="16200000" flipH="1">
            <a:off x="532058" y="2919240"/>
            <a:ext cx="355415" cy="35431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" name="Rectangle 53">
            <a:extLst>
              <a:ext uri="{FF2B5EF4-FFF2-40B4-BE49-F238E27FC236}">
                <a16:creationId xmlns:a16="http://schemas.microsoft.com/office/drawing/2014/main" id="{9DEC89A5-19E9-4ED6-BF60-595D5347C58E}"/>
              </a:ext>
            </a:extLst>
          </p:cNvPr>
          <p:cNvSpPr/>
          <p:nvPr/>
        </p:nvSpPr>
        <p:spPr>
          <a:xfrm>
            <a:off x="457931" y="28363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FB40BC31-6669-4558-ABE9-18B72F00900A}"/>
              </a:ext>
            </a:extLst>
          </p:cNvPr>
          <p:cNvSpPr txBox="1"/>
          <p:nvPr/>
        </p:nvSpPr>
        <p:spPr>
          <a:xfrm>
            <a:off x="805740" y="3013132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0815F799-4289-4808-8B63-2C6840DE27A0}"/>
              </a:ext>
            </a:extLst>
          </p:cNvPr>
          <p:cNvSpPr txBox="1"/>
          <p:nvPr/>
        </p:nvSpPr>
        <p:spPr>
          <a:xfrm>
            <a:off x="886924" y="3089441"/>
            <a:ext cx="1068690" cy="369332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connType</a:t>
            </a:r>
            <a:endParaRPr lang="en-US" dirty="0"/>
          </a:p>
        </p:txBody>
      </p:sp>
      <p:cxnSp>
        <p:nvCxnSpPr>
          <p:cNvPr id="58" name="Elbow Connector 140">
            <a:extLst>
              <a:ext uri="{FF2B5EF4-FFF2-40B4-BE49-F238E27FC236}">
                <a16:creationId xmlns:a16="http://schemas.microsoft.com/office/drawing/2014/main" id="{2D131486-01AC-45E0-AB77-4DB0735C3BF2}"/>
              </a:ext>
            </a:extLst>
          </p:cNvPr>
          <p:cNvCxnSpPr>
            <a:cxnSpLocks/>
            <a:stCxn id="54" idx="2"/>
            <a:endCxn id="56" idx="1"/>
          </p:cNvCxnSpPr>
          <p:nvPr/>
        </p:nvCxnSpPr>
        <p:spPr>
          <a:xfrm rot="16200000" flipH="1">
            <a:off x="529620" y="2921678"/>
            <a:ext cx="279106" cy="273133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Elbow Connector 140">
            <a:extLst>
              <a:ext uri="{FF2B5EF4-FFF2-40B4-BE49-F238E27FC236}">
                <a16:creationId xmlns:a16="http://schemas.microsoft.com/office/drawing/2014/main" id="{AF3C9187-24B2-4F4C-8CD2-BC7EC2010DF5}"/>
              </a:ext>
            </a:extLst>
          </p:cNvPr>
          <p:cNvCxnSpPr>
            <a:cxnSpLocks/>
            <a:stCxn id="18" idx="2"/>
            <a:endCxn id="12" idx="1"/>
          </p:cNvCxnSpPr>
          <p:nvPr/>
        </p:nvCxnSpPr>
        <p:spPr>
          <a:xfrm rot="16200000" flipH="1">
            <a:off x="-1228154" y="2083865"/>
            <a:ext cx="3187357" cy="147835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" name="Rectangle 65">
            <a:extLst>
              <a:ext uri="{FF2B5EF4-FFF2-40B4-BE49-F238E27FC236}">
                <a16:creationId xmlns:a16="http://schemas.microsoft.com/office/drawing/2014/main" id="{89773FF9-9B80-451E-9F5A-62191F59F62D}"/>
              </a:ext>
            </a:extLst>
          </p:cNvPr>
          <p:cNvSpPr/>
          <p:nvPr/>
        </p:nvSpPr>
        <p:spPr>
          <a:xfrm>
            <a:off x="485997" y="3846312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68" name="Elbow Connector 140">
            <a:extLst>
              <a:ext uri="{FF2B5EF4-FFF2-40B4-BE49-F238E27FC236}">
                <a16:creationId xmlns:a16="http://schemas.microsoft.com/office/drawing/2014/main" id="{5DDA2CE3-3FEF-45AF-82B8-D438E606088D}"/>
              </a:ext>
            </a:extLst>
          </p:cNvPr>
          <p:cNvCxnSpPr>
            <a:cxnSpLocks/>
            <a:stCxn id="66" idx="2"/>
            <a:endCxn id="14" idx="1"/>
          </p:cNvCxnSpPr>
          <p:nvPr/>
        </p:nvCxnSpPr>
        <p:spPr>
          <a:xfrm rot="16200000" flipH="1">
            <a:off x="525945" y="3963335"/>
            <a:ext cx="404893" cy="33543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" name="Elbow Connector 140">
            <a:extLst>
              <a:ext uri="{FF2B5EF4-FFF2-40B4-BE49-F238E27FC236}">
                <a16:creationId xmlns:a16="http://schemas.microsoft.com/office/drawing/2014/main" id="{7CF93A1E-E63C-4108-9855-93BDE6190E8F}"/>
              </a:ext>
            </a:extLst>
          </p:cNvPr>
          <p:cNvCxnSpPr>
            <a:cxnSpLocks/>
            <a:stCxn id="66" idx="2"/>
            <a:endCxn id="13" idx="1"/>
          </p:cNvCxnSpPr>
          <p:nvPr/>
        </p:nvCxnSpPr>
        <p:spPr>
          <a:xfrm rot="16200000" flipH="1">
            <a:off x="525062" y="3964219"/>
            <a:ext cx="324224" cy="25300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" name="Straight Connector 74">
            <a:extLst>
              <a:ext uri="{FF2B5EF4-FFF2-40B4-BE49-F238E27FC236}">
                <a16:creationId xmlns:a16="http://schemas.microsoft.com/office/drawing/2014/main" id="{6698DD86-1F54-48FE-B8F6-811134066E6A}"/>
              </a:ext>
            </a:extLst>
          </p:cNvPr>
          <p:cNvCxnSpPr>
            <a:cxnSpLocks/>
            <a:stCxn id="16" idx="3"/>
            <a:endCxn id="17" idx="1"/>
          </p:cNvCxnSpPr>
          <p:nvPr/>
        </p:nvCxnSpPr>
        <p:spPr>
          <a:xfrm flipV="1">
            <a:off x="1955614" y="3068005"/>
            <a:ext cx="2643596" cy="20610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9" name="Straight Connector 78">
            <a:extLst>
              <a:ext uri="{FF2B5EF4-FFF2-40B4-BE49-F238E27FC236}">
                <a16:creationId xmlns:a16="http://schemas.microsoft.com/office/drawing/2014/main" id="{6E210E5C-B26E-46B2-9385-56CC4CFC7324}"/>
              </a:ext>
            </a:extLst>
          </p:cNvPr>
          <p:cNvCxnSpPr>
            <a:cxnSpLocks/>
            <a:stCxn id="14" idx="3"/>
            <a:endCxn id="15" idx="1"/>
          </p:cNvCxnSpPr>
          <p:nvPr/>
        </p:nvCxnSpPr>
        <p:spPr>
          <a:xfrm flipV="1">
            <a:off x="2322141" y="4215249"/>
            <a:ext cx="774546" cy="118252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Rectangle 81">
            <a:extLst>
              <a:ext uri="{FF2B5EF4-FFF2-40B4-BE49-F238E27FC236}">
                <a16:creationId xmlns:a16="http://schemas.microsoft.com/office/drawing/2014/main" id="{4FBB10C3-A4FD-4644-850F-DA06FC98B261}"/>
              </a:ext>
            </a:extLst>
          </p:cNvPr>
          <p:cNvSpPr/>
          <p:nvPr/>
        </p:nvSpPr>
        <p:spPr>
          <a:xfrm>
            <a:off x="3779415" y="432150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3" name="Elbow Connector 140">
            <a:extLst>
              <a:ext uri="{FF2B5EF4-FFF2-40B4-BE49-F238E27FC236}">
                <a16:creationId xmlns:a16="http://schemas.microsoft.com/office/drawing/2014/main" id="{8F32733C-481D-4DEF-80F9-74C648752E69}"/>
              </a:ext>
            </a:extLst>
          </p:cNvPr>
          <p:cNvCxnSpPr>
            <a:cxnSpLocks/>
            <a:stCxn id="11" idx="3"/>
            <a:endCxn id="82" idx="3"/>
          </p:cNvCxnSpPr>
          <p:nvPr/>
        </p:nvCxnSpPr>
        <p:spPr>
          <a:xfrm>
            <a:off x="1479256" y="2273842"/>
            <a:ext cx="2449511" cy="2088807"/>
          </a:xfrm>
          <a:prstGeom prst="bentConnector3">
            <a:avLst>
              <a:gd name="adj1" fmla="val 1221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8" name="Rectangle 87">
            <a:extLst>
              <a:ext uri="{FF2B5EF4-FFF2-40B4-BE49-F238E27FC236}">
                <a16:creationId xmlns:a16="http://schemas.microsoft.com/office/drawing/2014/main" id="{A272CA3C-146C-4450-BFE6-964E4259135D}"/>
              </a:ext>
            </a:extLst>
          </p:cNvPr>
          <p:cNvSpPr/>
          <p:nvPr/>
        </p:nvSpPr>
        <p:spPr>
          <a:xfrm>
            <a:off x="3776342" y="449734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89" name="Elbow Connector 140">
            <a:extLst>
              <a:ext uri="{FF2B5EF4-FFF2-40B4-BE49-F238E27FC236}">
                <a16:creationId xmlns:a16="http://schemas.microsoft.com/office/drawing/2014/main" id="{C62516CB-DDBF-49CA-9049-02B449934486}"/>
              </a:ext>
            </a:extLst>
          </p:cNvPr>
          <p:cNvCxnSpPr>
            <a:cxnSpLocks/>
            <a:stCxn id="11" idx="3"/>
            <a:endCxn id="88" idx="3"/>
          </p:cNvCxnSpPr>
          <p:nvPr/>
        </p:nvCxnSpPr>
        <p:spPr>
          <a:xfrm>
            <a:off x="1479256" y="2273842"/>
            <a:ext cx="2446438" cy="2264647"/>
          </a:xfrm>
          <a:prstGeom prst="bentConnector3">
            <a:avLst>
              <a:gd name="adj1" fmla="val 12213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2" name="Rectangle 91">
            <a:extLst>
              <a:ext uri="{FF2B5EF4-FFF2-40B4-BE49-F238E27FC236}">
                <a16:creationId xmlns:a16="http://schemas.microsoft.com/office/drawing/2014/main" id="{8B8FFC50-8F2F-4928-A9B5-CD4E4AE00796}"/>
              </a:ext>
            </a:extLst>
          </p:cNvPr>
          <p:cNvSpPr/>
          <p:nvPr/>
        </p:nvSpPr>
        <p:spPr>
          <a:xfrm>
            <a:off x="3787577" y="4116959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93" name="Elbow Connector 140">
            <a:extLst>
              <a:ext uri="{FF2B5EF4-FFF2-40B4-BE49-F238E27FC236}">
                <a16:creationId xmlns:a16="http://schemas.microsoft.com/office/drawing/2014/main" id="{D0F0FA36-F4FF-4584-8AF3-56D15C2381FD}"/>
              </a:ext>
            </a:extLst>
          </p:cNvPr>
          <p:cNvCxnSpPr>
            <a:cxnSpLocks/>
            <a:stCxn id="16" idx="3"/>
            <a:endCxn id="92" idx="3"/>
          </p:cNvCxnSpPr>
          <p:nvPr/>
        </p:nvCxnSpPr>
        <p:spPr>
          <a:xfrm>
            <a:off x="1955614" y="3274107"/>
            <a:ext cx="1981315" cy="884000"/>
          </a:xfrm>
          <a:prstGeom prst="bentConnector3">
            <a:avLst>
              <a:gd name="adj1" fmla="val 111538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TextBox 97">
            <a:extLst>
              <a:ext uri="{FF2B5EF4-FFF2-40B4-BE49-F238E27FC236}">
                <a16:creationId xmlns:a16="http://schemas.microsoft.com/office/drawing/2014/main" id="{7E325CA6-B514-437E-B618-978AB008C0B4}"/>
              </a:ext>
            </a:extLst>
          </p:cNvPr>
          <p:cNvSpPr txBox="1"/>
          <p:nvPr/>
        </p:nvSpPr>
        <p:spPr>
          <a:xfrm>
            <a:off x="425188" y="4650205"/>
            <a:ext cx="173791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/>
              <a:t>installedServices</a:t>
            </a:r>
            <a:endParaRPr lang="en-US" dirty="0"/>
          </a:p>
        </p:txBody>
      </p:sp>
      <p:sp>
        <p:nvSpPr>
          <p:cNvPr id="99" name="TextBox 98">
            <a:extLst>
              <a:ext uri="{FF2B5EF4-FFF2-40B4-BE49-F238E27FC236}">
                <a16:creationId xmlns:a16="http://schemas.microsoft.com/office/drawing/2014/main" id="{D2C0EFD9-D302-4291-BCF4-A4FACF3E6F3A}"/>
              </a:ext>
            </a:extLst>
          </p:cNvPr>
          <p:cNvSpPr txBox="1"/>
          <p:nvPr/>
        </p:nvSpPr>
        <p:spPr>
          <a:xfrm>
            <a:off x="797528" y="5111110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00" name="Elbow Connector 140">
            <a:extLst>
              <a:ext uri="{FF2B5EF4-FFF2-40B4-BE49-F238E27FC236}">
                <a16:creationId xmlns:a16="http://schemas.microsoft.com/office/drawing/2014/main" id="{C29CC5BD-0231-4DF4-87B5-D03D61ED1411}"/>
              </a:ext>
            </a:extLst>
          </p:cNvPr>
          <p:cNvCxnSpPr>
            <a:cxnSpLocks/>
            <a:stCxn id="18" idx="2"/>
            <a:endCxn id="98" idx="1"/>
          </p:cNvCxnSpPr>
          <p:nvPr/>
        </p:nvCxnSpPr>
        <p:spPr>
          <a:xfrm rot="16200000" flipH="1">
            <a:off x="-1776986" y="2632697"/>
            <a:ext cx="4270766" cy="133581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3" name="Rectangle 102">
            <a:extLst>
              <a:ext uri="{FF2B5EF4-FFF2-40B4-BE49-F238E27FC236}">
                <a16:creationId xmlns:a16="http://schemas.microsoft.com/office/drawing/2014/main" id="{F6D0508E-7ECA-45D9-ABE2-1602FC5AF91F}"/>
              </a:ext>
            </a:extLst>
          </p:cNvPr>
          <p:cNvSpPr/>
          <p:nvPr/>
        </p:nvSpPr>
        <p:spPr>
          <a:xfrm>
            <a:off x="475538" y="492814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4" name="Elbow Connector 140">
            <a:extLst>
              <a:ext uri="{FF2B5EF4-FFF2-40B4-BE49-F238E27FC236}">
                <a16:creationId xmlns:a16="http://schemas.microsoft.com/office/drawing/2014/main" id="{8CF0960A-ED5D-418A-B087-0463472C9DF4}"/>
              </a:ext>
            </a:extLst>
          </p:cNvPr>
          <p:cNvCxnSpPr>
            <a:cxnSpLocks/>
            <a:stCxn id="103" idx="2"/>
            <a:endCxn id="99" idx="1"/>
          </p:cNvCxnSpPr>
          <p:nvPr/>
        </p:nvCxnSpPr>
        <p:spPr>
          <a:xfrm rot="16200000" flipH="1">
            <a:off x="531205" y="5029452"/>
            <a:ext cx="285333" cy="247314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26C8A905-B67F-437F-896C-8A2AE364949C}"/>
              </a:ext>
            </a:extLst>
          </p:cNvPr>
          <p:cNvSpPr txBox="1"/>
          <p:nvPr/>
        </p:nvSpPr>
        <p:spPr>
          <a:xfrm>
            <a:off x="896110" y="5230092"/>
            <a:ext cx="12604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serviceType</a:t>
            </a:r>
            <a:endParaRPr lang="en-US" i="1" dirty="0"/>
          </a:p>
        </p:txBody>
      </p:sp>
      <p:cxnSp>
        <p:nvCxnSpPr>
          <p:cNvPr id="110" name="Elbow Connector 140">
            <a:extLst>
              <a:ext uri="{FF2B5EF4-FFF2-40B4-BE49-F238E27FC236}">
                <a16:creationId xmlns:a16="http://schemas.microsoft.com/office/drawing/2014/main" id="{E80B86E3-A8DE-4204-993B-7891DF91B3DF}"/>
              </a:ext>
            </a:extLst>
          </p:cNvPr>
          <p:cNvCxnSpPr>
            <a:cxnSpLocks/>
            <a:stCxn id="103" idx="2"/>
            <a:endCxn id="109" idx="1"/>
          </p:cNvCxnSpPr>
          <p:nvPr/>
        </p:nvCxnSpPr>
        <p:spPr>
          <a:xfrm rot="16200000" flipH="1">
            <a:off x="521005" y="5039652"/>
            <a:ext cx="404315" cy="34589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7" name="TextBox 136">
            <a:extLst>
              <a:ext uri="{FF2B5EF4-FFF2-40B4-BE49-F238E27FC236}">
                <a16:creationId xmlns:a16="http://schemas.microsoft.com/office/drawing/2014/main" id="{24D094FB-175C-4D2E-9A6A-B4B8CF6360A6}"/>
              </a:ext>
            </a:extLst>
          </p:cNvPr>
          <p:cNvSpPr txBox="1"/>
          <p:nvPr/>
        </p:nvSpPr>
        <p:spPr>
          <a:xfrm>
            <a:off x="409865" y="6325122"/>
            <a:ext cx="150381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activeServices</a:t>
            </a:r>
            <a:endParaRPr lang="en-US" dirty="0"/>
          </a:p>
        </p:txBody>
      </p:sp>
      <p:cxnSp>
        <p:nvCxnSpPr>
          <p:cNvPr id="138" name="Elbow Connector 140">
            <a:extLst>
              <a:ext uri="{FF2B5EF4-FFF2-40B4-BE49-F238E27FC236}">
                <a16:creationId xmlns:a16="http://schemas.microsoft.com/office/drawing/2014/main" id="{FA8BCE83-881C-4FE7-911A-C0256760E76C}"/>
              </a:ext>
            </a:extLst>
          </p:cNvPr>
          <p:cNvCxnSpPr>
            <a:cxnSpLocks/>
            <a:stCxn id="18" idx="2"/>
            <a:endCxn id="137" idx="1"/>
          </p:cNvCxnSpPr>
          <p:nvPr/>
        </p:nvCxnSpPr>
        <p:spPr>
          <a:xfrm rot="16200000" flipH="1">
            <a:off x="-2622105" y="3477817"/>
            <a:ext cx="5945683" cy="118258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1" name="TextBox 140">
            <a:extLst>
              <a:ext uri="{FF2B5EF4-FFF2-40B4-BE49-F238E27FC236}">
                <a16:creationId xmlns:a16="http://schemas.microsoft.com/office/drawing/2014/main" id="{5438441C-205C-47AB-B578-6EF5DC218305}"/>
              </a:ext>
            </a:extLst>
          </p:cNvPr>
          <p:cNvSpPr txBox="1"/>
          <p:nvPr/>
        </p:nvSpPr>
        <p:spPr>
          <a:xfrm>
            <a:off x="424354" y="7349819"/>
            <a:ext cx="2124492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installedApplications</a:t>
            </a:r>
            <a:endParaRPr lang="en-US" dirty="0"/>
          </a:p>
        </p:txBody>
      </p:sp>
      <p:sp>
        <p:nvSpPr>
          <p:cNvPr id="142" name="TextBox 141">
            <a:extLst>
              <a:ext uri="{FF2B5EF4-FFF2-40B4-BE49-F238E27FC236}">
                <a16:creationId xmlns:a16="http://schemas.microsoft.com/office/drawing/2014/main" id="{83FCDBC1-CB33-4468-BAE1-98FD58D58BCB}"/>
              </a:ext>
            </a:extLst>
          </p:cNvPr>
          <p:cNvSpPr txBox="1"/>
          <p:nvPr/>
        </p:nvSpPr>
        <p:spPr>
          <a:xfrm>
            <a:off x="428083" y="8334112"/>
            <a:ext cx="1890389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/>
              <a:t>activeApplications</a:t>
            </a:r>
            <a:endParaRPr lang="en-US" dirty="0"/>
          </a:p>
        </p:txBody>
      </p:sp>
      <p:cxnSp>
        <p:nvCxnSpPr>
          <p:cNvPr id="143" name="Elbow Connector 140">
            <a:extLst>
              <a:ext uri="{FF2B5EF4-FFF2-40B4-BE49-F238E27FC236}">
                <a16:creationId xmlns:a16="http://schemas.microsoft.com/office/drawing/2014/main" id="{C5593FC1-3BD6-4766-9EE9-5254330035C4}"/>
              </a:ext>
            </a:extLst>
          </p:cNvPr>
          <p:cNvCxnSpPr>
            <a:cxnSpLocks/>
            <a:stCxn id="18" idx="2"/>
            <a:endCxn id="141" idx="1"/>
          </p:cNvCxnSpPr>
          <p:nvPr/>
        </p:nvCxnSpPr>
        <p:spPr>
          <a:xfrm rot="16200000" flipH="1">
            <a:off x="-3127210" y="3982921"/>
            <a:ext cx="6970380" cy="132747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6" name="Elbow Connector 140">
            <a:extLst>
              <a:ext uri="{FF2B5EF4-FFF2-40B4-BE49-F238E27FC236}">
                <a16:creationId xmlns:a16="http://schemas.microsoft.com/office/drawing/2014/main" id="{69B45DC0-A44E-418D-A7F0-188C01B6A19F}"/>
              </a:ext>
            </a:extLst>
          </p:cNvPr>
          <p:cNvCxnSpPr>
            <a:cxnSpLocks/>
            <a:stCxn id="18" idx="2"/>
            <a:endCxn id="142" idx="1"/>
          </p:cNvCxnSpPr>
          <p:nvPr/>
        </p:nvCxnSpPr>
        <p:spPr>
          <a:xfrm rot="16200000" flipH="1">
            <a:off x="-3617491" y="4473203"/>
            <a:ext cx="7954673" cy="136476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9" name="TextBox 148">
            <a:extLst>
              <a:ext uri="{FF2B5EF4-FFF2-40B4-BE49-F238E27FC236}">
                <a16:creationId xmlns:a16="http://schemas.microsoft.com/office/drawing/2014/main" id="{63D52BF9-0FA0-4EB5-8BD4-1E294D2B835B}"/>
              </a:ext>
            </a:extLst>
          </p:cNvPr>
          <p:cNvSpPr txBox="1"/>
          <p:nvPr/>
        </p:nvSpPr>
        <p:spPr>
          <a:xfrm>
            <a:off x="799215" y="6778565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sp>
        <p:nvSpPr>
          <p:cNvPr id="152" name="Rectangle 151">
            <a:extLst>
              <a:ext uri="{FF2B5EF4-FFF2-40B4-BE49-F238E27FC236}">
                <a16:creationId xmlns:a16="http://schemas.microsoft.com/office/drawing/2014/main" id="{C166A5AA-D024-4034-9A91-3A39A6BB19B9}"/>
              </a:ext>
            </a:extLst>
          </p:cNvPr>
          <p:cNvSpPr/>
          <p:nvPr/>
        </p:nvSpPr>
        <p:spPr>
          <a:xfrm>
            <a:off x="470033" y="659669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53" name="Elbow Connector 140">
            <a:extLst>
              <a:ext uri="{FF2B5EF4-FFF2-40B4-BE49-F238E27FC236}">
                <a16:creationId xmlns:a16="http://schemas.microsoft.com/office/drawing/2014/main" id="{F2423F2C-6A8B-4F77-B32D-C6AAC432ED16}"/>
              </a:ext>
            </a:extLst>
          </p:cNvPr>
          <p:cNvCxnSpPr>
            <a:cxnSpLocks/>
            <a:stCxn id="152" idx="2"/>
            <a:endCxn id="149" idx="1"/>
          </p:cNvCxnSpPr>
          <p:nvPr/>
        </p:nvCxnSpPr>
        <p:spPr>
          <a:xfrm rot="16200000" flipH="1">
            <a:off x="529843" y="6693858"/>
            <a:ext cx="284239" cy="254506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6" name="TextBox 155">
            <a:extLst>
              <a:ext uri="{FF2B5EF4-FFF2-40B4-BE49-F238E27FC236}">
                <a16:creationId xmlns:a16="http://schemas.microsoft.com/office/drawing/2014/main" id="{26AD23E5-7BF7-482A-8C1E-7407DA5F1191}"/>
              </a:ext>
            </a:extLst>
          </p:cNvPr>
          <p:cNvSpPr txBox="1"/>
          <p:nvPr/>
        </p:nvSpPr>
        <p:spPr>
          <a:xfrm>
            <a:off x="899494" y="6880179"/>
            <a:ext cx="1129348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err="1"/>
              <a:t>service</a:t>
            </a:r>
            <a:r>
              <a:rPr lang="en-US"/>
              <a:t>_id</a:t>
            </a:r>
            <a:endParaRPr lang="en-US" dirty="0"/>
          </a:p>
        </p:txBody>
      </p:sp>
      <p:cxnSp>
        <p:nvCxnSpPr>
          <p:cNvPr id="157" name="Elbow Connector 140">
            <a:extLst>
              <a:ext uri="{FF2B5EF4-FFF2-40B4-BE49-F238E27FC236}">
                <a16:creationId xmlns:a16="http://schemas.microsoft.com/office/drawing/2014/main" id="{9CFEF729-4F4F-4982-AE27-873501787875}"/>
              </a:ext>
            </a:extLst>
          </p:cNvPr>
          <p:cNvCxnSpPr>
            <a:cxnSpLocks/>
            <a:stCxn id="152" idx="2"/>
            <a:endCxn id="156" idx="1"/>
          </p:cNvCxnSpPr>
          <p:nvPr/>
        </p:nvCxnSpPr>
        <p:spPr>
          <a:xfrm rot="16200000" flipH="1">
            <a:off x="529175" y="6694525"/>
            <a:ext cx="385853" cy="35478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0" name="TextBox 159">
            <a:extLst>
              <a:ext uri="{FF2B5EF4-FFF2-40B4-BE49-F238E27FC236}">
                <a16:creationId xmlns:a16="http://schemas.microsoft.com/office/drawing/2014/main" id="{D3AC7100-1B80-4D2C-87F8-064945050252}"/>
              </a:ext>
            </a:extLst>
          </p:cNvPr>
          <p:cNvSpPr txBox="1"/>
          <p:nvPr/>
        </p:nvSpPr>
        <p:spPr>
          <a:xfrm>
            <a:off x="793128" y="779729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sp>
        <p:nvSpPr>
          <p:cNvPr id="170" name="Rectangle 169">
            <a:extLst>
              <a:ext uri="{FF2B5EF4-FFF2-40B4-BE49-F238E27FC236}">
                <a16:creationId xmlns:a16="http://schemas.microsoft.com/office/drawing/2014/main" id="{10F520EF-CC4E-4C23-A210-860BD4B82008}"/>
              </a:ext>
            </a:extLst>
          </p:cNvPr>
          <p:cNvSpPr/>
          <p:nvPr/>
        </p:nvSpPr>
        <p:spPr>
          <a:xfrm>
            <a:off x="504733" y="76246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71" name="Elbow Connector 140">
            <a:extLst>
              <a:ext uri="{FF2B5EF4-FFF2-40B4-BE49-F238E27FC236}">
                <a16:creationId xmlns:a16="http://schemas.microsoft.com/office/drawing/2014/main" id="{1375B98E-363E-4C76-B5B5-830875846D54}"/>
              </a:ext>
            </a:extLst>
          </p:cNvPr>
          <p:cNvCxnSpPr>
            <a:cxnSpLocks/>
            <a:stCxn id="170" idx="2"/>
            <a:endCxn id="160" idx="1"/>
          </p:cNvCxnSpPr>
          <p:nvPr/>
        </p:nvCxnSpPr>
        <p:spPr>
          <a:xfrm rot="16200000" flipH="1">
            <a:off x="548766" y="7737599"/>
            <a:ext cx="275004" cy="213719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5" name="TextBox 174">
            <a:extLst>
              <a:ext uri="{FF2B5EF4-FFF2-40B4-BE49-F238E27FC236}">
                <a16:creationId xmlns:a16="http://schemas.microsoft.com/office/drawing/2014/main" id="{97935FE1-5828-4E50-AD6A-B200B2F4142A}"/>
              </a:ext>
            </a:extLst>
          </p:cNvPr>
          <p:cNvSpPr txBox="1"/>
          <p:nvPr/>
        </p:nvSpPr>
        <p:spPr>
          <a:xfrm>
            <a:off x="888199" y="7891705"/>
            <a:ext cx="1660647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/>
              <a:t>applicationType</a:t>
            </a:r>
            <a:endParaRPr lang="en-US" dirty="0"/>
          </a:p>
        </p:txBody>
      </p:sp>
      <p:cxnSp>
        <p:nvCxnSpPr>
          <p:cNvPr id="176" name="Elbow Connector 140">
            <a:extLst>
              <a:ext uri="{FF2B5EF4-FFF2-40B4-BE49-F238E27FC236}">
                <a16:creationId xmlns:a16="http://schemas.microsoft.com/office/drawing/2014/main" id="{BB2885F3-FB11-4CE9-9160-6A7627C06350}"/>
              </a:ext>
            </a:extLst>
          </p:cNvPr>
          <p:cNvCxnSpPr>
            <a:cxnSpLocks/>
            <a:stCxn id="170" idx="2"/>
            <a:endCxn id="175" idx="1"/>
          </p:cNvCxnSpPr>
          <p:nvPr/>
        </p:nvCxnSpPr>
        <p:spPr>
          <a:xfrm rot="16200000" flipH="1">
            <a:off x="549097" y="7737269"/>
            <a:ext cx="369414" cy="308790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3" name="TextBox 182">
            <a:extLst>
              <a:ext uri="{FF2B5EF4-FFF2-40B4-BE49-F238E27FC236}">
                <a16:creationId xmlns:a16="http://schemas.microsoft.com/office/drawing/2014/main" id="{F34096F2-8417-4167-BE15-07B532E2FD9A}"/>
              </a:ext>
            </a:extLst>
          </p:cNvPr>
          <p:cNvSpPr txBox="1"/>
          <p:nvPr/>
        </p:nvSpPr>
        <p:spPr>
          <a:xfrm>
            <a:off x="806137" y="882464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application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184" name="TextBox 183">
            <a:extLst>
              <a:ext uri="{FF2B5EF4-FFF2-40B4-BE49-F238E27FC236}">
                <a16:creationId xmlns:a16="http://schemas.microsoft.com/office/drawing/2014/main" id="{F2AB409A-5BCF-46A0-A8BC-B378A35617C6}"/>
              </a:ext>
            </a:extLst>
          </p:cNvPr>
          <p:cNvSpPr txBox="1"/>
          <p:nvPr/>
        </p:nvSpPr>
        <p:spPr>
          <a:xfrm>
            <a:off x="875563" y="8919057"/>
            <a:ext cx="1513684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  <a:lvl1pPr>
              <a:defRPr i="1"/>
            </a:lvl1pPr>
          </a:lstStyle>
          <a:p>
            <a:r>
              <a:rPr lang="en-US" dirty="0" err="1"/>
              <a:t>application_id</a:t>
            </a:r>
            <a:endParaRPr lang="en-US" dirty="0"/>
          </a:p>
        </p:txBody>
      </p:sp>
      <p:sp>
        <p:nvSpPr>
          <p:cNvPr id="185" name="Rectangle 184">
            <a:extLst>
              <a:ext uri="{FF2B5EF4-FFF2-40B4-BE49-F238E27FC236}">
                <a16:creationId xmlns:a16="http://schemas.microsoft.com/office/drawing/2014/main" id="{8CB0EA08-A95F-4898-99C2-70C5F22EA806}"/>
              </a:ext>
            </a:extLst>
          </p:cNvPr>
          <p:cNvSpPr/>
          <p:nvPr/>
        </p:nvSpPr>
        <p:spPr>
          <a:xfrm>
            <a:off x="536916" y="861776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86" name="Elbow Connector 140">
            <a:extLst>
              <a:ext uri="{FF2B5EF4-FFF2-40B4-BE49-F238E27FC236}">
                <a16:creationId xmlns:a16="http://schemas.microsoft.com/office/drawing/2014/main" id="{EB31CCB3-73A3-4A09-AB9A-5574B75F5578}"/>
              </a:ext>
            </a:extLst>
          </p:cNvPr>
          <p:cNvCxnSpPr>
            <a:cxnSpLocks/>
            <a:stCxn id="185" idx="2"/>
            <a:endCxn id="184" idx="1"/>
          </p:cNvCxnSpPr>
          <p:nvPr/>
        </p:nvCxnSpPr>
        <p:spPr>
          <a:xfrm rot="16200000" flipH="1">
            <a:off x="541744" y="8769904"/>
            <a:ext cx="403666" cy="263971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89" name="Elbow Connector 140">
            <a:extLst>
              <a:ext uri="{FF2B5EF4-FFF2-40B4-BE49-F238E27FC236}">
                <a16:creationId xmlns:a16="http://schemas.microsoft.com/office/drawing/2014/main" id="{DE10B6B2-F4D5-4B81-A5EE-F52882AF7B17}"/>
              </a:ext>
            </a:extLst>
          </p:cNvPr>
          <p:cNvCxnSpPr>
            <a:cxnSpLocks/>
            <a:stCxn id="185" idx="2"/>
            <a:endCxn id="183" idx="1"/>
          </p:cNvCxnSpPr>
          <p:nvPr/>
        </p:nvCxnSpPr>
        <p:spPr>
          <a:xfrm rot="16200000" flipH="1">
            <a:off x="554236" y="8757412"/>
            <a:ext cx="309256" cy="194545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9B0FE216-C3AC-4851-AEA0-F9189F0749D2}"/>
              </a:ext>
            </a:extLst>
          </p:cNvPr>
          <p:cNvSpPr txBox="1"/>
          <p:nvPr/>
        </p:nvSpPr>
        <p:spPr>
          <a:xfrm>
            <a:off x="3096687" y="4711952"/>
            <a:ext cx="884473" cy="646331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</p:txBody>
      </p:sp>
      <p:sp>
        <p:nvSpPr>
          <p:cNvPr id="197" name="TextBox 196">
            <a:extLst>
              <a:ext uri="{FF2B5EF4-FFF2-40B4-BE49-F238E27FC236}">
                <a16:creationId xmlns:a16="http://schemas.microsoft.com/office/drawing/2014/main" id="{A7D9BB8B-8C92-4C09-8465-152779ADCD52}"/>
              </a:ext>
            </a:extLst>
          </p:cNvPr>
          <p:cNvSpPr txBox="1"/>
          <p:nvPr/>
        </p:nvSpPr>
        <p:spPr>
          <a:xfrm>
            <a:off x="1216409" y="572031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sp>
        <p:nvSpPr>
          <p:cNvPr id="198" name="TextBox 197">
            <a:extLst>
              <a:ext uri="{FF2B5EF4-FFF2-40B4-BE49-F238E27FC236}">
                <a16:creationId xmlns:a16="http://schemas.microsoft.com/office/drawing/2014/main" id="{AEF37FEE-0F33-4F0A-BEC9-7B20B6C112E1}"/>
              </a:ext>
            </a:extLst>
          </p:cNvPr>
          <p:cNvSpPr txBox="1"/>
          <p:nvPr/>
        </p:nvSpPr>
        <p:spPr>
          <a:xfrm>
            <a:off x="1313298" y="5834897"/>
            <a:ext cx="1568506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i="1" dirty="0" err="1"/>
              <a:t>dataConnector</a:t>
            </a:r>
            <a:endParaRPr lang="en-US" i="1" dirty="0"/>
          </a:p>
        </p:txBody>
      </p:sp>
      <p:cxnSp>
        <p:nvCxnSpPr>
          <p:cNvPr id="199" name="Elbow Connector 140">
            <a:extLst>
              <a:ext uri="{FF2B5EF4-FFF2-40B4-BE49-F238E27FC236}">
                <a16:creationId xmlns:a16="http://schemas.microsoft.com/office/drawing/2014/main" id="{D631BA54-238E-4057-A012-4FC251D6B030}"/>
              </a:ext>
            </a:extLst>
          </p:cNvPr>
          <p:cNvCxnSpPr>
            <a:cxnSpLocks/>
            <a:stCxn id="200" idx="2"/>
            <a:endCxn id="198" idx="1"/>
          </p:cNvCxnSpPr>
          <p:nvPr/>
        </p:nvCxnSpPr>
        <p:spPr>
          <a:xfrm rot="16200000" flipH="1">
            <a:off x="936295" y="5642560"/>
            <a:ext cx="436276" cy="31773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0" name="Rectangle 199">
            <a:extLst>
              <a:ext uri="{FF2B5EF4-FFF2-40B4-BE49-F238E27FC236}">
                <a16:creationId xmlns:a16="http://schemas.microsoft.com/office/drawing/2014/main" id="{225D4C9A-E637-43C9-82B9-D79EC365A8ED}"/>
              </a:ext>
            </a:extLst>
          </p:cNvPr>
          <p:cNvSpPr/>
          <p:nvPr/>
        </p:nvSpPr>
        <p:spPr>
          <a:xfrm>
            <a:off x="920892" y="55009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03" name="Elbow Connector 140">
            <a:extLst>
              <a:ext uri="{FF2B5EF4-FFF2-40B4-BE49-F238E27FC236}">
                <a16:creationId xmlns:a16="http://schemas.microsoft.com/office/drawing/2014/main" id="{58A506A1-AF13-4576-B186-8A5EFD381863}"/>
              </a:ext>
            </a:extLst>
          </p:cNvPr>
          <p:cNvCxnSpPr>
            <a:cxnSpLocks/>
            <a:stCxn id="200" idx="2"/>
            <a:endCxn id="197" idx="1"/>
          </p:cNvCxnSpPr>
          <p:nvPr/>
        </p:nvCxnSpPr>
        <p:spPr>
          <a:xfrm rot="16200000" flipH="1">
            <a:off x="945140" y="5633714"/>
            <a:ext cx="321696" cy="220841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Straight Connector 212">
            <a:extLst>
              <a:ext uri="{FF2B5EF4-FFF2-40B4-BE49-F238E27FC236}">
                <a16:creationId xmlns:a16="http://schemas.microsoft.com/office/drawing/2014/main" id="{53BDC312-A62D-4C36-86F1-6C2340B2F5B4}"/>
              </a:ext>
            </a:extLst>
          </p:cNvPr>
          <p:cNvCxnSpPr>
            <a:cxnSpLocks/>
            <a:stCxn id="109" idx="3"/>
            <a:endCxn id="192" idx="1"/>
          </p:cNvCxnSpPr>
          <p:nvPr/>
        </p:nvCxnSpPr>
        <p:spPr>
          <a:xfrm flipV="1">
            <a:off x="2156520" y="5035118"/>
            <a:ext cx="940167" cy="379640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92CFDED0-F8EF-45F5-A834-0751A4C8BA5A}"/>
              </a:ext>
            </a:extLst>
          </p:cNvPr>
          <p:cNvSpPr txBox="1"/>
          <p:nvPr/>
        </p:nvSpPr>
        <p:spPr>
          <a:xfrm>
            <a:off x="3169205" y="6516807"/>
            <a:ext cx="876587" cy="461665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connectors</a:t>
            </a:r>
          </a:p>
          <a:p>
            <a:r>
              <a:rPr lang="en-US" sz="1200" dirty="0"/>
              <a:t>descriptor</a:t>
            </a:r>
          </a:p>
        </p:txBody>
      </p:sp>
      <p:cxnSp>
        <p:nvCxnSpPr>
          <p:cNvPr id="217" name="Elbow Connector 140">
            <a:extLst>
              <a:ext uri="{FF2B5EF4-FFF2-40B4-BE49-F238E27FC236}">
                <a16:creationId xmlns:a16="http://schemas.microsoft.com/office/drawing/2014/main" id="{16FABD9F-01AA-4B36-ACC0-F08F34E2CE4D}"/>
              </a:ext>
            </a:extLst>
          </p:cNvPr>
          <p:cNvCxnSpPr>
            <a:cxnSpLocks/>
            <a:stCxn id="109" idx="3"/>
            <a:endCxn id="221" idx="3"/>
          </p:cNvCxnSpPr>
          <p:nvPr/>
        </p:nvCxnSpPr>
        <p:spPr>
          <a:xfrm>
            <a:off x="2156520" y="5414758"/>
            <a:ext cx="1888469" cy="1478815"/>
          </a:xfrm>
          <a:prstGeom prst="bentConnector3">
            <a:avLst>
              <a:gd name="adj1" fmla="val 112105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1" name="Rectangle 220">
            <a:extLst>
              <a:ext uri="{FF2B5EF4-FFF2-40B4-BE49-F238E27FC236}">
                <a16:creationId xmlns:a16="http://schemas.microsoft.com/office/drawing/2014/main" id="{12CCC299-1F24-427A-94E6-3A76CFFF2380}"/>
              </a:ext>
            </a:extLst>
          </p:cNvPr>
          <p:cNvSpPr/>
          <p:nvPr/>
        </p:nvSpPr>
        <p:spPr>
          <a:xfrm>
            <a:off x="3895637" y="6852425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3" name="Rectangle 222">
            <a:extLst>
              <a:ext uri="{FF2B5EF4-FFF2-40B4-BE49-F238E27FC236}">
                <a16:creationId xmlns:a16="http://schemas.microsoft.com/office/drawing/2014/main" id="{22A8AC7C-A34E-436F-8ED4-89E027FC2819}"/>
              </a:ext>
            </a:extLst>
          </p:cNvPr>
          <p:cNvSpPr/>
          <p:nvPr/>
        </p:nvSpPr>
        <p:spPr>
          <a:xfrm>
            <a:off x="3890839" y="6625287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24" name="Elbow Connector 140">
            <a:extLst>
              <a:ext uri="{FF2B5EF4-FFF2-40B4-BE49-F238E27FC236}">
                <a16:creationId xmlns:a16="http://schemas.microsoft.com/office/drawing/2014/main" id="{87DC3E3D-FB7F-4FCB-A922-738E624CD5B6}"/>
              </a:ext>
            </a:extLst>
          </p:cNvPr>
          <p:cNvCxnSpPr>
            <a:cxnSpLocks/>
            <a:stCxn id="198" idx="3"/>
            <a:endCxn id="223" idx="3"/>
          </p:cNvCxnSpPr>
          <p:nvPr/>
        </p:nvCxnSpPr>
        <p:spPr>
          <a:xfrm>
            <a:off x="2881804" y="6019563"/>
            <a:ext cx="1158387" cy="646872"/>
          </a:xfrm>
          <a:prstGeom prst="bentConnector3">
            <a:avLst>
              <a:gd name="adj1" fmla="val 119734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1" name="Straight Connector 230">
            <a:extLst>
              <a:ext uri="{FF2B5EF4-FFF2-40B4-BE49-F238E27FC236}">
                <a16:creationId xmlns:a16="http://schemas.microsoft.com/office/drawing/2014/main" id="{C3A382E2-93F4-4C9E-9F89-A4F98DEA4C0A}"/>
              </a:ext>
            </a:extLst>
          </p:cNvPr>
          <p:cNvCxnSpPr>
            <a:cxnSpLocks/>
            <a:stCxn id="156" idx="3"/>
            <a:endCxn id="216" idx="1"/>
          </p:cNvCxnSpPr>
          <p:nvPr/>
        </p:nvCxnSpPr>
        <p:spPr>
          <a:xfrm flipV="1">
            <a:off x="2028842" y="6747640"/>
            <a:ext cx="1140363" cy="317205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4" name="TextBox 233">
            <a:extLst>
              <a:ext uri="{FF2B5EF4-FFF2-40B4-BE49-F238E27FC236}">
                <a16:creationId xmlns:a16="http://schemas.microsoft.com/office/drawing/2014/main" id="{4370A05D-3F90-4FF8-A5DF-9F777074AD51}"/>
              </a:ext>
            </a:extLst>
          </p:cNvPr>
          <p:cNvSpPr txBox="1"/>
          <p:nvPr/>
        </p:nvSpPr>
        <p:spPr>
          <a:xfrm>
            <a:off x="3182149" y="7658553"/>
            <a:ext cx="884473" cy="830997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name</a:t>
            </a:r>
          </a:p>
          <a:p>
            <a:r>
              <a:rPr lang="en-US" sz="1200" dirty="0"/>
              <a:t>version</a:t>
            </a:r>
          </a:p>
          <a:p>
            <a:r>
              <a:rPr lang="en-US" sz="1200" dirty="0"/>
              <a:t>description</a:t>
            </a:r>
          </a:p>
          <a:p>
            <a:r>
              <a:rPr lang="en-US" sz="1200" dirty="0"/>
              <a:t>services</a:t>
            </a:r>
          </a:p>
        </p:txBody>
      </p:sp>
      <p:cxnSp>
        <p:nvCxnSpPr>
          <p:cNvPr id="235" name="Straight Connector 234">
            <a:extLst>
              <a:ext uri="{FF2B5EF4-FFF2-40B4-BE49-F238E27FC236}">
                <a16:creationId xmlns:a16="http://schemas.microsoft.com/office/drawing/2014/main" id="{0E23CC30-AB71-4472-B17D-97354713A6C8}"/>
              </a:ext>
            </a:extLst>
          </p:cNvPr>
          <p:cNvCxnSpPr>
            <a:cxnSpLocks/>
            <a:stCxn id="175" idx="3"/>
            <a:endCxn id="234" idx="1"/>
          </p:cNvCxnSpPr>
          <p:nvPr/>
        </p:nvCxnSpPr>
        <p:spPr>
          <a:xfrm flipV="1">
            <a:off x="2548846" y="8074052"/>
            <a:ext cx="633303" cy="231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9" name="Rectangle 238">
            <a:extLst>
              <a:ext uri="{FF2B5EF4-FFF2-40B4-BE49-F238E27FC236}">
                <a16:creationId xmlns:a16="http://schemas.microsoft.com/office/drawing/2014/main" id="{B02E2857-FD43-4838-A769-F3E9A67CDF4B}"/>
              </a:ext>
            </a:extLst>
          </p:cNvPr>
          <p:cNvSpPr/>
          <p:nvPr/>
        </p:nvSpPr>
        <p:spPr>
          <a:xfrm>
            <a:off x="3915010" y="8292964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40" name="Elbow Connector 140">
            <a:extLst>
              <a:ext uri="{FF2B5EF4-FFF2-40B4-BE49-F238E27FC236}">
                <a16:creationId xmlns:a16="http://schemas.microsoft.com/office/drawing/2014/main" id="{CBA22D97-6BF9-44FA-950D-99D203FC43AB}"/>
              </a:ext>
            </a:extLst>
          </p:cNvPr>
          <p:cNvCxnSpPr>
            <a:cxnSpLocks/>
            <a:stCxn id="109" idx="3"/>
            <a:endCxn id="239" idx="3"/>
          </p:cNvCxnSpPr>
          <p:nvPr/>
        </p:nvCxnSpPr>
        <p:spPr>
          <a:xfrm>
            <a:off x="2156520" y="5414758"/>
            <a:ext cx="1907842" cy="2919354"/>
          </a:xfrm>
          <a:prstGeom prst="bentConnector3">
            <a:avLst>
              <a:gd name="adj1" fmla="val 122703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4" name="TextBox 243">
            <a:extLst>
              <a:ext uri="{FF2B5EF4-FFF2-40B4-BE49-F238E27FC236}">
                <a16:creationId xmlns:a16="http://schemas.microsoft.com/office/drawing/2014/main" id="{617CB928-36EB-4A11-BDB1-8D12E4E1DEFA}"/>
              </a:ext>
            </a:extLst>
          </p:cNvPr>
          <p:cNvSpPr txBox="1"/>
          <p:nvPr/>
        </p:nvSpPr>
        <p:spPr>
          <a:xfrm>
            <a:off x="3182149" y="896969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45" name="Straight Connector 244">
            <a:extLst>
              <a:ext uri="{FF2B5EF4-FFF2-40B4-BE49-F238E27FC236}">
                <a16:creationId xmlns:a16="http://schemas.microsoft.com/office/drawing/2014/main" id="{3A3F3066-F4CA-4BC4-98C1-7D3A65EABFFF}"/>
              </a:ext>
            </a:extLst>
          </p:cNvPr>
          <p:cNvCxnSpPr>
            <a:cxnSpLocks/>
            <a:stCxn id="184" idx="3"/>
            <a:endCxn id="244" idx="1"/>
          </p:cNvCxnSpPr>
          <p:nvPr/>
        </p:nvCxnSpPr>
        <p:spPr>
          <a:xfrm>
            <a:off x="2389247" y="9103723"/>
            <a:ext cx="792902" cy="447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Elbow Connector 140">
            <a:extLst>
              <a:ext uri="{FF2B5EF4-FFF2-40B4-BE49-F238E27FC236}">
                <a16:creationId xmlns:a16="http://schemas.microsoft.com/office/drawing/2014/main" id="{96CB9BED-E631-4CE7-82E2-DAB7F16F9E1F}"/>
              </a:ext>
            </a:extLst>
          </p:cNvPr>
          <p:cNvCxnSpPr>
            <a:cxnSpLocks/>
            <a:stCxn id="156" idx="3"/>
            <a:endCxn id="244" idx="3"/>
          </p:cNvCxnSpPr>
          <p:nvPr/>
        </p:nvCxnSpPr>
        <p:spPr>
          <a:xfrm>
            <a:off x="2028842" y="7064845"/>
            <a:ext cx="1837918" cy="2043351"/>
          </a:xfrm>
          <a:prstGeom prst="bentConnector3">
            <a:avLst>
              <a:gd name="adj1" fmla="val 153680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3" name="TextBox 252">
            <a:extLst>
              <a:ext uri="{FF2B5EF4-FFF2-40B4-BE49-F238E27FC236}">
                <a16:creationId xmlns:a16="http://schemas.microsoft.com/office/drawing/2014/main" id="{F35C4D2C-AD04-46BB-AE41-98B0C5EFBC2B}"/>
              </a:ext>
            </a:extLst>
          </p:cNvPr>
          <p:cNvSpPr txBox="1"/>
          <p:nvPr/>
        </p:nvSpPr>
        <p:spPr>
          <a:xfrm>
            <a:off x="436029" y="9400233"/>
            <a:ext cx="1090363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/>
              <a:t>resources</a:t>
            </a:r>
          </a:p>
        </p:txBody>
      </p:sp>
      <p:sp>
        <p:nvSpPr>
          <p:cNvPr id="254" name="TextBox 253">
            <a:extLst>
              <a:ext uri="{FF2B5EF4-FFF2-40B4-BE49-F238E27FC236}">
                <a16:creationId xmlns:a16="http://schemas.microsoft.com/office/drawing/2014/main" id="{B1009B41-BDC6-44BD-B979-DB1761F82C60}"/>
              </a:ext>
            </a:extLst>
          </p:cNvPr>
          <p:cNvSpPr txBox="1"/>
          <p:nvPr/>
        </p:nvSpPr>
        <p:spPr>
          <a:xfrm>
            <a:off x="779220" y="9840111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5" name="TextBox 254">
            <a:extLst>
              <a:ext uri="{FF2B5EF4-FFF2-40B4-BE49-F238E27FC236}">
                <a16:creationId xmlns:a16="http://schemas.microsoft.com/office/drawing/2014/main" id="{B5163851-6EFE-43BC-934F-AFCFD3CADDE6}"/>
              </a:ext>
            </a:extLst>
          </p:cNvPr>
          <p:cNvSpPr txBox="1"/>
          <p:nvPr/>
        </p:nvSpPr>
        <p:spPr>
          <a:xfrm>
            <a:off x="900735" y="9929537"/>
            <a:ext cx="1377300" cy="369332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accent2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/>
          <a:p>
            <a:r>
              <a:rPr lang="en-US" dirty="0" err="1"/>
              <a:t>resources</a:t>
            </a:r>
            <a:r>
              <a:rPr lang="en-US" i="1" dirty="0" err="1"/>
              <a:t>_id</a:t>
            </a:r>
            <a:endParaRPr lang="en-US" i="1" dirty="0"/>
          </a:p>
        </p:txBody>
      </p:sp>
      <p:sp>
        <p:nvSpPr>
          <p:cNvPr id="258" name="TextBox 257">
            <a:extLst>
              <a:ext uri="{FF2B5EF4-FFF2-40B4-BE49-F238E27FC236}">
                <a16:creationId xmlns:a16="http://schemas.microsoft.com/office/drawing/2014/main" id="{002D833D-E1EC-4CA5-AC35-B95FEEEAA85E}"/>
              </a:ext>
            </a:extLst>
          </p:cNvPr>
          <p:cNvSpPr txBox="1"/>
          <p:nvPr/>
        </p:nvSpPr>
        <p:spPr>
          <a:xfrm>
            <a:off x="3185548" y="9981086"/>
            <a:ext cx="684611" cy="27699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/>
              <a:t>services</a:t>
            </a:r>
          </a:p>
        </p:txBody>
      </p:sp>
      <p:cxnSp>
        <p:nvCxnSpPr>
          <p:cNvPr id="259" name="Straight Connector 258">
            <a:extLst>
              <a:ext uri="{FF2B5EF4-FFF2-40B4-BE49-F238E27FC236}">
                <a16:creationId xmlns:a16="http://schemas.microsoft.com/office/drawing/2014/main" id="{B9317DCC-4EC7-48E7-8D5C-C62DE72D2D32}"/>
              </a:ext>
            </a:extLst>
          </p:cNvPr>
          <p:cNvCxnSpPr>
            <a:cxnSpLocks/>
            <a:stCxn id="255" idx="3"/>
            <a:endCxn id="258" idx="1"/>
          </p:cNvCxnSpPr>
          <p:nvPr/>
        </p:nvCxnSpPr>
        <p:spPr>
          <a:xfrm>
            <a:off x="2278035" y="10114203"/>
            <a:ext cx="907513" cy="5383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2" name="Elbow Connector 140">
            <a:extLst>
              <a:ext uri="{FF2B5EF4-FFF2-40B4-BE49-F238E27FC236}">
                <a16:creationId xmlns:a16="http://schemas.microsoft.com/office/drawing/2014/main" id="{4DB3439B-D208-4430-8E10-13F63AF05601}"/>
              </a:ext>
            </a:extLst>
          </p:cNvPr>
          <p:cNvCxnSpPr>
            <a:cxnSpLocks/>
            <a:stCxn id="156" idx="3"/>
            <a:endCxn id="258" idx="3"/>
          </p:cNvCxnSpPr>
          <p:nvPr/>
        </p:nvCxnSpPr>
        <p:spPr>
          <a:xfrm>
            <a:off x="2028842" y="7064845"/>
            <a:ext cx="1841317" cy="3054741"/>
          </a:xfrm>
          <a:prstGeom prst="bentConnector3">
            <a:avLst>
              <a:gd name="adj1" fmla="val 153581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7" name="Elbow Connector 140">
            <a:extLst>
              <a:ext uri="{FF2B5EF4-FFF2-40B4-BE49-F238E27FC236}">
                <a16:creationId xmlns:a16="http://schemas.microsoft.com/office/drawing/2014/main" id="{CB6AA51D-C7AB-481B-A9BD-7D0B0E0C2FDC}"/>
              </a:ext>
            </a:extLst>
          </p:cNvPr>
          <p:cNvCxnSpPr>
            <a:cxnSpLocks/>
            <a:stCxn id="18" idx="2"/>
            <a:endCxn id="253" idx="1"/>
          </p:cNvCxnSpPr>
          <p:nvPr/>
        </p:nvCxnSpPr>
        <p:spPr>
          <a:xfrm rot="16200000" flipH="1">
            <a:off x="-4146579" y="5002291"/>
            <a:ext cx="9020794" cy="144422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1" name="Rectangle 270">
            <a:extLst>
              <a:ext uri="{FF2B5EF4-FFF2-40B4-BE49-F238E27FC236}">
                <a16:creationId xmlns:a16="http://schemas.microsoft.com/office/drawing/2014/main" id="{8844DFCD-E00A-4211-9D49-7440EDCFE242}"/>
              </a:ext>
            </a:extLst>
          </p:cNvPr>
          <p:cNvSpPr/>
          <p:nvPr/>
        </p:nvSpPr>
        <p:spPr>
          <a:xfrm>
            <a:off x="510677" y="9676986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272" name="Elbow Connector 140">
            <a:extLst>
              <a:ext uri="{FF2B5EF4-FFF2-40B4-BE49-F238E27FC236}">
                <a16:creationId xmlns:a16="http://schemas.microsoft.com/office/drawing/2014/main" id="{417DEA73-B468-4CDA-8387-30810DEEA250}"/>
              </a:ext>
            </a:extLst>
          </p:cNvPr>
          <p:cNvCxnSpPr>
            <a:cxnSpLocks/>
            <a:stCxn id="271" idx="2"/>
            <a:endCxn id="255" idx="1"/>
          </p:cNvCxnSpPr>
          <p:nvPr/>
        </p:nvCxnSpPr>
        <p:spPr>
          <a:xfrm rot="16200000" flipH="1">
            <a:off x="565584" y="9779051"/>
            <a:ext cx="354921" cy="315382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5" name="Elbow Connector 140">
            <a:extLst>
              <a:ext uri="{FF2B5EF4-FFF2-40B4-BE49-F238E27FC236}">
                <a16:creationId xmlns:a16="http://schemas.microsoft.com/office/drawing/2014/main" id="{38107580-9171-4CC8-B893-FC36C7D7D85F}"/>
              </a:ext>
            </a:extLst>
          </p:cNvPr>
          <p:cNvCxnSpPr>
            <a:cxnSpLocks/>
            <a:stCxn id="271" idx="2"/>
            <a:endCxn id="254" idx="1"/>
          </p:cNvCxnSpPr>
          <p:nvPr/>
        </p:nvCxnSpPr>
        <p:spPr>
          <a:xfrm rot="16200000" flipH="1">
            <a:off x="549539" y="9795095"/>
            <a:ext cx="265495" cy="193867"/>
          </a:xfrm>
          <a:prstGeom prst="bentConnector2">
            <a:avLst/>
          </a:prstGeom>
          <a:ln>
            <a:solidFill>
              <a:schemeClr val="accent6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0" name="Elbow Connector 125">
            <a:extLst>
              <a:ext uri="{FF2B5EF4-FFF2-40B4-BE49-F238E27FC236}">
                <a16:creationId xmlns:a16="http://schemas.microsoft.com/office/drawing/2014/main" id="{55EB7C23-A987-4CF1-803F-338CBEDC938E}"/>
              </a:ext>
            </a:extLst>
          </p:cNvPr>
          <p:cNvCxnSpPr/>
          <p:nvPr/>
        </p:nvCxnSpPr>
        <p:spPr>
          <a:xfrm rot="10800000" flipV="1">
            <a:off x="7709312" y="1132678"/>
            <a:ext cx="264415" cy="3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1" name="Elbow Connector 128">
            <a:extLst>
              <a:ext uri="{FF2B5EF4-FFF2-40B4-BE49-F238E27FC236}">
                <a16:creationId xmlns:a16="http://schemas.microsoft.com/office/drawing/2014/main" id="{505F1163-8C16-4A17-91CC-75E17AF130E6}"/>
              </a:ext>
            </a:extLst>
          </p:cNvPr>
          <p:cNvCxnSpPr/>
          <p:nvPr/>
        </p:nvCxnSpPr>
        <p:spPr>
          <a:xfrm rot="10800000">
            <a:off x="7709309" y="135829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2" name="TextBox 291">
            <a:extLst>
              <a:ext uri="{FF2B5EF4-FFF2-40B4-BE49-F238E27FC236}">
                <a16:creationId xmlns:a16="http://schemas.microsoft.com/office/drawing/2014/main" id="{5608BDC6-2D77-4DE6-8AEE-31A8C28B4C0D}"/>
              </a:ext>
            </a:extLst>
          </p:cNvPr>
          <p:cNvSpPr txBox="1"/>
          <p:nvPr/>
        </p:nvSpPr>
        <p:spPr>
          <a:xfrm>
            <a:off x="8119064" y="1302002"/>
            <a:ext cx="197562" cy="143378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/>
            </a:solidFill>
            <a:prstDash val="dash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3" name="TextBox 292">
            <a:extLst>
              <a:ext uri="{FF2B5EF4-FFF2-40B4-BE49-F238E27FC236}">
                <a16:creationId xmlns:a16="http://schemas.microsoft.com/office/drawing/2014/main" id="{2C8B4A59-490F-4423-8B96-39C1326C2AAD}"/>
              </a:ext>
            </a:extLst>
          </p:cNvPr>
          <p:cNvSpPr txBox="1"/>
          <p:nvPr/>
        </p:nvSpPr>
        <p:spPr>
          <a:xfrm>
            <a:off x="8119064" y="1060989"/>
            <a:ext cx="197562" cy="143378"/>
          </a:xfrm>
          <a:prstGeom prst="rect">
            <a:avLst/>
          </a:prstGeom>
          <a:solidFill>
            <a:schemeClr val="accent1">
              <a:lumMod val="40000"/>
              <a:lumOff val="60000"/>
            </a:schemeClr>
          </a:solidFill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294" name="TextBox 293">
            <a:extLst>
              <a:ext uri="{FF2B5EF4-FFF2-40B4-BE49-F238E27FC236}">
                <a16:creationId xmlns:a16="http://schemas.microsoft.com/office/drawing/2014/main" id="{E5EEDAA6-0385-41F3-A94E-D1D350A30823}"/>
              </a:ext>
            </a:extLst>
          </p:cNvPr>
          <p:cNvSpPr txBox="1"/>
          <p:nvPr/>
        </p:nvSpPr>
        <p:spPr>
          <a:xfrm>
            <a:off x="8316626" y="954972"/>
            <a:ext cx="713657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model</a:t>
            </a:r>
          </a:p>
        </p:txBody>
      </p:sp>
      <p:sp>
        <p:nvSpPr>
          <p:cNvPr id="295" name="TextBox 294">
            <a:extLst>
              <a:ext uri="{FF2B5EF4-FFF2-40B4-BE49-F238E27FC236}">
                <a16:creationId xmlns:a16="http://schemas.microsoft.com/office/drawing/2014/main" id="{77409F2C-16D5-49D6-9023-289772995052}"/>
              </a:ext>
            </a:extLst>
          </p:cNvPr>
          <p:cNvSpPr txBox="1"/>
          <p:nvPr/>
        </p:nvSpPr>
        <p:spPr>
          <a:xfrm>
            <a:off x="8316626" y="1204414"/>
            <a:ext cx="100860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endParaRPr lang="en-US" sz="1600" dirty="0"/>
          </a:p>
        </p:txBody>
      </p:sp>
      <p:sp>
        <p:nvSpPr>
          <p:cNvPr id="296" name="TextBox 295">
            <a:extLst>
              <a:ext uri="{FF2B5EF4-FFF2-40B4-BE49-F238E27FC236}">
                <a16:creationId xmlns:a16="http://schemas.microsoft.com/office/drawing/2014/main" id="{0275B88C-818C-4744-820F-C935AE543A8C}"/>
              </a:ext>
            </a:extLst>
          </p:cNvPr>
          <p:cNvSpPr txBox="1"/>
          <p:nvPr/>
        </p:nvSpPr>
        <p:spPr>
          <a:xfrm>
            <a:off x="7569195" y="747526"/>
            <a:ext cx="4062132" cy="1986499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297" name="Elbow Connector 125">
            <a:extLst>
              <a:ext uri="{FF2B5EF4-FFF2-40B4-BE49-F238E27FC236}">
                <a16:creationId xmlns:a16="http://schemas.microsoft.com/office/drawing/2014/main" id="{72FA9817-FC8A-43FF-9CE6-9C540D02107A}"/>
              </a:ext>
            </a:extLst>
          </p:cNvPr>
          <p:cNvCxnSpPr/>
          <p:nvPr/>
        </p:nvCxnSpPr>
        <p:spPr>
          <a:xfrm rot="10800000" flipV="1">
            <a:off x="7721344" y="1632728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8" name="Elbow Connector 128">
            <a:extLst>
              <a:ext uri="{FF2B5EF4-FFF2-40B4-BE49-F238E27FC236}">
                <a16:creationId xmlns:a16="http://schemas.microsoft.com/office/drawing/2014/main" id="{8B1E246E-DEA2-43EE-B72F-4E9054B1EFC7}"/>
              </a:ext>
            </a:extLst>
          </p:cNvPr>
          <p:cNvCxnSpPr/>
          <p:nvPr/>
        </p:nvCxnSpPr>
        <p:spPr>
          <a:xfrm rot="10800000">
            <a:off x="7721341" y="185834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chemeClr val="tx1"/>
            </a:solidFill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9" name="TextBox 298">
            <a:extLst>
              <a:ext uri="{FF2B5EF4-FFF2-40B4-BE49-F238E27FC236}">
                <a16:creationId xmlns:a16="http://schemas.microsoft.com/office/drawing/2014/main" id="{B693B202-3186-4399-9293-9735D03ADC0F}"/>
              </a:ext>
            </a:extLst>
          </p:cNvPr>
          <p:cNvSpPr txBox="1"/>
          <p:nvPr/>
        </p:nvSpPr>
        <p:spPr>
          <a:xfrm>
            <a:off x="8131096" y="1802052"/>
            <a:ext cx="197562" cy="143378"/>
          </a:xfrm>
          <a:prstGeom prst="rect">
            <a:avLst/>
          </a:prstGeom>
          <a:solidFill>
            <a:schemeClr val="bg1">
              <a:lumMod val="85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0" name="TextBox 299">
            <a:extLst>
              <a:ext uri="{FF2B5EF4-FFF2-40B4-BE49-F238E27FC236}">
                <a16:creationId xmlns:a16="http://schemas.microsoft.com/office/drawing/2014/main" id="{AD1D302B-DA23-40A8-8857-DC4950CDC4F1}"/>
              </a:ext>
            </a:extLst>
          </p:cNvPr>
          <p:cNvSpPr txBox="1"/>
          <p:nvPr/>
        </p:nvSpPr>
        <p:spPr>
          <a:xfrm>
            <a:off x="8131096" y="1561039"/>
            <a:ext cx="197562" cy="143378"/>
          </a:xfrm>
          <a:prstGeom prst="rect">
            <a:avLst/>
          </a:prstGeom>
          <a:solidFill>
            <a:schemeClr val="accent2">
              <a:lumMod val="60000"/>
              <a:lumOff val="40000"/>
            </a:schemeClr>
          </a:solidFill>
          <a:ln>
            <a:solidFill>
              <a:schemeClr val="accent2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1" name="TextBox 300">
            <a:extLst>
              <a:ext uri="{FF2B5EF4-FFF2-40B4-BE49-F238E27FC236}">
                <a16:creationId xmlns:a16="http://schemas.microsoft.com/office/drawing/2014/main" id="{34B16CC6-3DAD-446C-BB61-B0271E4F4C15}"/>
              </a:ext>
            </a:extLst>
          </p:cNvPr>
          <p:cNvSpPr txBox="1"/>
          <p:nvPr/>
        </p:nvSpPr>
        <p:spPr>
          <a:xfrm>
            <a:off x="8328658" y="1455022"/>
            <a:ext cx="269612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 err="1"/>
              <a:t>submodel</a:t>
            </a:r>
            <a:r>
              <a:rPr lang="en-US" sz="1600" dirty="0"/>
              <a:t> elements collection</a:t>
            </a:r>
          </a:p>
        </p:txBody>
      </p:sp>
      <p:sp>
        <p:nvSpPr>
          <p:cNvPr id="302" name="TextBox 301">
            <a:extLst>
              <a:ext uri="{FF2B5EF4-FFF2-40B4-BE49-F238E27FC236}">
                <a16:creationId xmlns:a16="http://schemas.microsoft.com/office/drawing/2014/main" id="{5AC50A9C-6489-42F8-AD1B-C90141D22611}"/>
              </a:ext>
            </a:extLst>
          </p:cNvPr>
          <p:cNvSpPr txBox="1"/>
          <p:nvPr/>
        </p:nvSpPr>
        <p:spPr>
          <a:xfrm>
            <a:off x="8328658" y="1704464"/>
            <a:ext cx="3362331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passive      dynamic      active elements</a:t>
            </a:r>
          </a:p>
        </p:txBody>
      </p:sp>
      <p:cxnSp>
        <p:nvCxnSpPr>
          <p:cNvPr id="303" name="Elbow Connector 128">
            <a:extLst>
              <a:ext uri="{FF2B5EF4-FFF2-40B4-BE49-F238E27FC236}">
                <a16:creationId xmlns:a16="http://schemas.microsoft.com/office/drawing/2014/main" id="{EB4A850A-F716-4383-B464-0B99D75AABD6}"/>
              </a:ext>
            </a:extLst>
          </p:cNvPr>
          <p:cNvCxnSpPr/>
          <p:nvPr/>
        </p:nvCxnSpPr>
        <p:spPr>
          <a:xfrm rot="10800000">
            <a:off x="7721341" y="2095084"/>
            <a:ext cx="264418" cy="2985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6" name="TextBox 305">
            <a:extLst>
              <a:ext uri="{FF2B5EF4-FFF2-40B4-BE49-F238E27FC236}">
                <a16:creationId xmlns:a16="http://schemas.microsoft.com/office/drawing/2014/main" id="{CAD1F762-A83A-4234-93A8-9008434294E0}"/>
              </a:ext>
            </a:extLst>
          </p:cNvPr>
          <p:cNvSpPr txBox="1"/>
          <p:nvPr/>
        </p:nvSpPr>
        <p:spPr>
          <a:xfrm>
            <a:off x="8131096" y="2242947"/>
            <a:ext cx="197562" cy="143378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307" name="TextBox 306">
            <a:extLst>
              <a:ext uri="{FF2B5EF4-FFF2-40B4-BE49-F238E27FC236}">
                <a16:creationId xmlns:a16="http://schemas.microsoft.com/office/drawing/2014/main" id="{860313E3-25DA-4F8B-9EA3-15F3509BE6BB}"/>
              </a:ext>
            </a:extLst>
          </p:cNvPr>
          <p:cNvSpPr txBox="1"/>
          <p:nvPr/>
        </p:nvSpPr>
        <p:spPr>
          <a:xfrm>
            <a:off x="8328658" y="1929909"/>
            <a:ext cx="98347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reference</a:t>
            </a:r>
          </a:p>
        </p:txBody>
      </p:sp>
      <p:sp>
        <p:nvSpPr>
          <p:cNvPr id="308" name="TextBox 307">
            <a:extLst>
              <a:ext uri="{FF2B5EF4-FFF2-40B4-BE49-F238E27FC236}">
                <a16:creationId xmlns:a16="http://schemas.microsoft.com/office/drawing/2014/main" id="{6A22016F-0425-42FF-A10D-3A8B78C2955B}"/>
              </a:ext>
            </a:extLst>
          </p:cNvPr>
          <p:cNvSpPr txBox="1"/>
          <p:nvPr/>
        </p:nvSpPr>
        <p:spPr>
          <a:xfrm>
            <a:off x="8328658" y="2119954"/>
            <a:ext cx="2650982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in Planning (gray background)</a:t>
            </a:r>
          </a:p>
        </p:txBody>
      </p:sp>
      <p:sp>
        <p:nvSpPr>
          <p:cNvPr id="309" name="TextBox 308">
            <a:extLst>
              <a:ext uri="{FF2B5EF4-FFF2-40B4-BE49-F238E27FC236}">
                <a16:creationId xmlns:a16="http://schemas.microsoft.com/office/drawing/2014/main" id="{37792BE5-4247-4964-A943-6D4AFA4F261F}"/>
              </a:ext>
            </a:extLst>
          </p:cNvPr>
          <p:cNvSpPr txBox="1"/>
          <p:nvPr/>
        </p:nvSpPr>
        <p:spPr>
          <a:xfrm>
            <a:off x="8070562" y="2383401"/>
            <a:ext cx="23115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i="1" dirty="0" err="1"/>
              <a:t>i</a:t>
            </a:r>
            <a:endParaRPr lang="en-US" sz="1600" i="1" dirty="0"/>
          </a:p>
        </p:txBody>
      </p:sp>
      <p:sp>
        <p:nvSpPr>
          <p:cNvPr id="310" name="Rectangle 309">
            <a:extLst>
              <a:ext uri="{FF2B5EF4-FFF2-40B4-BE49-F238E27FC236}">
                <a16:creationId xmlns:a16="http://schemas.microsoft.com/office/drawing/2014/main" id="{7FDEEB6E-BBD1-49C5-8C43-D30B7973E619}"/>
              </a:ext>
            </a:extLst>
          </p:cNvPr>
          <p:cNvSpPr/>
          <p:nvPr/>
        </p:nvSpPr>
        <p:spPr>
          <a:xfrm>
            <a:off x="5720230" y="2030091"/>
            <a:ext cx="149352" cy="82296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311" name="Elbow Connector 140">
            <a:extLst>
              <a:ext uri="{FF2B5EF4-FFF2-40B4-BE49-F238E27FC236}">
                <a16:creationId xmlns:a16="http://schemas.microsoft.com/office/drawing/2014/main" id="{0DC8AC6E-1AE9-4147-916D-2079015CAC88}"/>
              </a:ext>
            </a:extLst>
          </p:cNvPr>
          <p:cNvCxnSpPr>
            <a:cxnSpLocks/>
            <a:stCxn id="11" idx="3"/>
            <a:endCxn id="310" idx="3"/>
          </p:cNvCxnSpPr>
          <p:nvPr/>
        </p:nvCxnSpPr>
        <p:spPr>
          <a:xfrm flipV="1">
            <a:off x="1479256" y="2071239"/>
            <a:ext cx="4390326" cy="202603"/>
          </a:xfrm>
          <a:prstGeom prst="bentConnector3">
            <a:avLst>
              <a:gd name="adj1" fmla="val 105207"/>
            </a:avLst>
          </a:prstGeom>
          <a:ln>
            <a:solidFill>
              <a:srgbClr val="FF0000"/>
            </a:solidFill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TextBox 313">
            <a:extLst>
              <a:ext uri="{FF2B5EF4-FFF2-40B4-BE49-F238E27FC236}">
                <a16:creationId xmlns:a16="http://schemas.microsoft.com/office/drawing/2014/main" id="{BE083E17-3A70-4EA6-ACCB-A062AAAD93EF}"/>
              </a:ext>
            </a:extLst>
          </p:cNvPr>
          <p:cNvSpPr txBox="1"/>
          <p:nvPr/>
        </p:nvSpPr>
        <p:spPr>
          <a:xfrm>
            <a:off x="8342067" y="2356953"/>
            <a:ext cx="3224344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generic name part, to be substituted</a:t>
            </a: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B726E7A1-6D99-4142-B04C-91A2376CF4F5}"/>
              </a:ext>
            </a:extLst>
          </p:cNvPr>
          <p:cNvSpPr txBox="1"/>
          <p:nvPr/>
        </p:nvSpPr>
        <p:spPr>
          <a:xfrm>
            <a:off x="435190" y="10411561"/>
            <a:ext cx="877291" cy="369332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accent6">
                <a:lumMod val="75000"/>
              </a:schemeClr>
            </a:solidFill>
            <a:prstDash val="dash"/>
          </a:ln>
        </p:spPr>
        <p:txBody>
          <a:bodyPr wrap="none" rtlCol="0">
            <a:spAutoFit/>
          </a:bodyPr>
          <a:lstStyle>
            <a:defPPr>
              <a:defRPr lang="en-US"/>
            </a:defPPr>
          </a:lstStyle>
          <a:p>
            <a:r>
              <a:rPr lang="en-US" dirty="0" err="1"/>
              <a:t>netMgt</a:t>
            </a:r>
            <a:endParaRPr lang="en-US" dirty="0"/>
          </a:p>
        </p:txBody>
      </p:sp>
      <p:cxnSp>
        <p:nvCxnSpPr>
          <p:cNvPr id="125" name="Elbow Connector 140">
            <a:extLst>
              <a:ext uri="{FF2B5EF4-FFF2-40B4-BE49-F238E27FC236}">
                <a16:creationId xmlns:a16="http://schemas.microsoft.com/office/drawing/2014/main" id="{17D148A0-A97D-4056-AECC-88F48A6758FC}"/>
              </a:ext>
            </a:extLst>
          </p:cNvPr>
          <p:cNvCxnSpPr>
            <a:cxnSpLocks/>
            <a:stCxn id="18" idx="2"/>
            <a:endCxn id="124" idx="1"/>
          </p:cNvCxnSpPr>
          <p:nvPr/>
        </p:nvCxnSpPr>
        <p:spPr>
          <a:xfrm rot="16200000" flipH="1">
            <a:off x="-4652663" y="5508374"/>
            <a:ext cx="10032122" cy="143583"/>
          </a:xfrm>
          <a:prstGeom prst="bentConnector2">
            <a:avLst/>
          </a:prstGeom>
          <a:ln>
            <a:headEnd type="triangl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8" name="TextBox 127">
            <a:extLst>
              <a:ext uri="{FF2B5EF4-FFF2-40B4-BE49-F238E27FC236}">
                <a16:creationId xmlns:a16="http://schemas.microsoft.com/office/drawing/2014/main" id="{ED17AAD4-7DC7-49C5-95EF-BDD98384E9D8}"/>
              </a:ext>
            </a:extLst>
          </p:cNvPr>
          <p:cNvSpPr txBox="1"/>
          <p:nvPr/>
        </p:nvSpPr>
        <p:spPr>
          <a:xfrm>
            <a:off x="5244916" y="9625533"/>
            <a:ext cx="1805046" cy="1200329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sz="1200" dirty="0" err="1"/>
              <a:t>highPort</a:t>
            </a:r>
            <a:endParaRPr lang="en-US" sz="1200" dirty="0"/>
          </a:p>
          <a:p>
            <a:r>
              <a:rPr lang="en-US" sz="1200" dirty="0" err="1"/>
              <a:t>lowPort</a:t>
            </a:r>
            <a:endParaRPr lang="en-US" sz="1200" dirty="0"/>
          </a:p>
          <a:p>
            <a:r>
              <a:rPr lang="en-US" sz="1200" dirty="0" err="1"/>
              <a:t>getPort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obtainPort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releasePort</a:t>
            </a:r>
            <a:r>
              <a:rPr lang="en-US" sz="1200" dirty="0"/>
              <a:t>(String)</a:t>
            </a:r>
          </a:p>
          <a:p>
            <a:r>
              <a:rPr lang="en-US" sz="1200" dirty="0" err="1"/>
              <a:t>reservePort</a:t>
            </a:r>
            <a:r>
              <a:rPr lang="en-US" sz="1200" dirty="0"/>
              <a:t>(String, String)</a:t>
            </a:r>
            <a:endParaRPr lang="en-DE" sz="1200" dirty="0"/>
          </a:p>
        </p:txBody>
      </p:sp>
      <p:cxnSp>
        <p:nvCxnSpPr>
          <p:cNvPr id="129" name="Straight Connector 128">
            <a:extLst>
              <a:ext uri="{FF2B5EF4-FFF2-40B4-BE49-F238E27FC236}">
                <a16:creationId xmlns:a16="http://schemas.microsoft.com/office/drawing/2014/main" id="{0301307E-AA40-4C05-85F8-3FBD3CFEBE2D}"/>
              </a:ext>
            </a:extLst>
          </p:cNvPr>
          <p:cNvCxnSpPr>
            <a:cxnSpLocks/>
            <a:stCxn id="124" idx="3"/>
            <a:endCxn id="128" idx="1"/>
          </p:cNvCxnSpPr>
          <p:nvPr/>
        </p:nvCxnSpPr>
        <p:spPr>
          <a:xfrm flipV="1">
            <a:off x="1312481" y="10225698"/>
            <a:ext cx="3932435" cy="370529"/>
          </a:xfrm>
          <a:prstGeom prst="line">
            <a:avLst/>
          </a:prstGeom>
          <a:ln>
            <a:solidFill>
              <a:schemeClr val="tx1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2" name="TextBox 131">
            <a:extLst>
              <a:ext uri="{FF2B5EF4-FFF2-40B4-BE49-F238E27FC236}">
                <a16:creationId xmlns:a16="http://schemas.microsoft.com/office/drawing/2014/main" id="{03D191D5-1E3E-4CD9-A448-6E7C17AA26C5}"/>
              </a:ext>
            </a:extLst>
          </p:cNvPr>
          <p:cNvSpPr txBox="1"/>
          <p:nvPr/>
        </p:nvSpPr>
        <p:spPr>
          <a:xfrm>
            <a:off x="9071969" y="1802052"/>
            <a:ext cx="197562" cy="143378"/>
          </a:xfrm>
          <a:prstGeom prst="rect">
            <a:avLst/>
          </a:prstGeom>
          <a:solidFill>
            <a:schemeClr val="accent4">
              <a:lumMod val="40000"/>
              <a:lumOff val="60000"/>
            </a:schemeClr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866E6E7A-980A-4910-B5F0-5C4D49932BC8}"/>
              </a:ext>
            </a:extLst>
          </p:cNvPr>
          <p:cNvSpPr txBox="1"/>
          <p:nvPr/>
        </p:nvSpPr>
        <p:spPr>
          <a:xfrm>
            <a:off x="10046438" y="1811694"/>
            <a:ext cx="197562" cy="143378"/>
          </a:xfrm>
          <a:prstGeom prst="rect">
            <a:avLst/>
          </a:prstGeom>
          <a:solidFill>
            <a:srgbClr val="A3E8F1"/>
          </a:solidFill>
          <a:ln>
            <a:solidFill>
              <a:schemeClr val="tx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9758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>
            <a:extLst>
              <a:ext uri="{FF2B5EF4-FFF2-40B4-BE49-F238E27FC236}">
                <a16:creationId xmlns:a16="http://schemas.microsoft.com/office/drawing/2014/main" id="{1E1EF531-DC57-4E4A-B660-3F497043B3CE}"/>
              </a:ext>
            </a:extLst>
          </p:cNvPr>
          <p:cNvSpPr txBox="1"/>
          <p:nvPr/>
        </p:nvSpPr>
        <p:spPr>
          <a:xfrm>
            <a:off x="1600200" y="245428"/>
            <a:ext cx="3009900" cy="23241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Basic functions</a:t>
            </a:r>
            <a:endParaRPr lang="en-DE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485108C2-C24B-47F1-AD5D-5EA224A339BD}"/>
              </a:ext>
            </a:extLst>
          </p:cNvPr>
          <p:cNvSpPr txBox="1"/>
          <p:nvPr/>
        </p:nvSpPr>
        <p:spPr>
          <a:xfrm>
            <a:off x="1790700" y="11090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Transport, Connectors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A611569A-C9B7-4747-BFA1-FF612E3EEA1E}"/>
              </a:ext>
            </a:extLst>
          </p:cNvPr>
          <p:cNvSpPr txBox="1"/>
          <p:nvPr/>
        </p:nvSpPr>
        <p:spPr>
          <a:xfrm>
            <a:off x="1790700" y="6391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AAS support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3E2B25B-86B2-47C6-8DBA-C298B4E201E8}"/>
              </a:ext>
            </a:extLst>
          </p:cNvPr>
          <p:cNvSpPr txBox="1"/>
          <p:nvPr/>
        </p:nvSpPr>
        <p:spPr>
          <a:xfrm>
            <a:off x="1790700" y="15789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FC81996-2916-477A-A86A-62D3038EB8DA}"/>
              </a:ext>
            </a:extLst>
          </p:cNvPr>
          <p:cNvSpPr txBox="1"/>
          <p:nvPr/>
        </p:nvSpPr>
        <p:spPr>
          <a:xfrm>
            <a:off x="1790700" y="2048828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ECS Runtime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CFB6981-3842-4044-B21E-099EF61D4C83}"/>
              </a:ext>
            </a:extLst>
          </p:cNvPr>
          <p:cNvSpPr txBox="1"/>
          <p:nvPr/>
        </p:nvSpPr>
        <p:spPr>
          <a:xfrm>
            <a:off x="4864100" y="245428"/>
            <a:ext cx="3009900" cy="311719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Initial advanced functions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E3B2FC8-7C16-4FEE-A686-EF1306DC186B}"/>
              </a:ext>
            </a:extLst>
          </p:cNvPr>
          <p:cNvSpPr txBox="1"/>
          <p:nvPr/>
        </p:nvSpPr>
        <p:spPr>
          <a:xfrm>
            <a:off x="5054600" y="5766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Configuration model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910609BD-7F9E-48DC-A841-EAD8E69C5381}"/>
              </a:ext>
            </a:extLst>
          </p:cNvPr>
          <p:cNvSpPr txBox="1"/>
          <p:nvPr/>
        </p:nvSpPr>
        <p:spPr>
          <a:xfrm>
            <a:off x="5054600" y="10465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Artifact generation</a:t>
            </a:r>
            <a:endParaRPr lang="en-DE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19DFC039-3558-482F-B23C-B8D0FFF962B2}"/>
              </a:ext>
            </a:extLst>
          </p:cNvPr>
          <p:cNvSpPr txBox="1"/>
          <p:nvPr/>
        </p:nvSpPr>
        <p:spPr>
          <a:xfrm>
            <a:off x="5054600" y="19705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Monitoring</a:t>
            </a:r>
            <a:endParaRPr lang="en-DE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4591C9D7-1983-4AC3-BC37-9D75F9B32BA9}"/>
              </a:ext>
            </a:extLst>
          </p:cNvPr>
          <p:cNvSpPr txBox="1"/>
          <p:nvPr/>
        </p:nvSpPr>
        <p:spPr>
          <a:xfrm>
            <a:off x="5054600" y="150856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Device management</a:t>
            </a:r>
            <a:endParaRPr lang="en-DE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00FD891-1667-4BA8-874D-07A42C9FE829}"/>
              </a:ext>
            </a:extLst>
          </p:cNvPr>
          <p:cNvSpPr txBox="1"/>
          <p:nvPr/>
        </p:nvSpPr>
        <p:spPr>
          <a:xfrm>
            <a:off x="8128000" y="245428"/>
            <a:ext cx="3009900" cy="2693715"/>
          </a:xfrm>
          <a:prstGeom prst="rect">
            <a:avLst/>
          </a:prstGeom>
          <a:solidFill>
            <a:schemeClr val="accent6">
              <a:lumMod val="40000"/>
              <a:lumOff val="60000"/>
            </a:schemeClr>
          </a:solidFill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Improved/advanced functions</a:t>
            </a:r>
            <a:endParaRPr lang="en-DE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5448303-998B-431C-A9A6-31EE9420AEA4}"/>
              </a:ext>
            </a:extLst>
          </p:cNvPr>
          <p:cNvSpPr txBox="1"/>
          <p:nvPr/>
        </p:nvSpPr>
        <p:spPr>
          <a:xfrm>
            <a:off x="8305800" y="614760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Deployment optimization</a:t>
            </a:r>
            <a:endParaRPr lang="en-DE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3F8FD06C-79D5-429D-B609-2D9D383BF50F}"/>
              </a:ext>
            </a:extLst>
          </p:cNvPr>
          <p:cNvSpPr txBox="1"/>
          <p:nvPr/>
        </p:nvSpPr>
        <p:spPr>
          <a:xfrm>
            <a:off x="5051044" y="2440464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Distributed evaluation</a:t>
            </a:r>
            <a:endParaRPr lang="en-DE" dirty="0"/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A70D406-55A2-48ED-AE32-A3C8A48CD129}"/>
              </a:ext>
            </a:extLst>
          </p:cNvPr>
          <p:cNvSpPr txBox="1"/>
          <p:nvPr/>
        </p:nvSpPr>
        <p:spPr>
          <a:xfrm>
            <a:off x="8305800" y="10819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AI Toolkit</a:t>
            </a:r>
            <a:endParaRPr lang="en-DE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6FA58C7-C5BF-4449-97D1-31C197AC9C0F}"/>
              </a:ext>
            </a:extLst>
          </p:cNvPr>
          <p:cNvSpPr txBox="1"/>
          <p:nvPr/>
        </p:nvSpPr>
        <p:spPr>
          <a:xfrm>
            <a:off x="8305800" y="2452892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Security / Data protection</a:t>
            </a:r>
            <a:endParaRPr lang="en-DE" dirty="0"/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E27AED50-8956-4FEC-948D-180FA90C80F6}"/>
              </a:ext>
            </a:extLst>
          </p:cNvPr>
          <p:cNvSpPr txBox="1"/>
          <p:nvPr/>
        </p:nvSpPr>
        <p:spPr>
          <a:xfrm>
            <a:off x="5051044" y="2900696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DB06D268-4DDB-4800-8AB7-5775ED0A1CBD}"/>
              </a:ext>
            </a:extLst>
          </p:cNvPr>
          <p:cNvSpPr txBox="1"/>
          <p:nvPr/>
        </p:nvSpPr>
        <p:spPr>
          <a:xfrm>
            <a:off x="8305800" y="1978823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/>
          <a:p>
            <a:r>
              <a:rPr lang="en-US" dirty="0"/>
              <a:t>Management UI</a:t>
            </a:r>
            <a:endParaRPr lang="en-DE" dirty="0"/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ED810FB-1A09-47DD-B8E5-22A5893ADD84}"/>
              </a:ext>
            </a:extLst>
          </p:cNvPr>
          <p:cNvSpPr txBox="1"/>
          <p:nvPr/>
        </p:nvSpPr>
        <p:spPr>
          <a:xfrm>
            <a:off x="8305800" y="1514939"/>
            <a:ext cx="2628900" cy="369332"/>
          </a:xfrm>
          <a:prstGeom prst="rect">
            <a:avLst/>
          </a:prstGeom>
          <a:solidFill>
            <a:schemeClr val="bg1"/>
          </a:solidFill>
          <a:ln>
            <a:solidFill>
              <a:schemeClr val="tx1"/>
            </a:solidFill>
          </a:ln>
        </p:spPr>
        <p:txBody>
          <a:bodyPr wrap="none" rtlCol="0">
            <a:noAutofit/>
          </a:bodyPr>
          <a:lstStyle>
            <a:defPPr>
              <a:defRPr lang="en-US"/>
            </a:defPPr>
          </a:lstStyle>
          <a:p>
            <a:r>
              <a:rPr lang="en-US" dirty="0"/>
              <a:t>Monitoring</a:t>
            </a:r>
            <a:endParaRPr lang="en-DE" dirty="0"/>
          </a:p>
        </p:txBody>
      </p:sp>
    </p:spTree>
    <p:extLst>
      <p:ext uri="{BB962C8B-B14F-4D97-AF65-F5344CB8AC3E}">
        <p14:creationId xmlns:p14="http://schemas.microsoft.com/office/powerpoint/2010/main" val="408580716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32E0ED4-969D-4EA2-BC4A-CFDCC27CF4B8}"/>
              </a:ext>
            </a:extLst>
          </p:cNvPr>
          <p:cNvSpPr txBox="1"/>
          <p:nvPr/>
        </p:nvSpPr>
        <p:spPr>
          <a:xfrm>
            <a:off x="1512317" y="4053578"/>
            <a:ext cx="7587337" cy="1457509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DataTypes</a:t>
            </a:r>
            <a:endParaRPr lang="en-DE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456414E-19B4-4347-A961-13A65B6EAD20}"/>
              </a:ext>
            </a:extLst>
          </p:cNvPr>
          <p:cNvSpPr txBox="1"/>
          <p:nvPr/>
        </p:nvSpPr>
        <p:spPr>
          <a:xfrm>
            <a:off x="1512318" y="5597897"/>
            <a:ext cx="7587336" cy="2264546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MetaConcepts</a:t>
            </a:r>
            <a:endParaRPr lang="en-DE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A3625E52-762B-4E30-B1B7-DD366E0019CE}"/>
              </a:ext>
            </a:extLst>
          </p:cNvPr>
          <p:cNvSpPr txBox="1"/>
          <p:nvPr/>
        </p:nvSpPr>
        <p:spPr>
          <a:xfrm>
            <a:off x="1499616" y="2690106"/>
            <a:ext cx="7600038" cy="553678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Transport</a:t>
            </a:r>
            <a:endParaRPr lang="en-DE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64BCB160-AABB-4631-8282-F40551CD7C43}"/>
              </a:ext>
            </a:extLst>
          </p:cNvPr>
          <p:cNvSpPr txBox="1"/>
          <p:nvPr/>
        </p:nvSpPr>
        <p:spPr>
          <a:xfrm>
            <a:off x="1499615" y="2251687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Connectors</a:t>
            </a:r>
            <a:endParaRPr lang="en-DE" dirty="0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B5602B-E52D-437B-982C-19F8573B0EB0}"/>
              </a:ext>
            </a:extLst>
          </p:cNvPr>
          <p:cNvSpPr txBox="1"/>
          <p:nvPr/>
        </p:nvSpPr>
        <p:spPr>
          <a:xfrm>
            <a:off x="1499615" y="1146708"/>
            <a:ext cx="7600023" cy="104772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Services</a:t>
            </a:r>
            <a:endParaRPr lang="en-DE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365C2D5-6A3D-4402-9798-78DD8C6DCC99}"/>
              </a:ext>
            </a:extLst>
          </p:cNvPr>
          <p:cNvSpPr txBox="1"/>
          <p:nvPr/>
        </p:nvSpPr>
        <p:spPr>
          <a:xfrm>
            <a:off x="1499612" y="513854"/>
            <a:ext cx="7599977" cy="573067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Devices</a:t>
            </a:r>
            <a:endParaRPr lang="en-DE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D4844C19-0405-469F-94A3-7CA606753ED3}"/>
              </a:ext>
            </a:extLst>
          </p:cNvPr>
          <p:cNvSpPr txBox="1"/>
          <p:nvPr/>
        </p:nvSpPr>
        <p:spPr>
          <a:xfrm>
            <a:off x="1499615" y="-1178329"/>
            <a:ext cx="7599973" cy="1226014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Applications</a:t>
            </a:r>
            <a:endParaRPr lang="en-DE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3CE9299-B241-43F9-9262-588AF00A7013}"/>
              </a:ext>
            </a:extLst>
          </p:cNvPr>
          <p:cNvSpPr txBox="1"/>
          <p:nvPr/>
        </p:nvSpPr>
        <p:spPr>
          <a:xfrm>
            <a:off x="1628362" y="6055046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CResource</a:t>
            </a:r>
            <a:endParaRPr lang="en-DE" sz="1400" dirty="0"/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DDFA3FD-5BED-4872-BC22-79F8962FDE4C}"/>
              </a:ext>
            </a:extLst>
          </p:cNvPr>
          <p:cNvSpPr txBox="1"/>
          <p:nvPr/>
        </p:nvSpPr>
        <p:spPr>
          <a:xfrm>
            <a:off x="2906459" y="6050856"/>
            <a:ext cx="122529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CComponent</a:t>
            </a:r>
            <a:endParaRPr lang="en-DE" sz="1400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EAECBAA4-90A1-4691-9ED1-8A3FDF29A23A}"/>
              </a:ext>
            </a:extLst>
          </p:cNvPr>
          <p:cNvSpPr txBox="1"/>
          <p:nvPr/>
        </p:nvSpPr>
        <p:spPr>
          <a:xfrm>
            <a:off x="6176000" y="6086278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CFamily</a:t>
            </a:r>
            <a:endParaRPr lang="en-DE" sz="1400" dirty="0"/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2DB0815B-A046-4A1B-8875-AF43069E32BE}"/>
              </a:ext>
            </a:extLst>
          </p:cNvPr>
          <p:cNvSpPr txBox="1"/>
          <p:nvPr/>
        </p:nvSpPr>
        <p:spPr>
          <a:xfrm>
            <a:off x="1643883" y="6617822"/>
            <a:ext cx="130371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CConnector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destination</a:t>
            </a:r>
            <a:endParaRPr lang="en-DE" sz="1400" dirty="0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2F643B4-BB7E-4930-B897-B291CE38B42B}"/>
              </a:ext>
            </a:extLst>
          </p:cNvPr>
          <p:cNvSpPr txBox="1"/>
          <p:nvPr/>
        </p:nvSpPr>
        <p:spPr>
          <a:xfrm>
            <a:off x="1617475" y="4650649"/>
            <a:ext cx="95097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DataType</a:t>
            </a:r>
            <a:endParaRPr lang="en-DE" sz="1400" i="1" dirty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D504233-401A-462D-AAB8-D5D417561E84}"/>
              </a:ext>
            </a:extLst>
          </p:cNvPr>
          <p:cNvSpPr txBox="1"/>
          <p:nvPr/>
        </p:nvSpPr>
        <p:spPr>
          <a:xfrm>
            <a:off x="2881694" y="4456918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PrimitiveType</a:t>
            </a:r>
            <a:endParaRPr lang="en-DE" sz="14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C663964-21D6-4DF3-B163-A9C081F39570}"/>
              </a:ext>
            </a:extLst>
          </p:cNvPr>
          <p:cNvSpPr txBox="1"/>
          <p:nvPr/>
        </p:nvSpPr>
        <p:spPr>
          <a:xfrm>
            <a:off x="2881694" y="4812123"/>
            <a:ext cx="105342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RecordType</a:t>
            </a:r>
            <a:endParaRPr lang="en-DE" sz="1400" dirty="0"/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2D3C0AA5-9EC8-45D7-9F11-9DD50C9232C2}"/>
              </a:ext>
            </a:extLst>
          </p:cNvPr>
          <p:cNvSpPr txBox="1"/>
          <p:nvPr/>
        </p:nvSpPr>
        <p:spPr>
          <a:xfrm>
            <a:off x="4252445" y="4803375"/>
            <a:ext cx="53094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Field</a:t>
            </a:r>
            <a:endParaRPr lang="en-DE" sz="14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A6D99A6-2C27-4E7D-9B73-F0F9D23C8E68}"/>
              </a:ext>
            </a:extLst>
          </p:cNvPr>
          <p:cNvSpPr txBox="1"/>
          <p:nvPr/>
        </p:nvSpPr>
        <p:spPr>
          <a:xfrm>
            <a:off x="1512317" y="5139591"/>
            <a:ext cx="60120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IntegerType</a:t>
            </a:r>
            <a:r>
              <a:rPr lang="en-US" sz="1400" dirty="0"/>
              <a:t>°, </a:t>
            </a:r>
            <a:r>
              <a:rPr lang="en-US" sz="1400" dirty="0" err="1"/>
              <a:t>LongType</a:t>
            </a:r>
            <a:r>
              <a:rPr lang="en-US" sz="1400" dirty="0"/>
              <a:t>°, </a:t>
            </a:r>
            <a:r>
              <a:rPr lang="en-US" sz="1400" dirty="0" err="1"/>
              <a:t>StringType</a:t>
            </a:r>
            <a:r>
              <a:rPr lang="en-US" sz="1400" dirty="0"/>
              <a:t>°, </a:t>
            </a:r>
            <a:r>
              <a:rPr lang="en-US" sz="1400" dirty="0" err="1"/>
              <a:t>BooleanType</a:t>
            </a:r>
            <a:r>
              <a:rPr lang="en-US" sz="1400" dirty="0"/>
              <a:t>°, </a:t>
            </a:r>
            <a:r>
              <a:rPr lang="en-US" sz="1400" dirty="0" err="1"/>
              <a:t>FloatType</a:t>
            </a:r>
            <a:r>
              <a:rPr lang="en-US" sz="1400" dirty="0"/>
              <a:t>°, </a:t>
            </a:r>
            <a:r>
              <a:rPr lang="en-US" sz="1400" dirty="0" err="1"/>
              <a:t>DoubleType</a:t>
            </a:r>
            <a:r>
              <a:rPr lang="en-US" sz="1400" dirty="0"/>
              <a:t>°</a:t>
            </a:r>
            <a:endParaRPr lang="en-DE" sz="1400" dirty="0"/>
          </a:p>
        </p:txBody>
      </p:sp>
      <p:cxnSp>
        <p:nvCxnSpPr>
          <p:cNvPr id="19" name="Straight Arrow Connector 18">
            <a:extLst>
              <a:ext uri="{FF2B5EF4-FFF2-40B4-BE49-F238E27FC236}">
                <a16:creationId xmlns:a16="http://schemas.microsoft.com/office/drawing/2014/main" id="{7B5EE263-C18B-4126-ADC7-BCFB55332AC1}"/>
              </a:ext>
            </a:extLst>
          </p:cNvPr>
          <p:cNvCxnSpPr>
            <a:stCxn id="15" idx="3"/>
            <a:endCxn id="16" idx="1"/>
          </p:cNvCxnSpPr>
          <p:nvPr/>
        </p:nvCxnSpPr>
        <p:spPr>
          <a:xfrm flipV="1">
            <a:off x="3935118" y="4957264"/>
            <a:ext cx="317327" cy="8748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37144D1D-B56F-4F98-9B2E-EFF4B1E267FD}"/>
              </a:ext>
            </a:extLst>
          </p:cNvPr>
          <p:cNvSpPr/>
          <p:nvPr/>
        </p:nvSpPr>
        <p:spPr>
          <a:xfrm rot="16200000">
            <a:off x="2534196" y="474205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23BDEAF8-DA02-44DA-B48E-9644F02D094E}"/>
              </a:ext>
            </a:extLst>
          </p:cNvPr>
          <p:cNvCxnSpPr>
            <a:cxnSpLocks/>
            <a:stCxn id="23" idx="3"/>
            <a:endCxn id="14" idx="1"/>
          </p:cNvCxnSpPr>
          <p:nvPr/>
        </p:nvCxnSpPr>
        <p:spPr>
          <a:xfrm flipV="1">
            <a:off x="2673609" y="4610807"/>
            <a:ext cx="208085" cy="178378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B2335972-223F-468F-ACEA-4C7001DC2D0B}"/>
              </a:ext>
            </a:extLst>
          </p:cNvPr>
          <p:cNvCxnSpPr>
            <a:cxnSpLocks/>
            <a:stCxn id="23" idx="3"/>
            <a:endCxn id="15" idx="1"/>
          </p:cNvCxnSpPr>
          <p:nvPr/>
        </p:nvCxnSpPr>
        <p:spPr>
          <a:xfrm>
            <a:off x="2673609" y="4789185"/>
            <a:ext cx="208085" cy="176827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" name="TextBox 30">
            <a:extLst>
              <a:ext uri="{FF2B5EF4-FFF2-40B4-BE49-F238E27FC236}">
                <a16:creationId xmlns:a16="http://schemas.microsoft.com/office/drawing/2014/main" id="{21CCF1E8-8BA9-4462-B09E-50B4577D40A0}"/>
              </a:ext>
            </a:extLst>
          </p:cNvPr>
          <p:cNvSpPr txBox="1"/>
          <p:nvPr/>
        </p:nvSpPr>
        <p:spPr>
          <a:xfrm>
            <a:off x="4042986" y="472353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33" name="Connector: Elbow 32">
            <a:extLst>
              <a:ext uri="{FF2B5EF4-FFF2-40B4-BE49-F238E27FC236}">
                <a16:creationId xmlns:a16="http://schemas.microsoft.com/office/drawing/2014/main" id="{8B8B3158-A1B1-461F-A763-5317BE3B726C}"/>
              </a:ext>
            </a:extLst>
          </p:cNvPr>
          <p:cNvCxnSpPr>
            <a:cxnSpLocks/>
            <a:stCxn id="8" idx="1"/>
            <a:endCxn id="7" idx="1"/>
          </p:cNvCxnSpPr>
          <p:nvPr/>
        </p:nvCxnSpPr>
        <p:spPr>
          <a:xfrm rot="10800000" flipV="1">
            <a:off x="1499613" y="-565322"/>
            <a:ext cx="3" cy="1365710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Connector: Elbow 33">
            <a:extLst>
              <a:ext uri="{FF2B5EF4-FFF2-40B4-BE49-F238E27FC236}">
                <a16:creationId xmlns:a16="http://schemas.microsoft.com/office/drawing/2014/main" id="{8F172259-A517-446B-98BB-27304BBB47E9}"/>
              </a:ext>
            </a:extLst>
          </p:cNvPr>
          <p:cNvCxnSpPr>
            <a:cxnSpLocks/>
            <a:stCxn id="7" idx="1"/>
            <a:endCxn id="6" idx="1"/>
          </p:cNvCxnSpPr>
          <p:nvPr/>
        </p:nvCxnSpPr>
        <p:spPr>
          <a:xfrm rot="10800000" flipH="1" flipV="1">
            <a:off x="1499611" y="800387"/>
            <a:ext cx="3" cy="870183"/>
          </a:xfrm>
          <a:prstGeom prst="bentConnector3">
            <a:avLst>
              <a:gd name="adj1" fmla="val -762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" name="Connector: Elbow 39">
            <a:extLst>
              <a:ext uri="{FF2B5EF4-FFF2-40B4-BE49-F238E27FC236}">
                <a16:creationId xmlns:a16="http://schemas.microsoft.com/office/drawing/2014/main" id="{36C7EA24-00E8-4B82-BCD4-77F0B5735761}"/>
              </a:ext>
            </a:extLst>
          </p:cNvPr>
          <p:cNvCxnSpPr>
            <a:cxnSpLocks/>
            <a:stCxn id="5" idx="1"/>
            <a:endCxn id="4" idx="1"/>
          </p:cNvCxnSpPr>
          <p:nvPr/>
        </p:nvCxnSpPr>
        <p:spPr>
          <a:xfrm rot="10800000" flipH="1" flipV="1">
            <a:off x="1499614" y="2436353"/>
            <a:ext cx="1" cy="530592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E51AF1F9-C0A5-484A-BAD3-DDE55F7B12C0}"/>
              </a:ext>
            </a:extLst>
          </p:cNvPr>
          <p:cNvCxnSpPr>
            <a:cxnSpLocks/>
            <a:stCxn id="4" idx="1"/>
            <a:endCxn id="56" idx="1"/>
          </p:cNvCxnSpPr>
          <p:nvPr/>
        </p:nvCxnSpPr>
        <p:spPr>
          <a:xfrm rot="10800000" flipV="1">
            <a:off x="1499614" y="2966944"/>
            <a:ext cx="3" cy="672135"/>
          </a:xfrm>
          <a:prstGeom prst="bentConnector3">
            <a:avLst>
              <a:gd name="adj1" fmla="val 762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" name="Connector: Elbow 45">
            <a:extLst>
              <a:ext uri="{FF2B5EF4-FFF2-40B4-BE49-F238E27FC236}">
                <a16:creationId xmlns:a16="http://schemas.microsoft.com/office/drawing/2014/main" id="{B11F670B-B1D1-402C-8559-62B83C61CE57}"/>
              </a:ext>
            </a:extLst>
          </p:cNvPr>
          <p:cNvCxnSpPr>
            <a:cxnSpLocks/>
            <a:stCxn id="2" idx="1"/>
            <a:endCxn id="3" idx="1"/>
          </p:cNvCxnSpPr>
          <p:nvPr/>
        </p:nvCxnSpPr>
        <p:spPr>
          <a:xfrm rot="10800000" flipH="1" flipV="1">
            <a:off x="1512316" y="4782332"/>
            <a:ext cx="1" cy="1947837"/>
          </a:xfrm>
          <a:prstGeom prst="bentConnector3">
            <a:avLst>
              <a:gd name="adj1" fmla="val -228600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9" name="TextBox 48">
            <a:extLst>
              <a:ext uri="{FF2B5EF4-FFF2-40B4-BE49-F238E27FC236}">
                <a16:creationId xmlns:a16="http://schemas.microsoft.com/office/drawing/2014/main" id="{1D4AFA01-40A1-40BE-A634-901483D51D77}"/>
              </a:ext>
            </a:extLst>
          </p:cNvPr>
          <p:cNvSpPr txBox="1"/>
          <p:nvPr/>
        </p:nvSpPr>
        <p:spPr>
          <a:xfrm>
            <a:off x="5091345" y="-2313787"/>
            <a:ext cx="4045463" cy="108510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noAutofit/>
          </a:bodyPr>
          <a:lstStyle/>
          <a:p>
            <a:r>
              <a:rPr lang="en-US" sz="1600" b="1" dirty="0"/>
              <a:t>Legend</a:t>
            </a:r>
          </a:p>
        </p:txBody>
      </p:sp>
      <p:cxnSp>
        <p:nvCxnSpPr>
          <p:cNvPr id="50" name="Elbow Connector 125">
            <a:extLst>
              <a:ext uri="{FF2B5EF4-FFF2-40B4-BE49-F238E27FC236}">
                <a16:creationId xmlns:a16="http://schemas.microsoft.com/office/drawing/2014/main" id="{F01A421D-B9B7-4A2A-8361-AC161BF83804}"/>
              </a:ext>
            </a:extLst>
          </p:cNvPr>
          <p:cNvCxnSpPr/>
          <p:nvPr/>
        </p:nvCxnSpPr>
        <p:spPr>
          <a:xfrm rot="10800000" flipV="1">
            <a:off x="5282226" y="-1846339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" name="TextBox 50">
            <a:extLst>
              <a:ext uri="{FF2B5EF4-FFF2-40B4-BE49-F238E27FC236}">
                <a16:creationId xmlns:a16="http://schemas.microsoft.com/office/drawing/2014/main" id="{C1229CFA-90CA-446F-A19B-5D962A2669F4}"/>
              </a:ext>
            </a:extLst>
          </p:cNvPr>
          <p:cNvSpPr txBox="1"/>
          <p:nvPr/>
        </p:nvSpPr>
        <p:spPr>
          <a:xfrm>
            <a:off x="5691978" y="-1918028"/>
            <a:ext cx="197562" cy="143378"/>
          </a:xfrm>
          <a:prstGeom prst="rect">
            <a:avLst/>
          </a:prstGeom>
          <a:noFill/>
          <a:ln>
            <a:solidFill>
              <a:schemeClr val="accent1"/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9C48A32F-9BB6-4E9F-A7D1-52D1C35A5A00}"/>
              </a:ext>
            </a:extLst>
          </p:cNvPr>
          <p:cNvSpPr txBox="1"/>
          <p:nvPr/>
        </p:nvSpPr>
        <p:spPr>
          <a:xfrm>
            <a:off x="5889540" y="-2024045"/>
            <a:ext cx="2375843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IVML project, dependency</a:t>
            </a:r>
          </a:p>
        </p:txBody>
      </p:sp>
      <p:cxnSp>
        <p:nvCxnSpPr>
          <p:cNvPr id="55" name="Straight Arrow Connector 54">
            <a:extLst>
              <a:ext uri="{FF2B5EF4-FFF2-40B4-BE49-F238E27FC236}">
                <a16:creationId xmlns:a16="http://schemas.microsoft.com/office/drawing/2014/main" id="{F9F348AD-2D46-444C-8AAB-8D30E2B90D06}"/>
              </a:ext>
            </a:extLst>
          </p:cNvPr>
          <p:cNvCxnSpPr>
            <a:cxnSpLocks/>
            <a:stCxn id="10" idx="1"/>
            <a:endCxn id="9" idx="3"/>
          </p:cNvCxnSpPr>
          <p:nvPr/>
        </p:nvCxnSpPr>
        <p:spPr>
          <a:xfrm flipH="1">
            <a:off x="2579338" y="6204745"/>
            <a:ext cx="327121" cy="4190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" name="TextBox 58">
            <a:extLst>
              <a:ext uri="{FF2B5EF4-FFF2-40B4-BE49-F238E27FC236}">
                <a16:creationId xmlns:a16="http://schemas.microsoft.com/office/drawing/2014/main" id="{803E4F50-0487-4915-BC17-F60CCC3D0807}"/>
              </a:ext>
            </a:extLst>
          </p:cNvPr>
          <p:cNvSpPr txBox="1"/>
          <p:nvPr/>
        </p:nvSpPr>
        <p:spPr>
          <a:xfrm>
            <a:off x="2536390" y="5954269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DF081AB3-C807-4C22-BD24-C7B1B30FBABF}"/>
              </a:ext>
            </a:extLst>
          </p:cNvPr>
          <p:cNvSpPr txBox="1"/>
          <p:nvPr/>
        </p:nvSpPr>
        <p:spPr>
          <a:xfrm>
            <a:off x="4399574" y="5737117"/>
            <a:ext cx="1489965" cy="95410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CDataComponent</a:t>
            </a:r>
            <a:endParaRPr lang="en-US" sz="1400" dirty="0"/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input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output</a:t>
            </a:r>
          </a:p>
          <a:p>
            <a:pPr marL="179388" indent="-179388">
              <a:buFont typeface="Arial" panose="020B0604020202020204" pitchFamily="34" charset="0"/>
              <a:buChar char="•"/>
            </a:pPr>
            <a:r>
              <a:rPr lang="en-US" sz="1400" dirty="0"/>
              <a:t>parameter</a:t>
            </a:r>
            <a:endParaRPr lang="en-DE" sz="1400" dirty="0"/>
          </a:p>
        </p:txBody>
      </p:sp>
      <p:sp>
        <p:nvSpPr>
          <p:cNvPr id="62" name="Isosceles Triangle 61">
            <a:extLst>
              <a:ext uri="{FF2B5EF4-FFF2-40B4-BE49-F238E27FC236}">
                <a16:creationId xmlns:a16="http://schemas.microsoft.com/office/drawing/2014/main" id="{538C6A94-DF4B-4B80-9FA4-13228F3BCE50}"/>
              </a:ext>
            </a:extLst>
          </p:cNvPr>
          <p:cNvSpPr/>
          <p:nvPr/>
        </p:nvSpPr>
        <p:spPr>
          <a:xfrm rot="16200000">
            <a:off x="4100307" y="6162466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3" name="Straight Connector 26">
            <a:extLst>
              <a:ext uri="{FF2B5EF4-FFF2-40B4-BE49-F238E27FC236}">
                <a16:creationId xmlns:a16="http://schemas.microsoft.com/office/drawing/2014/main" id="{0AFC824E-3C1A-48CD-9EEF-A45ED3EA7DA1}"/>
              </a:ext>
            </a:extLst>
          </p:cNvPr>
          <p:cNvCxnSpPr>
            <a:cxnSpLocks/>
            <a:stCxn id="62" idx="3"/>
            <a:endCxn id="60" idx="1"/>
          </p:cNvCxnSpPr>
          <p:nvPr/>
        </p:nvCxnSpPr>
        <p:spPr>
          <a:xfrm>
            <a:off x="4239720" y="6209601"/>
            <a:ext cx="159854" cy="457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" name="Isosceles Triangle 66">
            <a:extLst>
              <a:ext uri="{FF2B5EF4-FFF2-40B4-BE49-F238E27FC236}">
                <a16:creationId xmlns:a16="http://schemas.microsoft.com/office/drawing/2014/main" id="{B221F66A-FB2A-444C-BE75-1C191802A84B}"/>
              </a:ext>
            </a:extLst>
          </p:cNvPr>
          <p:cNvSpPr/>
          <p:nvPr/>
        </p:nvSpPr>
        <p:spPr>
          <a:xfrm rot="16200000">
            <a:off x="5847237" y="6186629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68" name="Straight Connector 26">
            <a:extLst>
              <a:ext uri="{FF2B5EF4-FFF2-40B4-BE49-F238E27FC236}">
                <a16:creationId xmlns:a16="http://schemas.microsoft.com/office/drawing/2014/main" id="{36B4ADB7-B93A-4538-A6BF-6A6C197A0B00}"/>
              </a:ext>
            </a:extLst>
          </p:cNvPr>
          <p:cNvCxnSpPr>
            <a:cxnSpLocks/>
            <a:stCxn id="67" idx="3"/>
            <a:endCxn id="11" idx="1"/>
          </p:cNvCxnSpPr>
          <p:nvPr/>
        </p:nvCxnSpPr>
        <p:spPr>
          <a:xfrm>
            <a:off x="5986650" y="6233764"/>
            <a:ext cx="189350" cy="6403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" name="Straight Arrow Connector 70">
            <a:extLst>
              <a:ext uri="{FF2B5EF4-FFF2-40B4-BE49-F238E27FC236}">
                <a16:creationId xmlns:a16="http://schemas.microsoft.com/office/drawing/2014/main" id="{C4171A11-B3F4-4702-A15E-B7089560D04D}"/>
              </a:ext>
            </a:extLst>
          </p:cNvPr>
          <p:cNvCxnSpPr>
            <a:cxnSpLocks/>
            <a:stCxn id="11" idx="2"/>
            <a:endCxn id="60" idx="2"/>
          </p:cNvCxnSpPr>
          <p:nvPr/>
        </p:nvCxnSpPr>
        <p:spPr>
          <a:xfrm rot="5400000">
            <a:off x="5749439" y="5789174"/>
            <a:ext cx="297169" cy="1506931"/>
          </a:xfrm>
          <a:prstGeom prst="bentConnector3">
            <a:avLst>
              <a:gd name="adj1" fmla="val 176926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5" name="TextBox 74">
            <a:extLst>
              <a:ext uri="{FF2B5EF4-FFF2-40B4-BE49-F238E27FC236}">
                <a16:creationId xmlns:a16="http://schemas.microsoft.com/office/drawing/2014/main" id="{8FFA7368-82B4-4980-9DAB-B8680F12B2BB}"/>
              </a:ext>
            </a:extLst>
          </p:cNvPr>
          <p:cNvSpPr txBox="1"/>
          <p:nvPr/>
        </p:nvSpPr>
        <p:spPr>
          <a:xfrm>
            <a:off x="5137759" y="6656734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76" name="TextBox 75">
            <a:extLst>
              <a:ext uri="{FF2B5EF4-FFF2-40B4-BE49-F238E27FC236}">
                <a16:creationId xmlns:a16="http://schemas.microsoft.com/office/drawing/2014/main" id="{5312EC1B-7A78-4003-8D51-12ECE77EC2FE}"/>
              </a:ext>
            </a:extLst>
          </p:cNvPr>
          <p:cNvSpPr txBox="1"/>
          <p:nvPr/>
        </p:nvSpPr>
        <p:spPr>
          <a:xfrm>
            <a:off x="1651026" y="7246133"/>
            <a:ext cx="16720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CStructuralProperty</a:t>
            </a:r>
            <a:endParaRPr lang="en-US" sz="1400" dirty="0"/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9B4FB6D5-F43C-42E4-8B74-D8BFEE2BC1BD}"/>
              </a:ext>
            </a:extLst>
          </p:cNvPr>
          <p:cNvSpPr txBox="1"/>
          <p:nvPr/>
        </p:nvSpPr>
        <p:spPr>
          <a:xfrm>
            <a:off x="3630041" y="7016113"/>
            <a:ext cx="1844374" cy="738664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CIrreversibleProperty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value°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type</a:t>
            </a:r>
          </a:p>
        </p:txBody>
      </p:sp>
      <p:sp>
        <p:nvSpPr>
          <p:cNvPr id="79" name="TextBox 78">
            <a:extLst>
              <a:ext uri="{FF2B5EF4-FFF2-40B4-BE49-F238E27FC236}">
                <a16:creationId xmlns:a16="http://schemas.microsoft.com/office/drawing/2014/main" id="{81A17A1B-003B-4615-B77D-7967FB179D28}"/>
              </a:ext>
            </a:extLst>
          </p:cNvPr>
          <p:cNvSpPr txBox="1"/>
          <p:nvPr/>
        </p:nvSpPr>
        <p:spPr>
          <a:xfrm>
            <a:off x="5762050" y="7093972"/>
            <a:ext cx="1844374" cy="523220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CReversibleProperty</a:t>
            </a:r>
            <a:endParaRPr lang="en-US" sz="1400" dirty="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 dirty="0"/>
              <a:t>value</a:t>
            </a:r>
          </a:p>
        </p:txBody>
      </p:sp>
      <p:sp>
        <p:nvSpPr>
          <p:cNvPr id="81" name="Isosceles Triangle 80">
            <a:extLst>
              <a:ext uri="{FF2B5EF4-FFF2-40B4-BE49-F238E27FC236}">
                <a16:creationId xmlns:a16="http://schemas.microsoft.com/office/drawing/2014/main" id="{7E5D250F-7972-407A-84A1-7643129DF11F}"/>
              </a:ext>
            </a:extLst>
          </p:cNvPr>
          <p:cNvSpPr/>
          <p:nvPr/>
        </p:nvSpPr>
        <p:spPr>
          <a:xfrm rot="16200000">
            <a:off x="3277890" y="7328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2" name="Straight Connector 26">
            <a:extLst>
              <a:ext uri="{FF2B5EF4-FFF2-40B4-BE49-F238E27FC236}">
                <a16:creationId xmlns:a16="http://schemas.microsoft.com/office/drawing/2014/main" id="{454C932F-DA54-4BF8-802B-CE9936043C60}"/>
              </a:ext>
            </a:extLst>
          </p:cNvPr>
          <p:cNvCxnSpPr>
            <a:cxnSpLocks/>
            <a:stCxn id="81" idx="3"/>
            <a:endCxn id="78" idx="1"/>
          </p:cNvCxnSpPr>
          <p:nvPr/>
        </p:nvCxnSpPr>
        <p:spPr>
          <a:xfrm>
            <a:off x="3417303" y="7375235"/>
            <a:ext cx="212738" cy="1021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3" name="Isosceles Triangle 82">
            <a:extLst>
              <a:ext uri="{FF2B5EF4-FFF2-40B4-BE49-F238E27FC236}">
                <a16:creationId xmlns:a16="http://schemas.microsoft.com/office/drawing/2014/main" id="{5A907354-F821-4D37-92B9-31062BB744B6}"/>
              </a:ext>
            </a:extLst>
          </p:cNvPr>
          <p:cNvSpPr/>
          <p:nvPr/>
        </p:nvSpPr>
        <p:spPr>
          <a:xfrm rot="16200000">
            <a:off x="5438472" y="730844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84" name="Straight Connector 26">
            <a:extLst>
              <a:ext uri="{FF2B5EF4-FFF2-40B4-BE49-F238E27FC236}">
                <a16:creationId xmlns:a16="http://schemas.microsoft.com/office/drawing/2014/main" id="{375D6ADB-EF42-4221-9ECB-D0B4EFF7DEF2}"/>
              </a:ext>
            </a:extLst>
          </p:cNvPr>
          <p:cNvCxnSpPr>
            <a:cxnSpLocks/>
            <a:stCxn id="83" idx="3"/>
            <a:endCxn id="79" idx="1"/>
          </p:cNvCxnSpPr>
          <p:nvPr/>
        </p:nvCxnSpPr>
        <p:spPr>
          <a:xfrm>
            <a:off x="5577885" y="7355582"/>
            <a:ext cx="184165" cy="12700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9" name="Elbow Connector 125">
            <a:extLst>
              <a:ext uri="{FF2B5EF4-FFF2-40B4-BE49-F238E27FC236}">
                <a16:creationId xmlns:a16="http://schemas.microsoft.com/office/drawing/2014/main" id="{1D90BF4B-00D7-4BDB-9243-5146931A3492}"/>
              </a:ext>
            </a:extLst>
          </p:cNvPr>
          <p:cNvCxnSpPr/>
          <p:nvPr/>
        </p:nvCxnSpPr>
        <p:spPr>
          <a:xfrm rot="10800000" flipV="1">
            <a:off x="5293221" y="-1637377"/>
            <a:ext cx="264415" cy="32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0" name="TextBox 89">
            <a:extLst>
              <a:ext uri="{FF2B5EF4-FFF2-40B4-BE49-F238E27FC236}">
                <a16:creationId xmlns:a16="http://schemas.microsoft.com/office/drawing/2014/main" id="{C5E605C4-C5A7-4AA4-B75E-3C4630FFD56D}"/>
              </a:ext>
            </a:extLst>
          </p:cNvPr>
          <p:cNvSpPr txBox="1"/>
          <p:nvPr/>
        </p:nvSpPr>
        <p:spPr>
          <a:xfrm>
            <a:off x="5702973" y="-1709066"/>
            <a:ext cx="197562" cy="143378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  <a:prstDash val="solid"/>
          </a:ln>
        </p:spPr>
        <p:txBody>
          <a:bodyPr wrap="none" rtlCol="0">
            <a:noAutofit/>
          </a:bodyPr>
          <a:lstStyle/>
          <a:p>
            <a:endParaRPr lang="en-US" dirty="0"/>
          </a:p>
        </p:txBody>
      </p:sp>
      <p:sp>
        <p:nvSpPr>
          <p:cNvPr id="91" name="TextBox 90">
            <a:extLst>
              <a:ext uri="{FF2B5EF4-FFF2-40B4-BE49-F238E27FC236}">
                <a16:creationId xmlns:a16="http://schemas.microsoft.com/office/drawing/2014/main" id="{30CB5FED-EB04-45AE-8D91-9F7833A87B61}"/>
              </a:ext>
            </a:extLst>
          </p:cNvPr>
          <p:cNvSpPr txBox="1"/>
          <p:nvPr/>
        </p:nvSpPr>
        <p:spPr>
          <a:xfrm>
            <a:off x="5889540" y="-1787141"/>
            <a:ext cx="272625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Configurable element, relation</a:t>
            </a:r>
          </a:p>
        </p:txBody>
      </p:sp>
      <p:sp>
        <p:nvSpPr>
          <p:cNvPr id="92" name="TextBox 91">
            <a:extLst>
              <a:ext uri="{FF2B5EF4-FFF2-40B4-BE49-F238E27FC236}">
                <a16:creationId xmlns:a16="http://schemas.microsoft.com/office/drawing/2014/main" id="{1F99BB69-8941-4CB1-BB91-BA826B4445F8}"/>
              </a:ext>
            </a:extLst>
          </p:cNvPr>
          <p:cNvSpPr txBox="1"/>
          <p:nvPr/>
        </p:nvSpPr>
        <p:spPr>
          <a:xfrm>
            <a:off x="5889539" y="-1567236"/>
            <a:ext cx="3247299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Frozen element, </a:t>
            </a:r>
            <a:r>
              <a:rPr lang="en-US" sz="1600" baseline="30000" dirty="0"/>
              <a:t>#</a:t>
            </a:r>
            <a:r>
              <a:rPr lang="en-US" sz="1600" dirty="0"/>
              <a:t>collapsed hierarchy</a:t>
            </a:r>
          </a:p>
        </p:txBody>
      </p:sp>
      <p:sp>
        <p:nvSpPr>
          <p:cNvPr id="93" name="TextBox 92">
            <a:extLst>
              <a:ext uri="{FF2B5EF4-FFF2-40B4-BE49-F238E27FC236}">
                <a16:creationId xmlns:a16="http://schemas.microsoft.com/office/drawing/2014/main" id="{27F89775-E140-40BA-8ECC-6EF778400498}"/>
              </a:ext>
            </a:extLst>
          </p:cNvPr>
          <p:cNvSpPr txBox="1"/>
          <p:nvPr/>
        </p:nvSpPr>
        <p:spPr>
          <a:xfrm>
            <a:off x="5762740" y="-1567236"/>
            <a:ext cx="253596" cy="33855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600" dirty="0"/>
              <a:t>°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72C105F-C17E-4AC4-8578-FD79AA26583D}"/>
              </a:ext>
            </a:extLst>
          </p:cNvPr>
          <p:cNvSpPr txBox="1"/>
          <p:nvPr/>
        </p:nvSpPr>
        <p:spPr>
          <a:xfrm>
            <a:off x="1499613" y="3303212"/>
            <a:ext cx="7600041" cy="671735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 err="1"/>
              <a:t>Aas</a:t>
            </a:r>
            <a:endParaRPr lang="en-DE" dirty="0"/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E3678664-DF94-432A-A61E-B901618E89DE}"/>
              </a:ext>
            </a:extLst>
          </p:cNvPr>
          <p:cNvSpPr txBox="1"/>
          <p:nvPr/>
        </p:nvSpPr>
        <p:spPr>
          <a:xfrm>
            <a:off x="1519625" y="3646532"/>
            <a:ext cx="765350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AasProtocol</a:t>
            </a:r>
            <a:r>
              <a:rPr lang="en-US" sz="1400" dirty="0"/>
              <a:t> </a:t>
            </a:r>
            <a:r>
              <a:rPr lang="en-US" sz="1400" dirty="0" err="1"/>
              <a:t>aasProtocol</a:t>
            </a:r>
            <a:r>
              <a:rPr lang="en-US" sz="1400" dirty="0"/>
              <a:t>, </a:t>
            </a:r>
            <a:r>
              <a:rPr lang="en-US" sz="1400" dirty="0" err="1"/>
              <a:t>AasSchema</a:t>
            </a:r>
            <a:r>
              <a:rPr lang="en-US" sz="1400" dirty="0"/>
              <a:t>, Persistency, Address </a:t>
            </a:r>
            <a:r>
              <a:rPr lang="en-US" sz="1400" dirty="0" err="1"/>
              <a:t>aasServer</a:t>
            </a:r>
            <a:r>
              <a:rPr lang="en-US" sz="1400" dirty="0"/>
              <a:t>, </a:t>
            </a:r>
            <a:r>
              <a:rPr lang="en-US" sz="1400" dirty="0" err="1"/>
              <a:t>aasRegistryServer</a:t>
            </a:r>
            <a:r>
              <a:rPr lang="en-US" sz="1400" dirty="0"/>
              <a:t>, </a:t>
            </a:r>
            <a:r>
              <a:rPr lang="en-US" sz="1400" dirty="0" err="1"/>
              <a:t>aasImplServer</a:t>
            </a:r>
            <a:endParaRPr lang="en-DE" sz="1400" dirty="0"/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D0D40D9D-C974-4B36-AA9D-FAA599AE77FE}"/>
              </a:ext>
            </a:extLst>
          </p:cNvPr>
          <p:cNvSpPr txBox="1"/>
          <p:nvPr/>
        </p:nvSpPr>
        <p:spPr>
          <a:xfrm>
            <a:off x="1512316" y="2949295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cxnSp>
        <p:nvCxnSpPr>
          <p:cNvPr id="69" name="Connector: Elbow 68">
            <a:extLst>
              <a:ext uri="{FF2B5EF4-FFF2-40B4-BE49-F238E27FC236}">
                <a16:creationId xmlns:a16="http://schemas.microsoft.com/office/drawing/2014/main" id="{C0D80E25-5378-40CE-85F3-CFDA9D320AC2}"/>
              </a:ext>
            </a:extLst>
          </p:cNvPr>
          <p:cNvCxnSpPr>
            <a:cxnSpLocks/>
            <a:endCxn id="5" idx="1"/>
          </p:cNvCxnSpPr>
          <p:nvPr/>
        </p:nvCxnSpPr>
        <p:spPr>
          <a:xfrm rot="5400000">
            <a:off x="1118362" y="2051825"/>
            <a:ext cx="765781" cy="3274"/>
          </a:xfrm>
          <a:prstGeom prst="bentConnector4">
            <a:avLst>
              <a:gd name="adj1" fmla="val -358"/>
              <a:gd name="adj2" fmla="val 7082285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0" name="TextBox 79">
            <a:extLst>
              <a:ext uri="{FF2B5EF4-FFF2-40B4-BE49-F238E27FC236}">
                <a16:creationId xmlns:a16="http://schemas.microsoft.com/office/drawing/2014/main" id="{2D8D9A8B-B4C0-46B4-87B2-85C7F9213C70}"/>
              </a:ext>
            </a:extLst>
          </p:cNvPr>
          <p:cNvSpPr txBox="1"/>
          <p:nvPr/>
        </p:nvSpPr>
        <p:spPr>
          <a:xfrm>
            <a:off x="1619042" y="1567686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ServiceBase</a:t>
            </a:r>
            <a:endParaRPr lang="en-DE" sz="1400" i="1" dirty="0"/>
          </a:p>
        </p:txBody>
      </p:sp>
      <p:sp>
        <p:nvSpPr>
          <p:cNvPr id="85" name="TextBox 84">
            <a:extLst>
              <a:ext uri="{FF2B5EF4-FFF2-40B4-BE49-F238E27FC236}">
                <a16:creationId xmlns:a16="http://schemas.microsoft.com/office/drawing/2014/main" id="{6FE3897F-1E51-4451-8EEE-7694FB87BEDA}"/>
              </a:ext>
            </a:extLst>
          </p:cNvPr>
          <p:cNvSpPr txBox="1"/>
          <p:nvPr/>
        </p:nvSpPr>
        <p:spPr>
          <a:xfrm>
            <a:off x="3244353" y="1297937"/>
            <a:ext cx="721417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/>
              <a:t>Service</a:t>
            </a:r>
            <a:endParaRPr lang="en-DE" sz="1400" i="1" dirty="0"/>
          </a:p>
        </p:txBody>
      </p:sp>
      <p:cxnSp>
        <p:nvCxnSpPr>
          <p:cNvPr id="86" name="Straight Connector 24">
            <a:extLst>
              <a:ext uri="{FF2B5EF4-FFF2-40B4-BE49-F238E27FC236}">
                <a16:creationId xmlns:a16="http://schemas.microsoft.com/office/drawing/2014/main" id="{B52D2F67-5E28-4684-B439-8AF71578E6F8}"/>
              </a:ext>
            </a:extLst>
          </p:cNvPr>
          <p:cNvCxnSpPr>
            <a:cxnSpLocks/>
            <a:stCxn id="99" idx="3"/>
            <a:endCxn id="85" idx="1"/>
          </p:cNvCxnSpPr>
          <p:nvPr/>
        </p:nvCxnSpPr>
        <p:spPr>
          <a:xfrm flipV="1">
            <a:off x="2769334" y="1451826"/>
            <a:ext cx="475019" cy="24540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TextBox 86">
            <a:extLst>
              <a:ext uri="{FF2B5EF4-FFF2-40B4-BE49-F238E27FC236}">
                <a16:creationId xmlns:a16="http://schemas.microsoft.com/office/drawing/2014/main" id="{AEE710EA-8F22-44D7-902C-99434700AD97}"/>
              </a:ext>
            </a:extLst>
          </p:cNvPr>
          <p:cNvSpPr txBox="1"/>
          <p:nvPr/>
        </p:nvSpPr>
        <p:spPr>
          <a:xfrm>
            <a:off x="1519625" y="1888479"/>
            <a:ext cx="1622495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IOType</a:t>
            </a:r>
            <a:r>
              <a:rPr lang="en-US" sz="1400" dirty="0"/>
              <a:t>, </a:t>
            </a:r>
            <a:r>
              <a:rPr lang="en-US" sz="1400" dirty="0" err="1"/>
              <a:t>ServiceKind</a:t>
            </a:r>
            <a:endParaRPr lang="en-DE" sz="1400" dirty="0"/>
          </a:p>
        </p:txBody>
      </p:sp>
      <p:sp>
        <p:nvSpPr>
          <p:cNvPr id="88" name="TextBox 87">
            <a:extLst>
              <a:ext uri="{FF2B5EF4-FFF2-40B4-BE49-F238E27FC236}">
                <a16:creationId xmlns:a16="http://schemas.microsoft.com/office/drawing/2014/main" id="{9ED3A207-9861-40F1-B304-9CC8BBFA9C53}"/>
              </a:ext>
            </a:extLst>
          </p:cNvPr>
          <p:cNvSpPr txBox="1"/>
          <p:nvPr/>
        </p:nvSpPr>
        <p:spPr>
          <a:xfrm>
            <a:off x="2994818" y="1770835"/>
            <a:ext cx="124488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ServiceFamily</a:t>
            </a:r>
            <a:endParaRPr lang="en-DE" sz="1400" dirty="0"/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EFD5BC96-3776-47F0-BCD6-F89495C6D9D6}"/>
              </a:ext>
            </a:extLst>
          </p:cNvPr>
          <p:cNvSpPr txBox="1"/>
          <p:nvPr/>
        </p:nvSpPr>
        <p:spPr>
          <a:xfrm>
            <a:off x="4448286" y="1412543"/>
            <a:ext cx="12138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JavaService</a:t>
            </a:r>
            <a:endParaRPr lang="en-DE" sz="1400" dirty="0"/>
          </a:p>
        </p:txBody>
      </p:sp>
      <p:sp>
        <p:nvSpPr>
          <p:cNvPr id="95" name="TextBox 94">
            <a:extLst>
              <a:ext uri="{FF2B5EF4-FFF2-40B4-BE49-F238E27FC236}">
                <a16:creationId xmlns:a16="http://schemas.microsoft.com/office/drawing/2014/main" id="{4D5B5204-90E8-41BA-88E0-DDDFC4768D98}"/>
              </a:ext>
            </a:extLst>
          </p:cNvPr>
          <p:cNvSpPr txBox="1"/>
          <p:nvPr/>
        </p:nvSpPr>
        <p:spPr>
          <a:xfrm>
            <a:off x="4456490" y="1811560"/>
            <a:ext cx="131498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PythonService</a:t>
            </a:r>
            <a:endParaRPr lang="en-DE" sz="1400" dirty="0"/>
          </a:p>
        </p:txBody>
      </p:sp>
      <p:cxnSp>
        <p:nvCxnSpPr>
          <p:cNvPr id="96" name="Straight Arrow Connector 95">
            <a:extLst>
              <a:ext uri="{FF2B5EF4-FFF2-40B4-BE49-F238E27FC236}">
                <a16:creationId xmlns:a16="http://schemas.microsoft.com/office/drawing/2014/main" id="{DF15E386-EA9D-4DE4-BF15-0DB64440B86D}"/>
              </a:ext>
            </a:extLst>
          </p:cNvPr>
          <p:cNvCxnSpPr>
            <a:cxnSpLocks/>
            <a:stCxn id="88" idx="0"/>
            <a:endCxn id="85" idx="2"/>
          </p:cNvCxnSpPr>
          <p:nvPr/>
        </p:nvCxnSpPr>
        <p:spPr>
          <a:xfrm flipH="1" flipV="1">
            <a:off x="3605062" y="1605714"/>
            <a:ext cx="12197" cy="165121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7" name="TextBox 96">
            <a:extLst>
              <a:ext uri="{FF2B5EF4-FFF2-40B4-BE49-F238E27FC236}">
                <a16:creationId xmlns:a16="http://schemas.microsoft.com/office/drawing/2014/main" id="{9078B465-BB74-4E5B-85DC-36F432A7372D}"/>
              </a:ext>
            </a:extLst>
          </p:cNvPr>
          <p:cNvSpPr txBox="1"/>
          <p:nvPr/>
        </p:nvSpPr>
        <p:spPr>
          <a:xfrm>
            <a:off x="3572762" y="1535773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99" name="Isosceles Triangle 98">
            <a:extLst>
              <a:ext uri="{FF2B5EF4-FFF2-40B4-BE49-F238E27FC236}">
                <a16:creationId xmlns:a16="http://schemas.microsoft.com/office/drawing/2014/main" id="{5666F50D-08AB-4B38-92AE-804B88275507}"/>
              </a:ext>
            </a:extLst>
          </p:cNvPr>
          <p:cNvSpPr/>
          <p:nvPr/>
        </p:nvSpPr>
        <p:spPr>
          <a:xfrm rot="16200000">
            <a:off x="2629921" y="165010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0" name="Straight Connector 24">
            <a:extLst>
              <a:ext uri="{FF2B5EF4-FFF2-40B4-BE49-F238E27FC236}">
                <a16:creationId xmlns:a16="http://schemas.microsoft.com/office/drawing/2014/main" id="{2E42F6C0-0EE3-4A19-BA49-D3FA043E78A1}"/>
              </a:ext>
            </a:extLst>
          </p:cNvPr>
          <p:cNvCxnSpPr>
            <a:cxnSpLocks/>
            <a:stCxn id="99" idx="3"/>
            <a:endCxn id="88" idx="1"/>
          </p:cNvCxnSpPr>
          <p:nvPr/>
        </p:nvCxnSpPr>
        <p:spPr>
          <a:xfrm>
            <a:off x="2769334" y="1697235"/>
            <a:ext cx="225484" cy="227489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1" name="Isosceles Triangle 100">
            <a:extLst>
              <a:ext uri="{FF2B5EF4-FFF2-40B4-BE49-F238E27FC236}">
                <a16:creationId xmlns:a16="http://schemas.microsoft.com/office/drawing/2014/main" id="{0E54DF42-DCFF-4674-8E3A-F5CC10731CA3}"/>
              </a:ext>
            </a:extLst>
          </p:cNvPr>
          <p:cNvSpPr/>
          <p:nvPr/>
        </p:nvSpPr>
        <p:spPr>
          <a:xfrm rot="16200000">
            <a:off x="3923271" y="14256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02" name="Straight Connector 24">
            <a:extLst>
              <a:ext uri="{FF2B5EF4-FFF2-40B4-BE49-F238E27FC236}">
                <a16:creationId xmlns:a16="http://schemas.microsoft.com/office/drawing/2014/main" id="{EB526C5B-F5F5-4DDC-BECD-6AFE5FC1CE6D}"/>
              </a:ext>
            </a:extLst>
          </p:cNvPr>
          <p:cNvCxnSpPr>
            <a:cxnSpLocks/>
            <a:stCxn id="101" idx="3"/>
            <a:endCxn id="95" idx="1"/>
          </p:cNvCxnSpPr>
          <p:nvPr/>
        </p:nvCxnSpPr>
        <p:spPr>
          <a:xfrm>
            <a:off x="4062684" y="1472825"/>
            <a:ext cx="393806" cy="492624"/>
          </a:xfrm>
          <a:prstGeom prst="bentConnector3">
            <a:avLst>
              <a:gd name="adj1" fmla="val 66756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05" name="Straight Connector 24">
            <a:extLst>
              <a:ext uri="{FF2B5EF4-FFF2-40B4-BE49-F238E27FC236}">
                <a16:creationId xmlns:a16="http://schemas.microsoft.com/office/drawing/2014/main" id="{07D913D9-56DC-4DF4-AE30-EF4A4EFD08F8}"/>
              </a:ext>
            </a:extLst>
          </p:cNvPr>
          <p:cNvCxnSpPr>
            <a:cxnSpLocks/>
            <a:stCxn id="101" idx="3"/>
            <a:endCxn id="94" idx="1"/>
          </p:cNvCxnSpPr>
          <p:nvPr/>
        </p:nvCxnSpPr>
        <p:spPr>
          <a:xfrm>
            <a:off x="4062684" y="1472825"/>
            <a:ext cx="385602" cy="93607"/>
          </a:xfrm>
          <a:prstGeom prst="bentConnector3">
            <a:avLst>
              <a:gd name="adj1" fmla="val 69557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7" name="TextBox 116">
            <a:extLst>
              <a:ext uri="{FF2B5EF4-FFF2-40B4-BE49-F238E27FC236}">
                <a16:creationId xmlns:a16="http://schemas.microsoft.com/office/drawing/2014/main" id="{9BD17B9E-15F6-4E97-9486-F2A8DAE0F38E}"/>
              </a:ext>
            </a:extLst>
          </p:cNvPr>
          <p:cNvSpPr txBox="1"/>
          <p:nvPr/>
        </p:nvSpPr>
        <p:spPr>
          <a:xfrm>
            <a:off x="1510465" y="790549"/>
            <a:ext cx="3962944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 err="1"/>
              <a:t>ProtocolType</a:t>
            </a:r>
            <a:r>
              <a:rPr lang="en-US" sz="1400" dirty="0"/>
              <a:t>, </a:t>
            </a:r>
            <a:r>
              <a:rPr lang="en-US" sz="1400" dirty="0" err="1"/>
              <a:t>TransportProtocol</a:t>
            </a:r>
            <a:r>
              <a:rPr lang="en-US" sz="1400" baseline="30000" dirty="0"/>
              <a:t>#</a:t>
            </a:r>
            <a:r>
              <a:rPr lang="en-US" sz="1400" dirty="0"/>
              <a:t> </a:t>
            </a:r>
            <a:r>
              <a:rPr lang="en-US" sz="1400" dirty="0" err="1"/>
              <a:t>transportProtocol</a:t>
            </a:r>
            <a:endParaRPr lang="en-DE" sz="1400" dirty="0"/>
          </a:p>
        </p:txBody>
      </p:sp>
      <p:sp>
        <p:nvSpPr>
          <p:cNvPr id="129" name="TextBox 128">
            <a:extLst>
              <a:ext uri="{FF2B5EF4-FFF2-40B4-BE49-F238E27FC236}">
                <a16:creationId xmlns:a16="http://schemas.microsoft.com/office/drawing/2014/main" id="{D68BE23B-243C-43A0-B45E-07E5158DD06E}"/>
              </a:ext>
            </a:extLst>
          </p:cNvPr>
          <p:cNvSpPr txBox="1"/>
          <p:nvPr/>
        </p:nvSpPr>
        <p:spPr>
          <a:xfrm>
            <a:off x="1876968" y="-648631"/>
            <a:ext cx="1037931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Application</a:t>
            </a:r>
            <a:endParaRPr lang="en-DE" sz="1400" dirty="0"/>
          </a:p>
        </p:txBody>
      </p:sp>
      <p:sp>
        <p:nvSpPr>
          <p:cNvPr id="130" name="TextBox 129">
            <a:extLst>
              <a:ext uri="{FF2B5EF4-FFF2-40B4-BE49-F238E27FC236}">
                <a16:creationId xmlns:a16="http://schemas.microsoft.com/office/drawing/2014/main" id="{EE9ADD1C-499F-43DA-8C51-D3790F5CBD1B}"/>
              </a:ext>
            </a:extLst>
          </p:cNvPr>
          <p:cNvSpPr txBox="1"/>
          <p:nvPr/>
        </p:nvSpPr>
        <p:spPr>
          <a:xfrm>
            <a:off x="3270892" y="-648062"/>
            <a:ext cx="11175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ServiceMesh</a:t>
            </a:r>
            <a:endParaRPr lang="en-DE" sz="1400" dirty="0"/>
          </a:p>
        </p:txBody>
      </p:sp>
      <p:sp>
        <p:nvSpPr>
          <p:cNvPr id="131" name="TextBox 130">
            <a:extLst>
              <a:ext uri="{FF2B5EF4-FFF2-40B4-BE49-F238E27FC236}">
                <a16:creationId xmlns:a16="http://schemas.microsoft.com/office/drawing/2014/main" id="{78F484EE-0AF4-49C0-B32A-60D4E061586A}"/>
              </a:ext>
            </a:extLst>
          </p:cNvPr>
          <p:cNvSpPr txBox="1"/>
          <p:nvPr/>
        </p:nvSpPr>
        <p:spPr>
          <a:xfrm>
            <a:off x="4402093" y="-1100301"/>
            <a:ext cx="1175790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MeshElement</a:t>
            </a:r>
            <a:endParaRPr lang="en-DE" sz="1400" i="1" dirty="0"/>
          </a:p>
        </p:txBody>
      </p:sp>
      <p:sp>
        <p:nvSpPr>
          <p:cNvPr id="132" name="TextBox 131">
            <a:extLst>
              <a:ext uri="{FF2B5EF4-FFF2-40B4-BE49-F238E27FC236}">
                <a16:creationId xmlns:a16="http://schemas.microsoft.com/office/drawing/2014/main" id="{CB78BDCD-EAD1-4A43-B165-7275F85AEF42}"/>
              </a:ext>
            </a:extLst>
          </p:cNvPr>
          <p:cNvSpPr txBox="1"/>
          <p:nvPr/>
        </p:nvSpPr>
        <p:spPr>
          <a:xfrm>
            <a:off x="4676268" y="-728922"/>
            <a:ext cx="112761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MeshSource</a:t>
            </a:r>
            <a:endParaRPr lang="en-DE" sz="1400" dirty="0"/>
          </a:p>
        </p:txBody>
      </p:sp>
      <p:sp>
        <p:nvSpPr>
          <p:cNvPr id="133" name="TextBox 132">
            <a:extLst>
              <a:ext uri="{FF2B5EF4-FFF2-40B4-BE49-F238E27FC236}">
                <a16:creationId xmlns:a16="http://schemas.microsoft.com/office/drawing/2014/main" id="{5A3E34AD-EB93-4648-BA9D-1701D9F44CCE}"/>
              </a:ext>
            </a:extLst>
          </p:cNvPr>
          <p:cNvSpPr txBox="1"/>
          <p:nvPr/>
        </p:nvSpPr>
        <p:spPr>
          <a:xfrm>
            <a:off x="4669305" y="-370269"/>
            <a:ext cx="156935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MeshInnerElement</a:t>
            </a:r>
            <a:endParaRPr lang="en-DE" sz="1400" i="1" dirty="0"/>
          </a:p>
        </p:txBody>
      </p:sp>
      <p:sp>
        <p:nvSpPr>
          <p:cNvPr id="134" name="TextBox 133">
            <a:extLst>
              <a:ext uri="{FF2B5EF4-FFF2-40B4-BE49-F238E27FC236}">
                <a16:creationId xmlns:a16="http://schemas.microsoft.com/office/drawing/2014/main" id="{F2872E47-8AF5-45A5-877D-3CD3283A0BDB}"/>
              </a:ext>
            </a:extLst>
          </p:cNvPr>
          <p:cNvSpPr txBox="1"/>
          <p:nvPr/>
        </p:nvSpPr>
        <p:spPr>
          <a:xfrm>
            <a:off x="6764583" y="-358229"/>
            <a:ext cx="1286384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MeshSink</a:t>
            </a:r>
            <a:endParaRPr lang="en-DE" sz="1400" dirty="0"/>
          </a:p>
        </p:txBody>
      </p:sp>
      <p:sp>
        <p:nvSpPr>
          <p:cNvPr id="135" name="TextBox 134">
            <a:extLst>
              <a:ext uri="{FF2B5EF4-FFF2-40B4-BE49-F238E27FC236}">
                <a16:creationId xmlns:a16="http://schemas.microsoft.com/office/drawing/2014/main" id="{524049BB-8BDC-4442-AF1C-49E18C6D64C4}"/>
              </a:ext>
            </a:extLst>
          </p:cNvPr>
          <p:cNvSpPr txBox="1"/>
          <p:nvPr/>
        </p:nvSpPr>
        <p:spPr>
          <a:xfrm>
            <a:off x="6765352" y="-711719"/>
            <a:ext cx="1414513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MeshProcessor</a:t>
            </a:r>
            <a:endParaRPr lang="en-DE" sz="1400" dirty="0"/>
          </a:p>
        </p:txBody>
      </p:sp>
      <p:cxnSp>
        <p:nvCxnSpPr>
          <p:cNvPr id="136" name="Straight Connector 24">
            <a:extLst>
              <a:ext uri="{FF2B5EF4-FFF2-40B4-BE49-F238E27FC236}">
                <a16:creationId xmlns:a16="http://schemas.microsoft.com/office/drawing/2014/main" id="{9B442DBC-C82C-4EDA-90D3-BB17B8791F92}"/>
              </a:ext>
            </a:extLst>
          </p:cNvPr>
          <p:cNvCxnSpPr>
            <a:cxnSpLocks/>
            <a:stCxn id="138" idx="3"/>
            <a:endCxn id="134" idx="1"/>
          </p:cNvCxnSpPr>
          <p:nvPr/>
        </p:nvCxnSpPr>
        <p:spPr>
          <a:xfrm>
            <a:off x="6335946" y="-208856"/>
            <a:ext cx="428637" cy="4516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37" name="Straight Connector 24">
            <a:extLst>
              <a:ext uri="{FF2B5EF4-FFF2-40B4-BE49-F238E27FC236}">
                <a16:creationId xmlns:a16="http://schemas.microsoft.com/office/drawing/2014/main" id="{3694861C-FE15-4B7E-8EE0-3E510B265F53}"/>
              </a:ext>
            </a:extLst>
          </p:cNvPr>
          <p:cNvCxnSpPr>
            <a:cxnSpLocks/>
            <a:stCxn id="138" idx="3"/>
            <a:endCxn id="135" idx="1"/>
          </p:cNvCxnSpPr>
          <p:nvPr/>
        </p:nvCxnSpPr>
        <p:spPr>
          <a:xfrm flipV="1">
            <a:off x="6335946" y="-557830"/>
            <a:ext cx="429406" cy="348974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8" name="Isosceles Triangle 137">
            <a:extLst>
              <a:ext uri="{FF2B5EF4-FFF2-40B4-BE49-F238E27FC236}">
                <a16:creationId xmlns:a16="http://schemas.microsoft.com/office/drawing/2014/main" id="{E71F2CFD-69C6-4E60-B9B6-84FE2D86BCE3}"/>
              </a:ext>
            </a:extLst>
          </p:cNvPr>
          <p:cNvSpPr/>
          <p:nvPr/>
        </p:nvSpPr>
        <p:spPr>
          <a:xfrm rot="16200000">
            <a:off x="6196533" y="-255990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44" name="Isosceles Triangle 143">
            <a:extLst>
              <a:ext uri="{FF2B5EF4-FFF2-40B4-BE49-F238E27FC236}">
                <a16:creationId xmlns:a16="http://schemas.microsoft.com/office/drawing/2014/main" id="{088EA036-7A56-496D-A6EE-12588C7D182E}"/>
              </a:ext>
            </a:extLst>
          </p:cNvPr>
          <p:cNvSpPr/>
          <p:nvPr/>
        </p:nvSpPr>
        <p:spPr>
          <a:xfrm>
            <a:off x="4388400" y="-772833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45" name="Straight Connector 24">
            <a:extLst>
              <a:ext uri="{FF2B5EF4-FFF2-40B4-BE49-F238E27FC236}">
                <a16:creationId xmlns:a16="http://schemas.microsoft.com/office/drawing/2014/main" id="{DE061FB1-A21D-46F4-A78A-E3E898843A19}"/>
              </a:ext>
            </a:extLst>
          </p:cNvPr>
          <p:cNvCxnSpPr>
            <a:cxnSpLocks/>
            <a:stCxn id="144" idx="3"/>
            <a:endCxn id="132" idx="1"/>
          </p:cNvCxnSpPr>
          <p:nvPr/>
        </p:nvCxnSpPr>
        <p:spPr>
          <a:xfrm rot="16200000" flipH="1">
            <a:off x="4526708" y="-724593"/>
            <a:ext cx="103530" cy="195590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48" name="Straight Connector 24">
            <a:extLst>
              <a:ext uri="{FF2B5EF4-FFF2-40B4-BE49-F238E27FC236}">
                <a16:creationId xmlns:a16="http://schemas.microsoft.com/office/drawing/2014/main" id="{AA0E6895-D7BB-411C-92A7-43CCBBF89499}"/>
              </a:ext>
            </a:extLst>
          </p:cNvPr>
          <p:cNvCxnSpPr>
            <a:cxnSpLocks/>
            <a:stCxn id="144" idx="3"/>
            <a:endCxn id="133" idx="1"/>
          </p:cNvCxnSpPr>
          <p:nvPr/>
        </p:nvCxnSpPr>
        <p:spPr>
          <a:xfrm rot="16200000" flipH="1">
            <a:off x="4343900" y="-541786"/>
            <a:ext cx="462183" cy="188627"/>
          </a:xfrm>
          <a:prstGeom prst="bentConnector2">
            <a:avLst/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51" name="TextBox 150">
            <a:extLst>
              <a:ext uri="{FF2B5EF4-FFF2-40B4-BE49-F238E27FC236}">
                <a16:creationId xmlns:a16="http://schemas.microsoft.com/office/drawing/2014/main" id="{8D9B8873-3A25-4B2D-87F0-0F0A65FE4291}"/>
              </a:ext>
            </a:extLst>
          </p:cNvPr>
          <p:cNvSpPr txBox="1"/>
          <p:nvPr/>
        </p:nvSpPr>
        <p:spPr>
          <a:xfrm>
            <a:off x="4451929" y="-518575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cxnSp>
        <p:nvCxnSpPr>
          <p:cNvPr id="152" name="Straight Arrow Connector 151">
            <a:extLst>
              <a:ext uri="{FF2B5EF4-FFF2-40B4-BE49-F238E27FC236}">
                <a16:creationId xmlns:a16="http://schemas.microsoft.com/office/drawing/2014/main" id="{56D2F68A-4AA7-442A-86DD-42504CCC0111}"/>
              </a:ext>
            </a:extLst>
          </p:cNvPr>
          <p:cNvCxnSpPr>
            <a:cxnSpLocks/>
            <a:stCxn id="130" idx="3"/>
            <a:endCxn id="164" idx="1"/>
          </p:cNvCxnSpPr>
          <p:nvPr/>
        </p:nvCxnSpPr>
        <p:spPr>
          <a:xfrm>
            <a:off x="4388394" y="-494173"/>
            <a:ext cx="284835" cy="1502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4" name="Rectangle 163">
            <a:extLst>
              <a:ext uri="{FF2B5EF4-FFF2-40B4-BE49-F238E27FC236}">
                <a16:creationId xmlns:a16="http://schemas.microsoft.com/office/drawing/2014/main" id="{9680B250-5379-46DB-BE1D-5864B35C595D}"/>
              </a:ext>
            </a:extLst>
          </p:cNvPr>
          <p:cNvSpPr/>
          <p:nvPr/>
        </p:nvSpPr>
        <p:spPr>
          <a:xfrm>
            <a:off x="4673229" y="-563871"/>
            <a:ext cx="114771" cy="142399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166" name="Straight Arrow Connector 165">
            <a:extLst>
              <a:ext uri="{FF2B5EF4-FFF2-40B4-BE49-F238E27FC236}">
                <a16:creationId xmlns:a16="http://schemas.microsoft.com/office/drawing/2014/main" id="{10DD4CA8-A399-49F4-B832-43FE05A7703E}"/>
              </a:ext>
            </a:extLst>
          </p:cNvPr>
          <p:cNvCxnSpPr>
            <a:cxnSpLocks/>
            <a:stCxn id="129" idx="3"/>
            <a:endCxn id="130" idx="1"/>
          </p:cNvCxnSpPr>
          <p:nvPr/>
        </p:nvCxnSpPr>
        <p:spPr>
          <a:xfrm>
            <a:off x="2914899" y="-494742"/>
            <a:ext cx="355993" cy="569"/>
          </a:xfrm>
          <a:prstGeom prst="straightConnector1">
            <a:avLst/>
          </a:prstGeom>
          <a:ln>
            <a:solidFill>
              <a:schemeClr val="accent2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69" name="TextBox 168">
            <a:extLst>
              <a:ext uri="{FF2B5EF4-FFF2-40B4-BE49-F238E27FC236}">
                <a16:creationId xmlns:a16="http://schemas.microsoft.com/office/drawing/2014/main" id="{5888D1B8-B2AD-4A8F-9EC2-90ECA7210A1C}"/>
              </a:ext>
            </a:extLst>
          </p:cNvPr>
          <p:cNvSpPr txBox="1"/>
          <p:nvPr/>
        </p:nvSpPr>
        <p:spPr>
          <a:xfrm>
            <a:off x="3011910" y="-533642"/>
            <a:ext cx="274434" cy="307777"/>
          </a:xfrm>
          <a:prstGeom prst="rect">
            <a:avLst/>
          </a:prstGeom>
          <a:noFill/>
          <a:ln>
            <a:noFill/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*</a:t>
            </a:r>
            <a:endParaRPr lang="en-DE" sz="1400" dirty="0"/>
          </a:p>
        </p:txBody>
      </p:sp>
      <p:sp>
        <p:nvSpPr>
          <p:cNvPr id="173" name="TextBox 172">
            <a:extLst>
              <a:ext uri="{FF2B5EF4-FFF2-40B4-BE49-F238E27FC236}">
                <a16:creationId xmlns:a16="http://schemas.microsoft.com/office/drawing/2014/main" id="{1CA80437-DD48-4B27-A9FF-2AB2C2312272}"/>
              </a:ext>
            </a:extLst>
          </p:cNvPr>
          <p:cNvSpPr txBox="1"/>
          <p:nvPr/>
        </p:nvSpPr>
        <p:spPr>
          <a:xfrm>
            <a:off x="1499616" y="-1994444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i="1" dirty="0"/>
              <a:t>Configuration</a:t>
            </a:r>
            <a:endParaRPr lang="en-DE" i="1" dirty="0"/>
          </a:p>
        </p:txBody>
      </p:sp>
      <p:cxnSp>
        <p:nvCxnSpPr>
          <p:cNvPr id="174" name="Connector: Elbow 173">
            <a:extLst>
              <a:ext uri="{FF2B5EF4-FFF2-40B4-BE49-F238E27FC236}">
                <a16:creationId xmlns:a16="http://schemas.microsoft.com/office/drawing/2014/main" id="{D59F716B-58EC-4E53-B34F-64AF78D4A68D}"/>
              </a:ext>
            </a:extLst>
          </p:cNvPr>
          <p:cNvCxnSpPr>
            <a:cxnSpLocks/>
            <a:stCxn id="173" idx="1"/>
            <a:endCxn id="189" idx="1"/>
          </p:cNvCxnSpPr>
          <p:nvPr/>
        </p:nvCxnSpPr>
        <p:spPr>
          <a:xfrm rot="10800000" flipV="1">
            <a:off x="1499616" y="-1814289"/>
            <a:ext cx="12700" cy="407035"/>
          </a:xfrm>
          <a:prstGeom prst="bentConnector3">
            <a:avLst>
              <a:gd name="adj1" fmla="val 191428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9" name="TextBox 188">
            <a:extLst>
              <a:ext uri="{FF2B5EF4-FFF2-40B4-BE49-F238E27FC236}">
                <a16:creationId xmlns:a16="http://schemas.microsoft.com/office/drawing/2014/main" id="{F6D301D0-0084-4EDE-939B-5F6DD9B67C40}"/>
              </a:ext>
            </a:extLst>
          </p:cNvPr>
          <p:cNvSpPr txBox="1"/>
          <p:nvPr/>
        </p:nvSpPr>
        <p:spPr>
          <a:xfrm>
            <a:off x="1499616" y="-1587409"/>
            <a:ext cx="3518499" cy="360311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noAutofit/>
          </a:bodyPr>
          <a:lstStyle/>
          <a:p>
            <a:r>
              <a:rPr lang="en-US" dirty="0"/>
              <a:t>IIP-Ecosphere</a:t>
            </a:r>
            <a:endParaRPr lang="en-DE" dirty="0"/>
          </a:p>
        </p:txBody>
      </p:sp>
      <p:cxnSp>
        <p:nvCxnSpPr>
          <p:cNvPr id="192" name="Connector: Elbow 191">
            <a:extLst>
              <a:ext uri="{FF2B5EF4-FFF2-40B4-BE49-F238E27FC236}">
                <a16:creationId xmlns:a16="http://schemas.microsoft.com/office/drawing/2014/main" id="{41C83C1C-7625-4419-B8F7-C9735CFB6EE1}"/>
              </a:ext>
            </a:extLst>
          </p:cNvPr>
          <p:cNvCxnSpPr>
            <a:cxnSpLocks/>
            <a:stCxn id="189" idx="1"/>
            <a:endCxn id="8" idx="1"/>
          </p:cNvCxnSpPr>
          <p:nvPr/>
        </p:nvCxnSpPr>
        <p:spPr>
          <a:xfrm rot="10800000" flipV="1">
            <a:off x="1499616" y="-1407254"/>
            <a:ext cx="1" cy="841931"/>
          </a:xfrm>
          <a:prstGeom prst="bentConnector3">
            <a:avLst>
              <a:gd name="adj1" fmla="val 22860100000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14135E42-9EB7-4AFC-868A-00BBA114032C}"/>
              </a:ext>
            </a:extLst>
          </p:cNvPr>
          <p:cNvCxnSpPr>
            <a:cxnSpLocks/>
            <a:stCxn id="56" idx="1"/>
            <a:endCxn id="2" idx="1"/>
          </p:cNvCxnSpPr>
          <p:nvPr/>
        </p:nvCxnSpPr>
        <p:spPr>
          <a:xfrm rot="10800000" flipH="1" flipV="1">
            <a:off x="1499613" y="3639079"/>
            <a:ext cx="12704" cy="1143253"/>
          </a:xfrm>
          <a:prstGeom prst="bentConnector3">
            <a:avLst>
              <a:gd name="adj1" fmla="val -1799433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4" name="TextBox 103">
            <a:extLst>
              <a:ext uri="{FF2B5EF4-FFF2-40B4-BE49-F238E27FC236}">
                <a16:creationId xmlns:a16="http://schemas.microsoft.com/office/drawing/2014/main" id="{6DDD2142-46F7-4F3C-BD11-576C7D37DCD4}"/>
              </a:ext>
            </a:extLst>
          </p:cNvPr>
          <p:cNvSpPr txBox="1"/>
          <p:nvPr/>
        </p:nvSpPr>
        <p:spPr>
          <a:xfrm>
            <a:off x="5758728" y="1226141"/>
            <a:ext cx="99840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Connector</a:t>
            </a:r>
            <a:endParaRPr lang="en-DE" sz="1400" dirty="0"/>
          </a:p>
        </p:txBody>
      </p:sp>
      <p:cxnSp>
        <p:nvCxnSpPr>
          <p:cNvPr id="106" name="Straight Connector 24">
            <a:extLst>
              <a:ext uri="{FF2B5EF4-FFF2-40B4-BE49-F238E27FC236}">
                <a16:creationId xmlns:a16="http://schemas.microsoft.com/office/drawing/2014/main" id="{FACC5560-141D-40CB-8618-090F3A2898CE}"/>
              </a:ext>
            </a:extLst>
          </p:cNvPr>
          <p:cNvCxnSpPr>
            <a:cxnSpLocks/>
            <a:stCxn id="101" idx="3"/>
            <a:endCxn id="104" idx="1"/>
          </p:cNvCxnSpPr>
          <p:nvPr/>
        </p:nvCxnSpPr>
        <p:spPr>
          <a:xfrm flipV="1">
            <a:off x="4062684" y="1380030"/>
            <a:ext cx="1696044" cy="92795"/>
          </a:xfrm>
          <a:prstGeom prst="bentConnector3">
            <a:avLst>
              <a:gd name="adj1" fmla="val 1554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09" name="TextBox 108">
            <a:extLst>
              <a:ext uri="{FF2B5EF4-FFF2-40B4-BE49-F238E27FC236}">
                <a16:creationId xmlns:a16="http://schemas.microsoft.com/office/drawing/2014/main" id="{A786759D-2E24-486B-914B-7A3975315AE7}"/>
              </a:ext>
            </a:extLst>
          </p:cNvPr>
          <p:cNvSpPr txBox="1"/>
          <p:nvPr/>
        </p:nvSpPr>
        <p:spPr>
          <a:xfrm>
            <a:off x="7295116" y="1266122"/>
            <a:ext cx="1632068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/>
              <a:t>OpcUaV1Connector</a:t>
            </a:r>
            <a:endParaRPr lang="en-DE" sz="1400" dirty="0"/>
          </a:p>
        </p:txBody>
      </p:sp>
      <p:cxnSp>
        <p:nvCxnSpPr>
          <p:cNvPr id="110" name="Straight Connector 24">
            <a:extLst>
              <a:ext uri="{FF2B5EF4-FFF2-40B4-BE49-F238E27FC236}">
                <a16:creationId xmlns:a16="http://schemas.microsoft.com/office/drawing/2014/main" id="{77368EEB-2D2D-49EA-AEBA-9E90A0158751}"/>
              </a:ext>
            </a:extLst>
          </p:cNvPr>
          <p:cNvCxnSpPr>
            <a:cxnSpLocks/>
            <a:endCxn id="109" idx="1"/>
          </p:cNvCxnSpPr>
          <p:nvPr/>
        </p:nvCxnSpPr>
        <p:spPr>
          <a:xfrm>
            <a:off x="6853683" y="1380030"/>
            <a:ext cx="441433" cy="39981"/>
          </a:xfrm>
          <a:prstGeom prst="bentConnector3">
            <a:avLst>
              <a:gd name="adj1" fmla="val 50000"/>
            </a:avLst>
          </a:prstGeom>
          <a:ln>
            <a:solidFill>
              <a:schemeClr val="accent2">
                <a:lumMod val="7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4" name="Isosceles Triangle 113">
            <a:extLst>
              <a:ext uri="{FF2B5EF4-FFF2-40B4-BE49-F238E27FC236}">
                <a16:creationId xmlns:a16="http://schemas.microsoft.com/office/drawing/2014/main" id="{1A0266C7-9178-430F-8EA9-FDBA65BB599B}"/>
              </a:ext>
            </a:extLst>
          </p:cNvPr>
          <p:cNvSpPr/>
          <p:nvPr/>
        </p:nvSpPr>
        <p:spPr>
          <a:xfrm rot="16200000">
            <a:off x="6714270" y="1334317"/>
            <a:ext cx="184555" cy="94270"/>
          </a:xfrm>
          <a:prstGeom prst="triangle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120" name="TextBox 119">
            <a:extLst>
              <a:ext uri="{FF2B5EF4-FFF2-40B4-BE49-F238E27FC236}">
                <a16:creationId xmlns:a16="http://schemas.microsoft.com/office/drawing/2014/main" id="{7CE5FD69-C7CF-48F4-84A8-EEB8D468EC24}"/>
              </a:ext>
            </a:extLst>
          </p:cNvPr>
          <p:cNvSpPr txBox="1"/>
          <p:nvPr/>
        </p:nvSpPr>
        <p:spPr>
          <a:xfrm>
            <a:off x="5359966" y="597080"/>
            <a:ext cx="975972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EcsDevice</a:t>
            </a:r>
            <a:endParaRPr lang="en-DE" sz="1400" dirty="0"/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45E13D8C-E806-4826-AD9C-FC38CA193883}"/>
              </a:ext>
            </a:extLst>
          </p:cNvPr>
          <p:cNvSpPr txBox="1"/>
          <p:nvPr/>
        </p:nvSpPr>
        <p:spPr>
          <a:xfrm>
            <a:off x="1501838" y="91108"/>
            <a:ext cx="7600017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/>
              <a:t>Resources</a:t>
            </a:r>
            <a:endParaRPr lang="en-DE" dirty="0"/>
          </a:p>
        </p:txBody>
      </p:sp>
      <p:cxnSp>
        <p:nvCxnSpPr>
          <p:cNvPr id="107" name="Connector: Elbow 106">
            <a:extLst>
              <a:ext uri="{FF2B5EF4-FFF2-40B4-BE49-F238E27FC236}">
                <a16:creationId xmlns:a16="http://schemas.microsoft.com/office/drawing/2014/main" id="{0867E03B-F25D-41A6-924D-52A4B73DB38B}"/>
              </a:ext>
            </a:extLst>
          </p:cNvPr>
          <p:cNvCxnSpPr>
            <a:cxnSpLocks/>
            <a:stCxn id="173" idx="1"/>
            <a:endCxn id="103" idx="1"/>
          </p:cNvCxnSpPr>
          <p:nvPr/>
        </p:nvCxnSpPr>
        <p:spPr>
          <a:xfrm rot="10800000" flipH="1" flipV="1">
            <a:off x="1499616" y="-1814289"/>
            <a:ext cx="2222" cy="2097207"/>
          </a:xfrm>
          <a:prstGeom prst="bentConnector3">
            <a:avLst>
              <a:gd name="adj1" fmla="val -10288029"/>
            </a:avLst>
          </a:prstGeom>
          <a:ln>
            <a:solidFill>
              <a:schemeClr val="accent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11" name="TextBox 110">
            <a:extLst>
              <a:ext uri="{FF2B5EF4-FFF2-40B4-BE49-F238E27FC236}">
                <a16:creationId xmlns:a16="http://schemas.microsoft.com/office/drawing/2014/main" id="{FBA7C8B3-4AC6-4BD1-8BB4-FB1B5C10F62D}"/>
              </a:ext>
            </a:extLst>
          </p:cNvPr>
          <p:cNvSpPr txBox="1"/>
          <p:nvPr/>
        </p:nvSpPr>
        <p:spPr>
          <a:xfrm>
            <a:off x="2600736" y="124120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DeviceRegistry</a:t>
            </a:r>
            <a:endParaRPr lang="en-DE" sz="1400" i="1" dirty="0"/>
          </a:p>
        </p:txBody>
      </p:sp>
      <p:sp>
        <p:nvSpPr>
          <p:cNvPr id="112" name="TextBox 111">
            <a:extLst>
              <a:ext uri="{FF2B5EF4-FFF2-40B4-BE49-F238E27FC236}">
                <a16:creationId xmlns:a16="http://schemas.microsoft.com/office/drawing/2014/main" id="{8DDDE916-DE80-422F-8337-05688374A663}"/>
              </a:ext>
            </a:extLst>
          </p:cNvPr>
          <p:cNvSpPr txBox="1"/>
          <p:nvPr/>
        </p:nvSpPr>
        <p:spPr>
          <a:xfrm>
            <a:off x="3880361" y="112757"/>
            <a:ext cx="1242249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dirty="0" err="1"/>
              <a:t>PackageStore</a:t>
            </a:r>
            <a:endParaRPr lang="en-DE" sz="1400" dirty="0"/>
          </a:p>
        </p:txBody>
      </p:sp>
      <p:sp>
        <p:nvSpPr>
          <p:cNvPr id="113" name="TextBox 112">
            <a:extLst>
              <a:ext uri="{FF2B5EF4-FFF2-40B4-BE49-F238E27FC236}">
                <a16:creationId xmlns:a16="http://schemas.microsoft.com/office/drawing/2014/main" id="{57270DA3-A73B-4967-9DB2-206873E1AE40}"/>
              </a:ext>
            </a:extLst>
          </p:cNvPr>
          <p:cNvSpPr txBox="1"/>
          <p:nvPr/>
        </p:nvSpPr>
        <p:spPr>
          <a:xfrm>
            <a:off x="5178260" y="111437"/>
            <a:ext cx="1377806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DeviceMgtStore</a:t>
            </a:r>
            <a:endParaRPr lang="en-DE" sz="1400" i="1" dirty="0"/>
          </a:p>
        </p:txBody>
      </p:sp>
      <p:sp>
        <p:nvSpPr>
          <p:cNvPr id="115" name="TextBox 114">
            <a:extLst>
              <a:ext uri="{FF2B5EF4-FFF2-40B4-BE49-F238E27FC236}">
                <a16:creationId xmlns:a16="http://schemas.microsoft.com/office/drawing/2014/main" id="{1E7E4292-AD7D-4E79-8822-CD30316369F0}"/>
              </a:ext>
            </a:extLst>
          </p:cNvPr>
          <p:cNvSpPr txBox="1"/>
          <p:nvPr/>
        </p:nvSpPr>
        <p:spPr>
          <a:xfrm>
            <a:off x="6611715" y="117537"/>
            <a:ext cx="2012685" cy="307777"/>
          </a:xfrm>
          <a:prstGeom prst="rect">
            <a:avLst/>
          </a:prstGeom>
          <a:noFill/>
          <a:ln>
            <a:solidFill>
              <a:schemeClr val="accent2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 i="1" dirty="0" err="1"/>
              <a:t>DeviceMgtStorageServer</a:t>
            </a:r>
            <a:endParaRPr lang="en-DE" sz="1400" i="1" dirty="0"/>
          </a:p>
        </p:txBody>
      </p:sp>
    </p:spTree>
    <p:extLst>
      <p:ext uri="{BB962C8B-B14F-4D97-AF65-F5344CB8AC3E}">
        <p14:creationId xmlns:p14="http://schemas.microsoft.com/office/powerpoint/2010/main" val="20839274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65366D85-92CF-423C-9245-B2657F87B656}"/>
              </a:ext>
            </a:extLst>
          </p:cNvPr>
          <p:cNvSpPr txBox="1"/>
          <p:nvPr/>
        </p:nvSpPr>
        <p:spPr>
          <a:xfrm>
            <a:off x="1923691" y="1781189"/>
            <a:ext cx="141077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MeshSource</a:t>
            </a:r>
            <a:endParaRPr lang="en-DE" u="sng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5D0479AB-91C9-4932-B277-6A1CF1C127D5}"/>
              </a:ext>
            </a:extLst>
          </p:cNvPr>
          <p:cNvSpPr txBox="1"/>
          <p:nvPr/>
        </p:nvSpPr>
        <p:spPr>
          <a:xfrm>
            <a:off x="5729274" y="1782795"/>
            <a:ext cx="1682961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MeshProcessor</a:t>
            </a:r>
            <a:endParaRPr lang="en-DE" u="sng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6AE588E5-734F-48B8-BBFB-25615E884F88}"/>
              </a:ext>
            </a:extLst>
          </p:cNvPr>
          <p:cNvSpPr txBox="1"/>
          <p:nvPr/>
        </p:nvSpPr>
        <p:spPr>
          <a:xfrm>
            <a:off x="3677736" y="1782794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917143F3-FCB7-474D-9AF1-DFC23CE15051}"/>
              </a:ext>
            </a:extLst>
          </p:cNvPr>
          <p:cNvSpPr txBox="1"/>
          <p:nvPr/>
        </p:nvSpPr>
        <p:spPr>
          <a:xfrm>
            <a:off x="9800226" y="1781189"/>
            <a:ext cx="1156086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MeshSink</a:t>
            </a:r>
            <a:endParaRPr lang="en-DE" u="sng" dirty="0"/>
          </a:p>
        </p:txBody>
      </p:sp>
      <p:cxnSp>
        <p:nvCxnSpPr>
          <p:cNvPr id="7" name="Connector: Elbow 6">
            <a:extLst>
              <a:ext uri="{FF2B5EF4-FFF2-40B4-BE49-F238E27FC236}">
                <a16:creationId xmlns:a16="http://schemas.microsoft.com/office/drawing/2014/main" id="{5B625FF2-AA8B-4F6A-AAEA-3DEF36A9187F}"/>
              </a:ext>
            </a:extLst>
          </p:cNvPr>
          <p:cNvCxnSpPr>
            <a:stCxn id="2" idx="3"/>
            <a:endCxn id="4" idx="1"/>
          </p:cNvCxnSpPr>
          <p:nvPr/>
        </p:nvCxnSpPr>
        <p:spPr>
          <a:xfrm>
            <a:off x="3334462" y="1965855"/>
            <a:ext cx="343274" cy="1605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8" name="Connector: Elbow 7">
            <a:extLst>
              <a:ext uri="{FF2B5EF4-FFF2-40B4-BE49-F238E27FC236}">
                <a16:creationId xmlns:a16="http://schemas.microsoft.com/office/drawing/2014/main" id="{1D49D524-F379-41DA-A68D-4E4232693E69}"/>
              </a:ext>
            </a:extLst>
          </p:cNvPr>
          <p:cNvCxnSpPr>
            <a:cxnSpLocks/>
            <a:stCxn id="4" idx="3"/>
            <a:endCxn id="3" idx="1"/>
          </p:cNvCxnSpPr>
          <p:nvPr/>
        </p:nvCxnSpPr>
        <p:spPr>
          <a:xfrm>
            <a:off x="5427895" y="1967460"/>
            <a:ext cx="301379" cy="1"/>
          </a:xfrm>
          <a:prstGeom prst="bentConnector3">
            <a:avLst/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Connector: Elbow 10">
            <a:extLst>
              <a:ext uri="{FF2B5EF4-FFF2-40B4-BE49-F238E27FC236}">
                <a16:creationId xmlns:a16="http://schemas.microsoft.com/office/drawing/2014/main" id="{05F9B4E4-5CA1-4AD2-A615-0668694EB714}"/>
              </a:ext>
            </a:extLst>
          </p:cNvPr>
          <p:cNvCxnSpPr>
            <a:cxnSpLocks/>
            <a:stCxn id="3" idx="3"/>
            <a:endCxn id="45" idx="1"/>
          </p:cNvCxnSpPr>
          <p:nvPr/>
        </p:nvCxnSpPr>
        <p:spPr>
          <a:xfrm flipV="1">
            <a:off x="7412235" y="1963259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TextBox 13">
            <a:extLst>
              <a:ext uri="{FF2B5EF4-FFF2-40B4-BE49-F238E27FC236}">
                <a16:creationId xmlns:a16="http://schemas.microsoft.com/office/drawing/2014/main" id="{74FDCD17-E218-4E3C-AF96-87FA5AA545D2}"/>
              </a:ext>
            </a:extLst>
          </p:cNvPr>
          <p:cNvSpPr txBox="1"/>
          <p:nvPr/>
        </p:nvSpPr>
        <p:spPr>
          <a:xfrm>
            <a:off x="1708031" y="2511559"/>
            <a:ext cx="1855957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OpcUaConnector</a:t>
            </a:r>
            <a:endParaRPr lang="en-DE" u="sng" dirty="0"/>
          </a:p>
        </p:txBody>
      </p:sp>
      <p:cxnSp>
        <p:nvCxnSpPr>
          <p:cNvPr id="15" name="Connector: Elbow 14">
            <a:extLst>
              <a:ext uri="{FF2B5EF4-FFF2-40B4-BE49-F238E27FC236}">
                <a16:creationId xmlns:a16="http://schemas.microsoft.com/office/drawing/2014/main" id="{01CD1739-A42F-4A07-9881-3C35A1BA3163}"/>
              </a:ext>
            </a:extLst>
          </p:cNvPr>
          <p:cNvCxnSpPr>
            <a:cxnSpLocks/>
            <a:stCxn id="2" idx="2"/>
            <a:endCxn id="14" idx="0"/>
          </p:cNvCxnSpPr>
          <p:nvPr/>
        </p:nvCxnSpPr>
        <p:spPr>
          <a:xfrm rot="16200000" flipH="1">
            <a:off x="2452024" y="2327573"/>
            <a:ext cx="361038" cy="693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Box 18">
            <a:extLst>
              <a:ext uri="{FF2B5EF4-FFF2-40B4-BE49-F238E27FC236}">
                <a16:creationId xmlns:a16="http://schemas.microsoft.com/office/drawing/2014/main" id="{A4D6C79D-C521-4F96-9E30-EEF0BD64DA7C}"/>
              </a:ext>
            </a:extLst>
          </p:cNvPr>
          <p:cNvSpPr txBox="1"/>
          <p:nvPr/>
        </p:nvSpPr>
        <p:spPr>
          <a:xfrm>
            <a:off x="5786350" y="2531058"/>
            <a:ext cx="1588705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PythonService</a:t>
            </a:r>
            <a:endParaRPr lang="en-DE" u="sng" dirty="0"/>
          </a:p>
        </p:txBody>
      </p:sp>
      <p:cxnSp>
        <p:nvCxnSpPr>
          <p:cNvPr id="20" name="Connector: Elbow 19">
            <a:extLst>
              <a:ext uri="{FF2B5EF4-FFF2-40B4-BE49-F238E27FC236}">
                <a16:creationId xmlns:a16="http://schemas.microsoft.com/office/drawing/2014/main" id="{BDAE9F52-5222-4668-9D11-E4F5C85A1578}"/>
              </a:ext>
            </a:extLst>
          </p:cNvPr>
          <p:cNvCxnSpPr>
            <a:cxnSpLocks/>
            <a:stCxn id="3" idx="2"/>
            <a:endCxn id="19" idx="0"/>
          </p:cNvCxnSpPr>
          <p:nvPr/>
        </p:nvCxnSpPr>
        <p:spPr>
          <a:xfrm rot="16200000" flipH="1">
            <a:off x="6386264" y="2336618"/>
            <a:ext cx="378931" cy="9948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9335E5DF-D24F-427C-AA4C-A826D33D5E06}"/>
              </a:ext>
            </a:extLst>
          </p:cNvPr>
          <p:cNvSpPr txBox="1"/>
          <p:nvPr/>
        </p:nvSpPr>
        <p:spPr>
          <a:xfrm>
            <a:off x="9717207" y="2531979"/>
            <a:ext cx="1312860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JavaService</a:t>
            </a:r>
            <a:endParaRPr lang="en-DE" u="sng" dirty="0"/>
          </a:p>
        </p:txBody>
      </p:sp>
      <p:cxnSp>
        <p:nvCxnSpPr>
          <p:cNvPr id="25" name="Connector: Elbow 24">
            <a:extLst>
              <a:ext uri="{FF2B5EF4-FFF2-40B4-BE49-F238E27FC236}">
                <a16:creationId xmlns:a16="http://schemas.microsoft.com/office/drawing/2014/main" id="{0E3E130D-32BE-4FB7-9883-730DFE04FF43}"/>
              </a:ext>
            </a:extLst>
          </p:cNvPr>
          <p:cNvCxnSpPr>
            <a:cxnSpLocks/>
            <a:stCxn id="5" idx="2"/>
            <a:endCxn id="24" idx="0"/>
          </p:cNvCxnSpPr>
          <p:nvPr/>
        </p:nvCxnSpPr>
        <p:spPr>
          <a:xfrm rot="5400000">
            <a:off x="10185224" y="2338934"/>
            <a:ext cx="381458" cy="4632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" name="Rectangle 27">
            <a:extLst>
              <a:ext uri="{FF2B5EF4-FFF2-40B4-BE49-F238E27FC236}">
                <a16:creationId xmlns:a16="http://schemas.microsoft.com/office/drawing/2014/main" id="{BEDD8B56-5383-4E54-81FE-AD25654BF54D}"/>
              </a:ext>
            </a:extLst>
          </p:cNvPr>
          <p:cNvSpPr/>
          <p:nvPr/>
        </p:nvSpPr>
        <p:spPr>
          <a:xfrm>
            <a:off x="2147977" y="1965855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29" name="Rectangle 28">
            <a:extLst>
              <a:ext uri="{FF2B5EF4-FFF2-40B4-BE49-F238E27FC236}">
                <a16:creationId xmlns:a16="http://schemas.microsoft.com/office/drawing/2014/main" id="{6F7B7D9B-DD45-404C-9701-FBB54B9568A7}"/>
              </a:ext>
            </a:extLst>
          </p:cNvPr>
          <p:cNvSpPr/>
          <p:nvPr/>
        </p:nvSpPr>
        <p:spPr>
          <a:xfrm>
            <a:off x="2156603" y="2515708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1" name="Connector: Elbow 30">
            <a:extLst>
              <a:ext uri="{FF2B5EF4-FFF2-40B4-BE49-F238E27FC236}">
                <a16:creationId xmlns:a16="http://schemas.microsoft.com/office/drawing/2014/main" id="{BEA4A5EB-ED40-4C1F-88B9-79EAEAD32C69}"/>
              </a:ext>
            </a:extLst>
          </p:cNvPr>
          <p:cNvCxnSpPr>
            <a:stCxn id="29" idx="0"/>
            <a:endCxn id="28" idx="2"/>
          </p:cNvCxnSpPr>
          <p:nvPr/>
        </p:nvCxnSpPr>
        <p:spPr>
          <a:xfrm rot="16200000" flipV="1">
            <a:off x="2099896" y="2325291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" name="Rectangle 32">
            <a:extLst>
              <a:ext uri="{FF2B5EF4-FFF2-40B4-BE49-F238E27FC236}">
                <a16:creationId xmlns:a16="http://schemas.microsoft.com/office/drawing/2014/main" id="{80434B55-28A9-449A-BFBA-4D8E22D59512}"/>
              </a:ext>
            </a:extLst>
          </p:cNvPr>
          <p:cNvSpPr/>
          <p:nvPr/>
        </p:nvSpPr>
        <p:spPr>
          <a:xfrm>
            <a:off x="6090926" y="214350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4" name="Rectangle 33">
            <a:extLst>
              <a:ext uri="{FF2B5EF4-FFF2-40B4-BE49-F238E27FC236}">
                <a16:creationId xmlns:a16="http://schemas.microsoft.com/office/drawing/2014/main" id="{2FA416CE-BA82-464C-AC1E-6922FD5CB03D}"/>
              </a:ext>
            </a:extLst>
          </p:cNvPr>
          <p:cNvSpPr/>
          <p:nvPr/>
        </p:nvSpPr>
        <p:spPr>
          <a:xfrm>
            <a:off x="6091561" y="2519524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5" name="Connector: Elbow 34">
            <a:extLst>
              <a:ext uri="{FF2B5EF4-FFF2-40B4-BE49-F238E27FC236}">
                <a16:creationId xmlns:a16="http://schemas.microsoft.com/office/drawing/2014/main" id="{E017E217-A45F-4AE4-98BF-E476C828AE45}"/>
              </a:ext>
            </a:extLst>
          </p:cNvPr>
          <p:cNvCxnSpPr>
            <a:cxnSpLocks/>
            <a:stCxn id="34" idx="0"/>
          </p:cNvCxnSpPr>
          <p:nvPr/>
        </p:nvCxnSpPr>
        <p:spPr>
          <a:xfrm rot="16200000" flipV="1">
            <a:off x="6034854" y="2329107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" name="Rectangle 36">
            <a:extLst>
              <a:ext uri="{FF2B5EF4-FFF2-40B4-BE49-F238E27FC236}">
                <a16:creationId xmlns:a16="http://schemas.microsoft.com/office/drawing/2014/main" id="{ADD7BFBF-8F1F-4D51-9007-D4F56AC95238}"/>
              </a:ext>
            </a:extLst>
          </p:cNvPr>
          <p:cNvSpPr/>
          <p:nvPr/>
        </p:nvSpPr>
        <p:spPr>
          <a:xfrm>
            <a:off x="6761199" y="1961706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38" name="Rectangle 37">
            <a:extLst>
              <a:ext uri="{FF2B5EF4-FFF2-40B4-BE49-F238E27FC236}">
                <a16:creationId xmlns:a16="http://schemas.microsoft.com/office/drawing/2014/main" id="{10F153E8-1358-41AD-8414-DFD41EC1F62A}"/>
              </a:ext>
            </a:extLst>
          </p:cNvPr>
          <p:cNvSpPr/>
          <p:nvPr/>
        </p:nvSpPr>
        <p:spPr>
          <a:xfrm>
            <a:off x="6769825" y="2502933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39" name="Connector: Elbow 38">
            <a:extLst>
              <a:ext uri="{FF2B5EF4-FFF2-40B4-BE49-F238E27FC236}">
                <a16:creationId xmlns:a16="http://schemas.microsoft.com/office/drawing/2014/main" id="{CBF98CE9-A287-411B-8A5B-E50899F3CBE0}"/>
              </a:ext>
            </a:extLst>
          </p:cNvPr>
          <p:cNvCxnSpPr>
            <a:stCxn id="38" idx="0"/>
            <a:endCxn id="37" idx="2"/>
          </p:cNvCxnSpPr>
          <p:nvPr/>
        </p:nvCxnSpPr>
        <p:spPr>
          <a:xfrm rot="16200000" flipV="1">
            <a:off x="6717431" y="2316829"/>
            <a:ext cx="363582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" name="Rectangle 40">
            <a:extLst>
              <a:ext uri="{FF2B5EF4-FFF2-40B4-BE49-F238E27FC236}">
                <a16:creationId xmlns:a16="http://schemas.microsoft.com/office/drawing/2014/main" id="{1A023552-E7C6-4E57-812D-2E85AE02CCB1}"/>
              </a:ext>
            </a:extLst>
          </p:cNvPr>
          <p:cNvSpPr/>
          <p:nvPr/>
        </p:nvSpPr>
        <p:spPr>
          <a:xfrm>
            <a:off x="10649646" y="1964577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sp>
        <p:nvSpPr>
          <p:cNvPr id="42" name="Rectangle 41">
            <a:extLst>
              <a:ext uri="{FF2B5EF4-FFF2-40B4-BE49-F238E27FC236}">
                <a16:creationId xmlns:a16="http://schemas.microsoft.com/office/drawing/2014/main" id="{D445D293-6EE2-46A1-9F44-4B906A8C1867}"/>
              </a:ext>
            </a:extLst>
          </p:cNvPr>
          <p:cNvSpPr/>
          <p:nvPr/>
        </p:nvSpPr>
        <p:spPr>
          <a:xfrm>
            <a:off x="10658272" y="2514430"/>
            <a:ext cx="267419" cy="177645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DE"/>
          </a:p>
        </p:txBody>
      </p:sp>
      <p:cxnSp>
        <p:nvCxnSpPr>
          <p:cNvPr id="43" name="Connector: Elbow 42">
            <a:extLst>
              <a:ext uri="{FF2B5EF4-FFF2-40B4-BE49-F238E27FC236}">
                <a16:creationId xmlns:a16="http://schemas.microsoft.com/office/drawing/2014/main" id="{AF4144D5-BF1B-40B3-8922-086F38B59B39}"/>
              </a:ext>
            </a:extLst>
          </p:cNvPr>
          <p:cNvCxnSpPr>
            <a:stCxn id="42" idx="0"/>
            <a:endCxn id="41" idx="2"/>
          </p:cNvCxnSpPr>
          <p:nvPr/>
        </p:nvCxnSpPr>
        <p:spPr>
          <a:xfrm rot="16200000" flipV="1">
            <a:off x="10601565" y="2324013"/>
            <a:ext cx="372208" cy="8626"/>
          </a:xfrm>
          <a:prstGeom prst="bentConnector3">
            <a:avLst/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F2959AAC-B1D4-4384-B115-A8C551FDA243}"/>
              </a:ext>
            </a:extLst>
          </p:cNvPr>
          <p:cNvSpPr txBox="1"/>
          <p:nvPr/>
        </p:nvSpPr>
        <p:spPr>
          <a:xfrm>
            <a:off x="7727484" y="1778593"/>
            <a:ext cx="1750159" cy="369332"/>
          </a:xfrm>
          <a:prstGeom prst="rect">
            <a:avLst/>
          </a:prstGeom>
          <a:noFill/>
          <a:ln>
            <a:solidFill>
              <a:schemeClr val="accent1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MeshConnector</a:t>
            </a:r>
            <a:endParaRPr lang="en-DE" u="sng" dirty="0"/>
          </a:p>
        </p:txBody>
      </p:sp>
      <p:cxnSp>
        <p:nvCxnSpPr>
          <p:cNvPr id="47" name="Connector: Elbow 46">
            <a:extLst>
              <a:ext uri="{FF2B5EF4-FFF2-40B4-BE49-F238E27FC236}">
                <a16:creationId xmlns:a16="http://schemas.microsoft.com/office/drawing/2014/main" id="{94154D16-7434-488D-BBEA-81632284D859}"/>
              </a:ext>
            </a:extLst>
          </p:cNvPr>
          <p:cNvCxnSpPr>
            <a:cxnSpLocks/>
            <a:stCxn id="45" idx="3"/>
            <a:endCxn id="5" idx="1"/>
          </p:cNvCxnSpPr>
          <p:nvPr/>
        </p:nvCxnSpPr>
        <p:spPr>
          <a:xfrm>
            <a:off x="9477643" y="1963259"/>
            <a:ext cx="322583" cy="2596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" name="TextBox 51">
            <a:extLst>
              <a:ext uri="{FF2B5EF4-FFF2-40B4-BE49-F238E27FC236}">
                <a16:creationId xmlns:a16="http://schemas.microsoft.com/office/drawing/2014/main" id="{5FC52BC6-12F4-4337-9C9B-C42945721361}"/>
              </a:ext>
            </a:extLst>
          </p:cNvPr>
          <p:cNvSpPr txBox="1"/>
          <p:nvPr/>
        </p:nvSpPr>
        <p:spPr>
          <a:xfrm>
            <a:off x="34372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1A2930C9-AF72-4AF6-89CA-DD988B0A3D80}"/>
              </a:ext>
            </a:extLst>
          </p:cNvPr>
          <p:cNvSpPr txBox="1"/>
          <p:nvPr/>
        </p:nvSpPr>
        <p:spPr>
          <a:xfrm>
            <a:off x="5493734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CF656F83-8D3E-4EF5-9182-673625CFAB72}"/>
              </a:ext>
            </a:extLst>
          </p:cNvPr>
          <p:cNvSpPr txBox="1"/>
          <p:nvPr/>
        </p:nvSpPr>
        <p:spPr>
          <a:xfrm>
            <a:off x="7492592" y="1681196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BB9DE6EB-5893-4431-A46C-F33819C49AE0}"/>
              </a:ext>
            </a:extLst>
          </p:cNvPr>
          <p:cNvSpPr txBox="1"/>
          <p:nvPr/>
        </p:nvSpPr>
        <p:spPr>
          <a:xfrm>
            <a:off x="9549914" y="1681196"/>
            <a:ext cx="30008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E5D83696-7ED1-4DC3-975D-9CA5C2D97E18}"/>
              </a:ext>
            </a:extLst>
          </p:cNvPr>
          <p:cNvSpPr txBox="1"/>
          <p:nvPr/>
        </p:nvSpPr>
        <p:spPr>
          <a:xfrm>
            <a:off x="1906506" y="1075255"/>
            <a:ext cx="1445139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ServiceMesh</a:t>
            </a:r>
            <a:endParaRPr lang="en-DE" u="sng" dirty="0"/>
          </a:p>
        </p:txBody>
      </p:sp>
      <p:cxnSp>
        <p:nvCxnSpPr>
          <p:cNvPr id="57" name="Connector: Elbow 56">
            <a:extLst>
              <a:ext uri="{FF2B5EF4-FFF2-40B4-BE49-F238E27FC236}">
                <a16:creationId xmlns:a16="http://schemas.microsoft.com/office/drawing/2014/main" id="{5AD4EA81-96E2-477E-8916-833D0E6D04A3}"/>
              </a:ext>
            </a:extLst>
          </p:cNvPr>
          <p:cNvCxnSpPr>
            <a:cxnSpLocks/>
            <a:stCxn id="56" idx="2"/>
            <a:endCxn id="2" idx="0"/>
          </p:cNvCxnSpPr>
          <p:nvPr/>
        </p:nvCxnSpPr>
        <p:spPr>
          <a:xfrm rot="16200000" flipH="1">
            <a:off x="2460775" y="1612887"/>
            <a:ext cx="336602" cy="1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" name="TextBox 59">
            <a:extLst>
              <a:ext uri="{FF2B5EF4-FFF2-40B4-BE49-F238E27FC236}">
                <a16:creationId xmlns:a16="http://schemas.microsoft.com/office/drawing/2014/main" id="{2466E6F3-1B2A-4C92-8088-F699A78E5865}"/>
              </a:ext>
            </a:extLst>
          </p:cNvPr>
          <p:cNvSpPr txBox="1"/>
          <p:nvPr/>
        </p:nvSpPr>
        <p:spPr>
          <a:xfrm>
            <a:off x="2605033" y="1496530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C45136BB-45DD-4A4E-83EA-247F21664EDA}"/>
              </a:ext>
            </a:extLst>
          </p:cNvPr>
          <p:cNvSpPr txBox="1"/>
          <p:nvPr/>
        </p:nvSpPr>
        <p:spPr>
          <a:xfrm>
            <a:off x="1975447" y="428924"/>
            <a:ext cx="1307537" cy="369332"/>
          </a:xfrm>
          <a:prstGeom prst="rect">
            <a:avLst/>
          </a:prstGeom>
          <a:noFill/>
          <a:ln>
            <a:solidFill>
              <a:srgbClr val="00B05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:Application</a:t>
            </a:r>
            <a:endParaRPr lang="en-DE" u="sng" dirty="0"/>
          </a:p>
        </p:txBody>
      </p:sp>
      <p:cxnSp>
        <p:nvCxnSpPr>
          <p:cNvPr id="66" name="Connector: Elbow 65">
            <a:extLst>
              <a:ext uri="{FF2B5EF4-FFF2-40B4-BE49-F238E27FC236}">
                <a16:creationId xmlns:a16="http://schemas.microsoft.com/office/drawing/2014/main" id="{6FF06501-154E-4662-A436-D4B01FE6B141}"/>
              </a:ext>
            </a:extLst>
          </p:cNvPr>
          <p:cNvCxnSpPr>
            <a:cxnSpLocks/>
            <a:stCxn id="61" idx="2"/>
            <a:endCxn id="56" idx="0"/>
          </p:cNvCxnSpPr>
          <p:nvPr/>
        </p:nvCxnSpPr>
        <p:spPr>
          <a:xfrm rot="5400000">
            <a:off x="2490647" y="936685"/>
            <a:ext cx="276999" cy="140"/>
          </a:xfrm>
          <a:prstGeom prst="bentConnector3">
            <a:avLst>
              <a:gd name="adj1" fmla="val 50000"/>
            </a:avLst>
          </a:prstGeom>
          <a:ln>
            <a:solidFill>
              <a:srgbClr val="00B05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" name="TextBox 68">
            <a:extLst>
              <a:ext uri="{FF2B5EF4-FFF2-40B4-BE49-F238E27FC236}">
                <a16:creationId xmlns:a16="http://schemas.microsoft.com/office/drawing/2014/main" id="{3CABCD30-0FBE-4CFD-BCC5-108872108EFB}"/>
              </a:ext>
            </a:extLst>
          </p:cNvPr>
          <p:cNvSpPr txBox="1"/>
          <p:nvPr/>
        </p:nvSpPr>
        <p:spPr>
          <a:xfrm>
            <a:off x="2605033" y="84711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70" name="Connector: Elbow 169">
            <a:extLst>
              <a:ext uri="{FF2B5EF4-FFF2-40B4-BE49-F238E27FC236}">
                <a16:creationId xmlns:a16="http://schemas.microsoft.com/office/drawing/2014/main" id="{3FDC181D-14E3-44DA-8DE2-A8CD362A8846}"/>
              </a:ext>
            </a:extLst>
          </p:cNvPr>
          <p:cNvCxnSpPr>
            <a:cxnSpLocks/>
            <a:stCxn id="14" idx="2"/>
            <a:endCxn id="174" idx="0"/>
          </p:cNvCxnSpPr>
          <p:nvPr/>
        </p:nvCxnSpPr>
        <p:spPr>
          <a:xfrm rot="16200000" flipH="1">
            <a:off x="2608218" y="2908683"/>
            <a:ext cx="462383" cy="406798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4" name="TextBox 173">
            <a:extLst>
              <a:ext uri="{FF2B5EF4-FFF2-40B4-BE49-F238E27FC236}">
                <a16:creationId xmlns:a16="http://schemas.microsoft.com/office/drawing/2014/main" id="{4C5D62B7-6E41-4A81-B448-6784DCC33CA0}"/>
              </a:ext>
            </a:extLst>
          </p:cNvPr>
          <p:cNvSpPr txBox="1"/>
          <p:nvPr/>
        </p:nvSpPr>
        <p:spPr>
          <a:xfrm>
            <a:off x="2341013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sp>
        <p:nvSpPr>
          <p:cNvPr id="176" name="TextBox 175">
            <a:extLst>
              <a:ext uri="{FF2B5EF4-FFF2-40B4-BE49-F238E27FC236}">
                <a16:creationId xmlns:a16="http://schemas.microsoft.com/office/drawing/2014/main" id="{FE2D5AB0-6F63-4DD0-8D34-DAC4398DA773}"/>
              </a:ext>
            </a:extLst>
          </p:cNvPr>
          <p:cNvSpPr txBox="1"/>
          <p:nvPr/>
        </p:nvSpPr>
        <p:spPr>
          <a:xfrm>
            <a:off x="6406890" y="334327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77" name="Connector: Elbow 176">
            <a:extLst>
              <a:ext uri="{FF2B5EF4-FFF2-40B4-BE49-F238E27FC236}">
                <a16:creationId xmlns:a16="http://schemas.microsoft.com/office/drawing/2014/main" id="{173BFB68-19E9-4007-BEBB-07C2BE17A869}"/>
              </a:ext>
            </a:extLst>
          </p:cNvPr>
          <p:cNvCxnSpPr>
            <a:cxnSpLocks/>
            <a:stCxn id="19" idx="2"/>
            <a:endCxn id="176" idx="0"/>
          </p:cNvCxnSpPr>
          <p:nvPr/>
        </p:nvCxnSpPr>
        <p:spPr>
          <a:xfrm rot="16200000" flipH="1">
            <a:off x="6623252" y="2857841"/>
            <a:ext cx="442884" cy="527982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0" name="TextBox 179">
            <a:extLst>
              <a:ext uri="{FF2B5EF4-FFF2-40B4-BE49-F238E27FC236}">
                <a16:creationId xmlns:a16="http://schemas.microsoft.com/office/drawing/2014/main" id="{A02DEB5C-5B7B-46B0-8CFF-E2AE1E356F47}"/>
              </a:ext>
            </a:extLst>
          </p:cNvPr>
          <p:cNvSpPr txBox="1"/>
          <p:nvPr/>
        </p:nvSpPr>
        <p:spPr>
          <a:xfrm>
            <a:off x="10352642" y="3338324"/>
            <a:ext cx="1403589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EcsResource</a:t>
            </a:r>
            <a:endParaRPr lang="en-DE" u="sng" dirty="0"/>
          </a:p>
        </p:txBody>
      </p:sp>
      <p:cxnSp>
        <p:nvCxnSpPr>
          <p:cNvPr id="181" name="Connector: Elbow 180">
            <a:extLst>
              <a:ext uri="{FF2B5EF4-FFF2-40B4-BE49-F238E27FC236}">
                <a16:creationId xmlns:a16="http://schemas.microsoft.com/office/drawing/2014/main" id="{08046F25-4E33-4599-B8AB-099757CFEC66}"/>
              </a:ext>
            </a:extLst>
          </p:cNvPr>
          <p:cNvCxnSpPr>
            <a:cxnSpLocks/>
            <a:stCxn id="24" idx="2"/>
            <a:endCxn id="180" idx="0"/>
          </p:cNvCxnSpPr>
          <p:nvPr/>
        </p:nvCxnSpPr>
        <p:spPr>
          <a:xfrm rot="16200000" flipH="1">
            <a:off x="10495531" y="2779417"/>
            <a:ext cx="437013" cy="68080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4" name="TextBox 183">
            <a:extLst>
              <a:ext uri="{FF2B5EF4-FFF2-40B4-BE49-F238E27FC236}">
                <a16:creationId xmlns:a16="http://schemas.microsoft.com/office/drawing/2014/main" id="{1CFA3B6B-24D7-42B1-9A21-E9F5B19B41F0}"/>
              </a:ext>
            </a:extLst>
          </p:cNvPr>
          <p:cNvSpPr txBox="1"/>
          <p:nvPr/>
        </p:nvSpPr>
        <p:spPr>
          <a:xfrm>
            <a:off x="455663" y="251496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5" name="Connector: Elbow 184">
            <a:extLst>
              <a:ext uri="{FF2B5EF4-FFF2-40B4-BE49-F238E27FC236}">
                <a16:creationId xmlns:a16="http://schemas.microsoft.com/office/drawing/2014/main" id="{7F2F1B84-5BA9-4F7E-B1F2-B4EE9D1A11CE}"/>
              </a:ext>
            </a:extLst>
          </p:cNvPr>
          <p:cNvCxnSpPr>
            <a:cxnSpLocks/>
            <a:stCxn id="14" idx="1"/>
            <a:endCxn id="184" idx="3"/>
          </p:cNvCxnSpPr>
          <p:nvPr/>
        </p:nvCxnSpPr>
        <p:spPr>
          <a:xfrm rot="10800000" flipV="1">
            <a:off x="1349819" y="2696224"/>
            <a:ext cx="358212" cy="3403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88" name="TextBox 187">
            <a:extLst>
              <a:ext uri="{FF2B5EF4-FFF2-40B4-BE49-F238E27FC236}">
                <a16:creationId xmlns:a16="http://schemas.microsoft.com/office/drawing/2014/main" id="{BB84CE73-C998-406B-91D9-A9D0D6461BD3}"/>
              </a:ext>
            </a:extLst>
          </p:cNvPr>
          <p:cNvSpPr txBox="1"/>
          <p:nvPr/>
        </p:nvSpPr>
        <p:spPr>
          <a:xfrm>
            <a:off x="4608771" y="2534012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89" name="Connector: Elbow 188">
            <a:extLst>
              <a:ext uri="{FF2B5EF4-FFF2-40B4-BE49-F238E27FC236}">
                <a16:creationId xmlns:a16="http://schemas.microsoft.com/office/drawing/2014/main" id="{9907B94C-69EA-4332-BDC3-F18CDE0398C7}"/>
              </a:ext>
            </a:extLst>
          </p:cNvPr>
          <p:cNvCxnSpPr>
            <a:cxnSpLocks/>
            <a:stCxn id="19" idx="1"/>
            <a:endCxn id="188" idx="3"/>
          </p:cNvCxnSpPr>
          <p:nvPr/>
        </p:nvCxnSpPr>
        <p:spPr>
          <a:xfrm rot="10800000" flipV="1">
            <a:off x="5502928" y="2715724"/>
            <a:ext cx="283423" cy="2954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2" name="TextBox 191">
            <a:extLst>
              <a:ext uri="{FF2B5EF4-FFF2-40B4-BE49-F238E27FC236}">
                <a16:creationId xmlns:a16="http://schemas.microsoft.com/office/drawing/2014/main" id="{6A373EEC-9872-4CE9-B797-4888F7D4F58B}"/>
              </a:ext>
            </a:extLst>
          </p:cNvPr>
          <p:cNvSpPr txBox="1"/>
          <p:nvPr/>
        </p:nvSpPr>
        <p:spPr>
          <a:xfrm>
            <a:off x="8434890" y="2537990"/>
            <a:ext cx="894156" cy="369332"/>
          </a:xfrm>
          <a:prstGeom prst="rect">
            <a:avLst/>
          </a:prstGeom>
          <a:noFill/>
          <a:ln>
            <a:solidFill>
              <a:srgbClr val="FF0000"/>
            </a:solidFill>
          </a:ln>
        </p:spPr>
        <p:txBody>
          <a:bodyPr wrap="none" rtlCol="0">
            <a:spAutoFit/>
          </a:bodyPr>
          <a:lstStyle/>
          <a:p>
            <a:r>
              <a:rPr lang="en-US" u="sng" dirty="0"/>
              <a:t>:</a:t>
            </a:r>
            <a:r>
              <a:rPr lang="en-US" u="sng" dirty="0" err="1"/>
              <a:t>IOType</a:t>
            </a:r>
            <a:endParaRPr lang="en-DE" u="sng" dirty="0"/>
          </a:p>
        </p:txBody>
      </p:sp>
      <p:cxnSp>
        <p:nvCxnSpPr>
          <p:cNvPr id="193" name="Connector: Elbow 192">
            <a:extLst>
              <a:ext uri="{FF2B5EF4-FFF2-40B4-BE49-F238E27FC236}">
                <a16:creationId xmlns:a16="http://schemas.microsoft.com/office/drawing/2014/main" id="{A53082AC-8567-4920-ACDF-88FF396C96AD}"/>
              </a:ext>
            </a:extLst>
          </p:cNvPr>
          <p:cNvCxnSpPr>
            <a:cxnSpLocks/>
            <a:stCxn id="24" idx="1"/>
            <a:endCxn id="192" idx="3"/>
          </p:cNvCxnSpPr>
          <p:nvPr/>
        </p:nvCxnSpPr>
        <p:spPr>
          <a:xfrm rot="10800000" flipV="1">
            <a:off x="9329047" y="2716644"/>
            <a:ext cx="388161" cy="6011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96" name="Connector: Elbow 195">
            <a:extLst>
              <a:ext uri="{FF2B5EF4-FFF2-40B4-BE49-F238E27FC236}">
                <a16:creationId xmlns:a16="http://schemas.microsoft.com/office/drawing/2014/main" id="{F41AFF81-47DA-4CFC-BF04-745D6D8FB0F0}"/>
              </a:ext>
            </a:extLst>
          </p:cNvPr>
          <p:cNvCxnSpPr>
            <a:cxnSpLocks/>
          </p:cNvCxnSpPr>
          <p:nvPr/>
        </p:nvCxnSpPr>
        <p:spPr>
          <a:xfrm flipV="1">
            <a:off x="9212483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7" name="TextBox 196">
            <a:extLst>
              <a:ext uri="{FF2B5EF4-FFF2-40B4-BE49-F238E27FC236}">
                <a16:creationId xmlns:a16="http://schemas.microsoft.com/office/drawing/2014/main" id="{8898D943-DEFC-4238-B897-9071F8BACF44}"/>
              </a:ext>
            </a:extLst>
          </p:cNvPr>
          <p:cNvSpPr txBox="1"/>
          <p:nvPr/>
        </p:nvSpPr>
        <p:spPr>
          <a:xfrm>
            <a:off x="9292840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cxnSp>
        <p:nvCxnSpPr>
          <p:cNvPr id="198" name="Connector: Elbow 197">
            <a:extLst>
              <a:ext uri="{FF2B5EF4-FFF2-40B4-BE49-F238E27FC236}">
                <a16:creationId xmlns:a16="http://schemas.microsoft.com/office/drawing/2014/main" id="{31C38559-6443-4AED-9959-DE47C38B64B3}"/>
              </a:ext>
            </a:extLst>
          </p:cNvPr>
          <p:cNvCxnSpPr>
            <a:cxnSpLocks/>
          </p:cNvCxnSpPr>
          <p:nvPr/>
        </p:nvCxnSpPr>
        <p:spPr>
          <a:xfrm flipV="1">
            <a:off x="5381746" y="2712051"/>
            <a:ext cx="315249" cy="4202"/>
          </a:xfrm>
          <a:prstGeom prst="bentConnector3">
            <a:avLst>
              <a:gd name="adj1" fmla="val 50000"/>
            </a:avLst>
          </a:prstGeom>
          <a:ln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9" name="TextBox 198">
            <a:extLst>
              <a:ext uri="{FF2B5EF4-FFF2-40B4-BE49-F238E27FC236}">
                <a16:creationId xmlns:a16="http://schemas.microsoft.com/office/drawing/2014/main" id="{F124F033-C127-4CF9-9E1E-B567DF2C8AB1}"/>
              </a:ext>
            </a:extLst>
          </p:cNvPr>
          <p:cNvSpPr txBox="1"/>
          <p:nvPr/>
        </p:nvSpPr>
        <p:spPr>
          <a:xfrm>
            <a:off x="5462103" y="2429988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1" name="TextBox 200">
            <a:extLst>
              <a:ext uri="{FF2B5EF4-FFF2-40B4-BE49-F238E27FC236}">
                <a16:creationId xmlns:a16="http://schemas.microsoft.com/office/drawing/2014/main" id="{0C48C850-C419-4323-BFB2-4C54D54B778B}"/>
              </a:ext>
            </a:extLst>
          </p:cNvPr>
          <p:cNvSpPr txBox="1"/>
          <p:nvPr/>
        </p:nvSpPr>
        <p:spPr>
          <a:xfrm>
            <a:off x="1338145" y="2396462"/>
            <a:ext cx="30008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*</a:t>
            </a:r>
            <a:endParaRPr lang="en-DE" dirty="0"/>
          </a:p>
        </p:txBody>
      </p:sp>
      <p:sp>
        <p:nvSpPr>
          <p:cNvPr id="202" name="TextBox 201">
            <a:extLst>
              <a:ext uri="{FF2B5EF4-FFF2-40B4-BE49-F238E27FC236}">
                <a16:creationId xmlns:a16="http://schemas.microsoft.com/office/drawing/2014/main" id="{3B9F7D93-774A-4511-BD1F-A0C2B0FCFFFD}"/>
              </a:ext>
            </a:extLst>
          </p:cNvPr>
          <p:cNvSpPr txBox="1"/>
          <p:nvPr/>
        </p:nvSpPr>
        <p:spPr>
          <a:xfrm>
            <a:off x="358616" y="333110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3" name="Connector: Elbow 202">
            <a:extLst>
              <a:ext uri="{FF2B5EF4-FFF2-40B4-BE49-F238E27FC236}">
                <a16:creationId xmlns:a16="http://schemas.microsoft.com/office/drawing/2014/main" id="{0EF4CC50-E356-4FC4-81D7-B54347BEE3A1}"/>
              </a:ext>
            </a:extLst>
          </p:cNvPr>
          <p:cNvCxnSpPr>
            <a:cxnSpLocks/>
            <a:stCxn id="14" idx="2"/>
            <a:endCxn id="202" idx="0"/>
          </p:cNvCxnSpPr>
          <p:nvPr/>
        </p:nvCxnSpPr>
        <p:spPr>
          <a:xfrm rot="5400000">
            <a:off x="1741951" y="2437044"/>
            <a:ext cx="450212" cy="1337906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06" name="TextBox 205">
            <a:extLst>
              <a:ext uri="{FF2B5EF4-FFF2-40B4-BE49-F238E27FC236}">
                <a16:creationId xmlns:a16="http://schemas.microsoft.com/office/drawing/2014/main" id="{713D52EE-6F99-408A-838D-BF586DE4BE6F}"/>
              </a:ext>
            </a:extLst>
          </p:cNvPr>
          <p:cNvSpPr txBox="1"/>
          <p:nvPr/>
        </p:nvSpPr>
        <p:spPr>
          <a:xfrm>
            <a:off x="4446398" y="3322213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07" name="Connector: Elbow 206">
            <a:extLst>
              <a:ext uri="{FF2B5EF4-FFF2-40B4-BE49-F238E27FC236}">
                <a16:creationId xmlns:a16="http://schemas.microsoft.com/office/drawing/2014/main" id="{D8410842-4DCD-4FD2-9A10-A6E648CD8766}"/>
              </a:ext>
            </a:extLst>
          </p:cNvPr>
          <p:cNvCxnSpPr>
            <a:cxnSpLocks/>
            <a:stCxn id="19" idx="2"/>
            <a:endCxn id="206" idx="0"/>
          </p:cNvCxnSpPr>
          <p:nvPr/>
        </p:nvCxnSpPr>
        <p:spPr>
          <a:xfrm rot="5400000">
            <a:off x="5772384" y="2513893"/>
            <a:ext cx="421823" cy="119481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0" name="TextBox 209">
            <a:extLst>
              <a:ext uri="{FF2B5EF4-FFF2-40B4-BE49-F238E27FC236}">
                <a16:creationId xmlns:a16="http://schemas.microsoft.com/office/drawing/2014/main" id="{AA5522F4-D919-4F33-9277-6636CD417729}"/>
              </a:ext>
            </a:extLst>
          </p:cNvPr>
          <p:cNvSpPr txBox="1"/>
          <p:nvPr/>
        </p:nvSpPr>
        <p:spPr>
          <a:xfrm>
            <a:off x="8426612" y="3318871"/>
            <a:ext cx="1878976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i="1" dirty="0" err="1"/>
              <a:t>ResourceReq</a:t>
            </a:r>
            <a:endParaRPr lang="en-US" i="1" dirty="0"/>
          </a:p>
          <a:p>
            <a:r>
              <a:rPr lang="en-US" i="1" dirty="0"/>
              <a:t>SW Dependencies</a:t>
            </a:r>
            <a:endParaRPr lang="en-DE" i="1" dirty="0"/>
          </a:p>
        </p:txBody>
      </p:sp>
      <p:cxnSp>
        <p:nvCxnSpPr>
          <p:cNvPr id="211" name="Connector: Elbow 210">
            <a:extLst>
              <a:ext uri="{FF2B5EF4-FFF2-40B4-BE49-F238E27FC236}">
                <a16:creationId xmlns:a16="http://schemas.microsoft.com/office/drawing/2014/main" id="{1360F2F1-607F-4231-BF9C-7AD1B4508EA5}"/>
              </a:ext>
            </a:extLst>
          </p:cNvPr>
          <p:cNvCxnSpPr>
            <a:cxnSpLocks/>
            <a:stCxn id="24" idx="2"/>
            <a:endCxn id="210" idx="0"/>
          </p:cNvCxnSpPr>
          <p:nvPr/>
        </p:nvCxnSpPr>
        <p:spPr>
          <a:xfrm rot="5400000">
            <a:off x="9661089" y="2606323"/>
            <a:ext cx="417560" cy="1007537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4" name="Connector: Elbow 213">
            <a:extLst>
              <a:ext uri="{FF2B5EF4-FFF2-40B4-BE49-F238E27FC236}">
                <a16:creationId xmlns:a16="http://schemas.microsoft.com/office/drawing/2014/main" id="{D7556527-6C63-416F-8B4E-B9B8EC8562EC}"/>
              </a:ext>
            </a:extLst>
          </p:cNvPr>
          <p:cNvCxnSpPr>
            <a:cxnSpLocks/>
          </p:cNvCxnSpPr>
          <p:nvPr/>
        </p:nvCxnSpPr>
        <p:spPr>
          <a:xfrm rot="10800000">
            <a:off x="2218834" y="586250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3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6" name="TextBox 215">
            <a:extLst>
              <a:ext uri="{FF2B5EF4-FFF2-40B4-BE49-F238E27FC236}">
                <a16:creationId xmlns:a16="http://schemas.microsoft.com/office/drawing/2014/main" id="{8680C4A6-E543-4345-B4B5-51786BF2DCDF}"/>
              </a:ext>
            </a:extLst>
          </p:cNvPr>
          <p:cNvSpPr txBox="1"/>
          <p:nvPr/>
        </p:nvSpPr>
        <p:spPr>
          <a:xfrm>
            <a:off x="2237592" y="4331548"/>
            <a:ext cx="7351564" cy="203132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none" rtlCol="0">
            <a:spAutoFit/>
          </a:bodyPr>
          <a:lstStyle/>
          <a:p>
            <a:r>
              <a:rPr lang="en-US" b="1" dirty="0"/>
              <a:t>Legend</a:t>
            </a:r>
          </a:p>
          <a:p>
            <a:r>
              <a:rPr lang="en-US" dirty="0"/>
              <a:t>    Application references</a:t>
            </a:r>
          </a:p>
          <a:p>
            <a:r>
              <a:rPr lang="en-US" dirty="0"/>
              <a:t>    Mesh references</a:t>
            </a:r>
          </a:p>
          <a:p>
            <a:r>
              <a:rPr lang="en-US" dirty="0"/>
              <a:t>    Service references</a:t>
            </a:r>
          </a:p>
          <a:p>
            <a:r>
              <a:rPr lang="en-US" dirty="0"/>
              <a:t>    Propagated service information</a:t>
            </a:r>
          </a:p>
          <a:p>
            <a:r>
              <a:rPr lang="en-US" dirty="0"/>
              <a:t>    Descriptions to </a:t>
            </a:r>
            <a:r>
              <a:rPr lang="en-US"/>
              <a:t>be added</a:t>
            </a:r>
            <a:endParaRPr lang="en-US" dirty="0"/>
          </a:p>
          <a:p>
            <a:r>
              <a:rPr lang="en-US" dirty="0"/>
              <a:t>    To be determined by dynamic deployment, can be set manually for testing</a:t>
            </a:r>
            <a:endParaRPr lang="en-DE" dirty="0"/>
          </a:p>
        </p:txBody>
      </p:sp>
      <p:cxnSp>
        <p:nvCxnSpPr>
          <p:cNvPr id="220" name="Connector: Elbow 219">
            <a:extLst>
              <a:ext uri="{FF2B5EF4-FFF2-40B4-BE49-F238E27FC236}">
                <a16:creationId xmlns:a16="http://schemas.microsoft.com/office/drawing/2014/main" id="{A39668C8-2153-4BB2-A050-70D1E64ACA40}"/>
              </a:ext>
            </a:extLst>
          </p:cNvPr>
          <p:cNvCxnSpPr>
            <a:cxnSpLocks/>
          </p:cNvCxnSpPr>
          <p:nvPr/>
        </p:nvCxnSpPr>
        <p:spPr>
          <a:xfrm rot="10800000">
            <a:off x="2221829" y="5614475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7030A0"/>
            </a:solidFill>
            <a:prstDash val="dash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1" name="Connector: Elbow 220">
            <a:extLst>
              <a:ext uri="{FF2B5EF4-FFF2-40B4-BE49-F238E27FC236}">
                <a16:creationId xmlns:a16="http://schemas.microsoft.com/office/drawing/2014/main" id="{EEA42CB9-AABE-4FE7-BD62-3856E5DC1F0D}"/>
              </a:ext>
            </a:extLst>
          </p:cNvPr>
          <p:cNvCxnSpPr>
            <a:cxnSpLocks/>
          </p:cNvCxnSpPr>
          <p:nvPr/>
        </p:nvCxnSpPr>
        <p:spPr>
          <a:xfrm rot="10800000">
            <a:off x="2224823" y="5342549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rgbClr val="FF0000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Connector: Elbow 221">
            <a:extLst>
              <a:ext uri="{FF2B5EF4-FFF2-40B4-BE49-F238E27FC236}">
                <a16:creationId xmlns:a16="http://schemas.microsoft.com/office/drawing/2014/main" id="{82FB3658-777D-4C30-9A4A-4B088776EBD2}"/>
              </a:ext>
            </a:extLst>
          </p:cNvPr>
          <p:cNvCxnSpPr>
            <a:cxnSpLocks/>
          </p:cNvCxnSpPr>
          <p:nvPr/>
        </p:nvCxnSpPr>
        <p:spPr>
          <a:xfrm rot="10800000">
            <a:off x="2239763" y="5082581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1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3" name="Connector: Elbow 222">
            <a:extLst>
              <a:ext uri="{FF2B5EF4-FFF2-40B4-BE49-F238E27FC236}">
                <a16:creationId xmlns:a16="http://schemas.microsoft.com/office/drawing/2014/main" id="{810AD82D-3932-47B4-8759-33691DCA2862}"/>
              </a:ext>
            </a:extLst>
          </p:cNvPr>
          <p:cNvCxnSpPr>
            <a:cxnSpLocks/>
          </p:cNvCxnSpPr>
          <p:nvPr/>
        </p:nvCxnSpPr>
        <p:spPr>
          <a:xfrm rot="10800000">
            <a:off x="2233899" y="479272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6"/>
            </a:solidFill>
            <a:prstDash val="solid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4" name="Connector: Elbow 223">
            <a:extLst>
              <a:ext uri="{FF2B5EF4-FFF2-40B4-BE49-F238E27FC236}">
                <a16:creationId xmlns:a16="http://schemas.microsoft.com/office/drawing/2014/main" id="{A9979BA2-FEF0-4E51-BE1D-BD7982B9A612}"/>
              </a:ext>
            </a:extLst>
          </p:cNvPr>
          <p:cNvCxnSpPr>
            <a:cxnSpLocks/>
          </p:cNvCxnSpPr>
          <p:nvPr/>
        </p:nvCxnSpPr>
        <p:spPr>
          <a:xfrm rot="10800000">
            <a:off x="2233776" y="6164313"/>
            <a:ext cx="279330" cy="0"/>
          </a:xfrm>
          <a:prstGeom prst="bentConnector3">
            <a:avLst>
              <a:gd name="adj1" fmla="val 50000"/>
            </a:avLst>
          </a:prstGeom>
          <a:ln>
            <a:solidFill>
              <a:schemeClr val="accent4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759732030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3175</Words>
  <Application>Microsoft Office PowerPoint</Application>
  <PresentationFormat>Widescreen</PresentationFormat>
  <Paragraphs>1334</Paragraphs>
  <Slides>41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41</vt:i4>
      </vt:variant>
    </vt:vector>
  </HeadingPairs>
  <TitlesOfParts>
    <vt:vector size="47" baseType="lpstr">
      <vt:lpstr>Arial</vt:lpstr>
      <vt:lpstr>Calibri</vt:lpstr>
      <vt:lpstr>Calibri Light</vt:lpstr>
      <vt:lpstr>Consolas</vt:lpstr>
      <vt:lpstr>FreeMono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Holger Eichelberger</dc:creator>
  <cp:lastModifiedBy>Holger Eichelberger</cp:lastModifiedBy>
  <cp:revision>894</cp:revision>
  <dcterms:created xsi:type="dcterms:W3CDTF">2020-11-26T09:53:59Z</dcterms:created>
  <dcterms:modified xsi:type="dcterms:W3CDTF">2025-05-08T11:14:18Z</dcterms:modified>
</cp:coreProperties>
</file>