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281" r:id="rId21"/>
    <p:sldId id="283" r:id="rId22"/>
    <p:sldId id="272" r:id="rId23"/>
    <p:sldId id="262" r:id="rId24"/>
    <p:sldId id="275" r:id="rId25"/>
    <p:sldId id="278" r:id="rId26"/>
    <p:sldId id="286" r:id="rId27"/>
    <p:sldId id="285" r:id="rId28"/>
    <p:sldId id="287" r:id="rId29"/>
    <p:sldId id="290" r:id="rId30"/>
    <p:sldId id="264" r:id="rId31"/>
    <p:sldId id="282" r:id="rId32"/>
    <p:sldId id="273" r:id="rId33"/>
    <p:sldId id="289" r:id="rId34"/>
    <p:sldId id="266" r:id="rId35"/>
    <p:sldId id="276" r:id="rId36"/>
    <p:sldId id="277" r:id="rId37"/>
    <p:sldId id="279" r:id="rId38"/>
    <p:sldId id="293" r:id="rId39"/>
    <p:sldId id="294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82" d="100"/>
          <a:sy n="82" d="100"/>
        </p:scale>
        <p:origin x="634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78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2" y="2945767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2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76270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7627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830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1385316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“Nameplate”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C341C5C4-F712-4D1D-A2BE-10CCF8DDC4C6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722469" cy="44873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9D9D9C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769972" y="1136742"/>
            <a:ext cx="1654620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Documentation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162080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2609612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070384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53115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3991928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278294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407268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472432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09" y="2418088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2885718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346490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3801442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322619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2709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2703683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2934069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161545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18" y="3422133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43960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2590269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2820655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055798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281427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278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330298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4895063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427645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189154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3663994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346746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238861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423527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17275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2794278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331717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3796582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362284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375543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14800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2905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489213" y="8381441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489210" y="8607057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898965" y="855076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898965" y="8309752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298332" y="8034998"/>
            <a:ext cx="3895174" cy="221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65385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79554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811471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240751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1661008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228329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0967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1666304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19362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099594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4940468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5861863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4661663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122360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3796582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331717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6783258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246841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22058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8708226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4656256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189998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0557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344406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8646177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50245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096527" y="8203735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96527" y="8453177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096526" y="9124971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17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2802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3992946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356214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126291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443953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4628619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444962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295834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3879859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2633819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415615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2847668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38387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4038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2546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7" y="2319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</a:t>
            </a:r>
            <a:r>
              <a:rPr lang="de-DE" sz="1200" dirty="0"/>
              <a:t>7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7719227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7689121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4937157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8700200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520852"/>
            <a:ext cx="258534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121823"/>
            <a:ext cx="405516" cy="58369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48722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194034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6967924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9654796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116116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073835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3557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44540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1331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314151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274889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6960672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5795687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508514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0964924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464435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258501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253146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202972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548008" y="9201920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406383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2914763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270825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2800801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502356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0972459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0693929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258501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1679504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1677033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53275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1930921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1842427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17243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349354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7903445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81453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996137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6780978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6745124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272934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1712503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4632901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137677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542863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553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1704171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133629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1911067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111755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40984" y="11457599"/>
            <a:ext cx="2621814" cy="3664223"/>
          </a:xfrm>
          <a:prstGeom prst="bentConnector3">
            <a:avLst>
              <a:gd name="adj1" fmla="val 1672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2947713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3782212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3161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308861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2725574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374687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1657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16850" y="14607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11952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5239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2240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5839131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578961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5568977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79" y="4084026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3875470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363150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08083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3672655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39" y="399962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2148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37480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2996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401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09142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99899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469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09225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1458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86415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96015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437307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267264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051061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2533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25041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18729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553342" y="9638878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096526" y="9549575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34588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18644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25418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28188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7910805" y="8766284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105115" y="8678592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6715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2136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5357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765855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13433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7566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74367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2109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16387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16495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5396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118654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230424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1666660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207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16332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996137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996137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104271" y="8911313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512983" y="895619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0292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3637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548008" y="1004374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089600" y="9950737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33946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47707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282912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344158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2725574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511124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29288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33587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375504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0221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5389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081035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838533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128163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701414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066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256617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02932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483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393169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3843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48850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73134" y="533947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58028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2458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190826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8879797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11599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3803284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375901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0908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206241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270917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17463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451930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2697445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2193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6719021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089600" y="9737680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546844" y="983183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372381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220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stCxn id="313" idx="2"/>
            <a:endCxn id="291" idx="1"/>
          </p:cNvCxnSpPr>
          <p:nvPr/>
        </p:nvCxnSpPr>
        <p:spPr>
          <a:xfrm rot="16200000" flipH="1">
            <a:off x="2102537" y="353640"/>
            <a:ext cx="254337" cy="1524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15632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15935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32674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16572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378595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6754081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6967924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378594"/>
            <a:ext cx="689898" cy="1935641"/>
          </a:xfrm>
          <a:prstGeom prst="bentConnector3">
            <a:avLst>
              <a:gd name="adj1" fmla="val -15095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364767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339447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26428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33287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11925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069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2024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1718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65784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208003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1726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18083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13106" y="12913208"/>
            <a:ext cx="2812274" cy="146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4768584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7" y="5191614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2" y="4745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6" y="5181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3835283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3974517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079046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0270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356702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CF49204-863A-4004-BE7A-AC6C0CAC264E}"/>
              </a:ext>
            </a:extLst>
          </p:cNvPr>
          <p:cNvSpPr txBox="1"/>
          <p:nvPr/>
        </p:nvSpPr>
        <p:spPr>
          <a:xfrm>
            <a:off x="633386" y="35311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6B1B785-7248-459D-A113-87847AE55841}"/>
              </a:ext>
            </a:extLst>
          </p:cNvPr>
          <p:cNvSpPr txBox="1"/>
          <p:nvPr/>
        </p:nvSpPr>
        <p:spPr>
          <a:xfrm>
            <a:off x="758983" y="39563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BC0685E-011A-4219-AF90-4650DE8F70FC}"/>
              </a:ext>
            </a:extLst>
          </p:cNvPr>
          <p:cNvSpPr txBox="1"/>
          <p:nvPr/>
        </p:nvSpPr>
        <p:spPr>
          <a:xfrm>
            <a:off x="6882247" y="15425207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62BFDC0-A300-4FBA-89A6-25603F735B31}"/>
              </a:ext>
            </a:extLst>
          </p:cNvPr>
          <p:cNvSpPr txBox="1"/>
          <p:nvPr/>
        </p:nvSpPr>
        <p:spPr>
          <a:xfrm>
            <a:off x="5109710" y="1243545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support.aas.basyx1_0  </a:t>
            </a:r>
          </a:p>
        </p:txBody>
      </p:sp>
      <p:cxnSp>
        <p:nvCxnSpPr>
          <p:cNvPr id="386" name="Elbow Connector 63">
            <a:extLst>
              <a:ext uri="{FF2B5EF4-FFF2-40B4-BE49-F238E27FC236}">
                <a16:creationId xmlns:a16="http://schemas.microsoft.com/office/drawing/2014/main" id="{D21CC155-4705-42BB-B3DB-81AE39CB5FDC}"/>
              </a:ext>
            </a:extLst>
          </p:cNvPr>
          <p:cNvCxnSpPr>
            <a:cxnSpLocks/>
            <a:stCxn id="55" idx="3"/>
            <a:endCxn id="385" idx="1"/>
          </p:cNvCxnSpPr>
          <p:nvPr/>
        </p:nvCxnSpPr>
        <p:spPr>
          <a:xfrm>
            <a:off x="4840823" y="1425417"/>
            <a:ext cx="268887" cy="279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4789280-8B48-47B6-BEB8-F499DD323310}"/>
              </a:ext>
            </a:extLst>
          </p:cNvPr>
          <p:cNvSpPr txBox="1"/>
          <p:nvPr/>
        </p:nvSpPr>
        <p:spPr>
          <a:xfrm>
            <a:off x="4975266" y="11627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9A3D54A-8BC6-4249-A14E-FA0903BBFCC3}"/>
              </a:ext>
            </a:extLst>
          </p:cNvPr>
          <p:cNvSpPr txBox="1"/>
          <p:nvPr/>
        </p:nvSpPr>
        <p:spPr>
          <a:xfrm>
            <a:off x="7523831" y="9433611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677727E-9036-45E4-9BED-38C4311F03EF}"/>
              </a:ext>
            </a:extLst>
          </p:cNvPr>
          <p:cNvSpPr txBox="1"/>
          <p:nvPr/>
        </p:nvSpPr>
        <p:spPr>
          <a:xfrm>
            <a:off x="8104271" y="9351821"/>
            <a:ext cx="244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for external reasons</a:t>
            </a:r>
          </a:p>
        </p:txBody>
      </p: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Microsoft Office PowerPoint</Application>
  <PresentationFormat>Widescreen</PresentationFormat>
  <Paragraphs>1298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889</cp:revision>
  <dcterms:created xsi:type="dcterms:W3CDTF">2020-11-26T09:53:59Z</dcterms:created>
  <dcterms:modified xsi:type="dcterms:W3CDTF">2024-07-12T23:24:44Z</dcterms:modified>
</cp:coreProperties>
</file>