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29/12/2022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9737" y="2130900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1487060"/>
            <a:ext cx="322325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 (in </a:t>
            </a:r>
            <a:br>
              <a:rPr lang="en-GB" dirty="0"/>
            </a:br>
            <a:r>
              <a:rPr lang="en-GB" dirty="0"/>
              <a:t>   folder </a:t>
            </a:r>
            <a:r>
              <a:rPr lang="en-GB" dirty="0">
                <a:latin typeface="Consolas" panose="020B0609020204030204" pitchFamily="49" charset="0"/>
              </a:rPr>
              <a:t>common</a:t>
            </a:r>
            <a:r>
              <a:rPr lang="en-GB" dirty="0"/>
              <a:t>)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 in folder </a:t>
            </a:r>
            <a:r>
              <a:rPr lang="en-GB" dirty="0">
                <a:latin typeface="Consolas" panose="020B0609020204030204" pitchFamily="49" charset="0"/>
              </a:rPr>
              <a:t>single</a:t>
            </a:r>
            <a:r>
              <a:rPr lang="en-GB" dirty="0"/>
              <a:t>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  <a:p>
            <a:r>
              <a:rPr lang="en-GB" dirty="0"/>
              <a:t>   In managed model structure </a:t>
            </a:r>
            <a:br>
              <a:rPr lang="en-GB" dirty="0"/>
            </a:br>
            <a:r>
              <a:rPr lang="en-GB" dirty="0"/>
              <a:t>   (own folder)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1848129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16200000" flipH="1">
            <a:off x="4704511" y="1925929"/>
            <a:ext cx="405051" cy="4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405344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2948379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486775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3513E-BBA0-45EB-9ABE-5C2F73C43CE1}"/>
              </a:ext>
            </a:extLst>
          </p:cNvPr>
          <p:cNvSpPr/>
          <p:nvPr/>
        </p:nvSpPr>
        <p:spPr>
          <a:xfrm>
            <a:off x="252825" y="4040192"/>
            <a:ext cx="173041" cy="1907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Widescreen</PresentationFormat>
  <Paragraphs>264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66</cp:revision>
  <dcterms:created xsi:type="dcterms:W3CDTF">2022-07-02T06:48:52Z</dcterms:created>
  <dcterms:modified xsi:type="dcterms:W3CDTF">2022-12-29T14:27:50Z</dcterms:modified>
</cp:coreProperties>
</file>