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FBAA-2D88-49B4-8904-AB87C762C55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8F3C-0F3C-4FE5-AD1E-F9B6E2E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SAMPLE TRAINING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TRAINING PRESENTATION</vt:lpstr>
    </vt:vector>
  </TitlesOfParts>
  <Company>The Library of Congress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TRAINING PRESENTATION</dc:title>
  <dc:creator>Abigail Grotke</dc:creator>
  <cp:lastModifiedBy>Abigail Grotke</cp:lastModifiedBy>
  <cp:revision>1</cp:revision>
  <dcterms:created xsi:type="dcterms:W3CDTF">2019-10-24T20:22:40Z</dcterms:created>
  <dcterms:modified xsi:type="dcterms:W3CDTF">2019-10-24T20:22:49Z</dcterms:modified>
</cp:coreProperties>
</file>