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67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Login/Signup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Login Module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Signup Module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63" y="3326245"/>
            <a:ext cx="3068290" cy="25442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895" y="3288129"/>
            <a:ext cx="3077819" cy="258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Module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949" y="2750564"/>
            <a:ext cx="6936377" cy="310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 Module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09" y="2518495"/>
            <a:ext cx="7824651" cy="36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Module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64" y="2821577"/>
            <a:ext cx="10542871" cy="29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Module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91" y="2590720"/>
            <a:ext cx="5904412" cy="36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make it as Android app so that it can available to everyone.</a:t>
            </a:r>
          </a:p>
          <a:p>
            <a:r>
              <a:rPr lang="en-US" dirty="0" smtClean="0"/>
              <a:t>We can add online payment mode.</a:t>
            </a:r>
          </a:p>
          <a:p>
            <a:r>
              <a:rPr lang="en-US" dirty="0" smtClean="0"/>
              <a:t>We can give more advance software for online food ordering System including more facilities.</a:t>
            </a:r>
          </a:p>
          <a:p>
            <a:r>
              <a:rPr lang="en-US" dirty="0" smtClean="0"/>
              <a:t>We will host the platform on online servers to make it accessible worldwide.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System (Windows 10).</a:t>
            </a:r>
          </a:p>
          <a:p>
            <a:r>
              <a:rPr lang="en-US" dirty="0" smtClean="0"/>
              <a:t>Front End Java.</a:t>
            </a:r>
          </a:p>
          <a:p>
            <a:r>
              <a:rPr lang="en-US" dirty="0" smtClean="0"/>
              <a:t>Back End MySQL.</a:t>
            </a:r>
          </a:p>
          <a:p>
            <a:r>
              <a:rPr lang="en-US" dirty="0" smtClean="0"/>
              <a:t>A java based platform (NetBeans).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44692" y="2967335"/>
            <a:ext cx="6302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Food Ordering System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704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Interaction between customer and organization.</a:t>
            </a:r>
          </a:p>
          <a:p>
            <a:r>
              <a:rPr lang="en-US" dirty="0" smtClean="0"/>
              <a:t>Easy process for the customers.</a:t>
            </a:r>
          </a:p>
          <a:p>
            <a:r>
              <a:rPr lang="en-US" dirty="0" smtClean="0"/>
              <a:t>The system deals with ordering, processing and delivering food products.</a:t>
            </a:r>
          </a:p>
          <a:p>
            <a:r>
              <a:rPr lang="en-US" dirty="0" smtClean="0"/>
              <a:t>Ordering is done by valid customer with appropriate customer ids.</a:t>
            </a:r>
          </a:p>
          <a:p>
            <a:r>
              <a:rPr lang="en-US" dirty="0" smtClean="0"/>
              <a:t>It typically deals with </a:t>
            </a:r>
            <a:r>
              <a:rPr lang="en-US" dirty="0" smtClean="0"/>
              <a:t>Ordering food item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8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Online </a:t>
            </a:r>
            <a:r>
              <a:rPr lang="en-US" dirty="0"/>
              <a:t>Food Ordering </a:t>
            </a:r>
            <a:r>
              <a:rPr lang="en-US" dirty="0" smtClean="0"/>
              <a:t>System </a:t>
            </a:r>
            <a:r>
              <a:rPr lang="en-US" dirty="0"/>
              <a:t>manages the customer details, order detail, food.</a:t>
            </a:r>
          </a:p>
          <a:p>
            <a:pPr lvl="0"/>
            <a:r>
              <a:rPr lang="en-US" dirty="0"/>
              <a:t>It tracks all the information of Item category, customer etc.</a:t>
            </a:r>
          </a:p>
          <a:p>
            <a:pPr lvl="0"/>
            <a:r>
              <a:rPr lang="en-US" dirty="0"/>
              <a:t>Shows the information and description of the food item, food quantity, and total amount.</a:t>
            </a:r>
          </a:p>
          <a:p>
            <a:pPr lvl="0"/>
            <a:r>
              <a:rPr lang="en-US" dirty="0"/>
              <a:t>To increase efficiency of managing the food, Item Category.</a:t>
            </a:r>
          </a:p>
          <a:p>
            <a:pPr lvl="0"/>
            <a:r>
              <a:rPr lang="en-US" dirty="0"/>
              <a:t>Manage the information of food.</a:t>
            </a:r>
          </a:p>
          <a:p>
            <a:pPr lvl="0"/>
            <a:r>
              <a:rPr lang="en-US" dirty="0"/>
              <a:t>Editing, adding and updating of Records is improved which results in proper resource management of Food data.</a:t>
            </a:r>
          </a:p>
          <a:p>
            <a:pPr lvl="0"/>
            <a:r>
              <a:rPr lang="en-US" dirty="0"/>
              <a:t>Manage the information of Customer.</a:t>
            </a:r>
          </a:p>
          <a:p>
            <a:pPr lvl="0"/>
            <a:r>
              <a:rPr lang="en-US" dirty="0"/>
              <a:t>Integration of all records of order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Allow customer to give feedback.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The Existing system is manual system or in the existing system the product information was </a:t>
            </a:r>
            <a:r>
              <a:rPr lang="en-US" dirty="0" smtClean="0"/>
              <a:t>shown </a:t>
            </a:r>
            <a:r>
              <a:rPr lang="en-US" dirty="0"/>
              <a:t>in the hard copy or in the PDF, PPT.</a:t>
            </a:r>
          </a:p>
          <a:p>
            <a:pPr lvl="0"/>
            <a:r>
              <a:rPr lang="en-US" dirty="0" smtClean="0"/>
              <a:t>Inefficient </a:t>
            </a:r>
            <a:r>
              <a:rPr lang="en-US" dirty="0"/>
              <a:t>and manual keeping of records and data storage.</a:t>
            </a:r>
          </a:p>
          <a:p>
            <a:pPr lvl="0"/>
            <a:r>
              <a:rPr lang="en-US" dirty="0"/>
              <a:t>Bill books are having bill number and the name of the customers.</a:t>
            </a:r>
          </a:p>
          <a:p>
            <a:pPr lvl="0"/>
            <a:r>
              <a:rPr lang="en-US" dirty="0"/>
              <a:t>Separate registers are maintained for keeping written records of Bill, Stock, Services and Customers.</a:t>
            </a:r>
          </a:p>
          <a:p>
            <a:pPr lvl="0"/>
            <a:r>
              <a:rPr lang="en-US" dirty="0"/>
              <a:t>System is not dynamic and it is difficult to be shown to the clients.</a:t>
            </a:r>
          </a:p>
          <a:p>
            <a:pPr lvl="0"/>
            <a:r>
              <a:rPr lang="en-US" dirty="0"/>
              <a:t>Customer’s interaction is not structured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0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consuming process.</a:t>
            </a:r>
          </a:p>
          <a:p>
            <a:r>
              <a:rPr lang="en-US" dirty="0" smtClean="0"/>
              <a:t>Unusual disturbance through fake ordering.</a:t>
            </a:r>
          </a:p>
          <a:p>
            <a:r>
              <a:rPr lang="en-US" dirty="0" smtClean="0"/>
              <a:t>Less flexible.</a:t>
            </a:r>
          </a:p>
          <a:p>
            <a:r>
              <a:rPr lang="en-US" dirty="0" smtClean="0"/>
              <a:t>Lack of security of data.</a:t>
            </a:r>
          </a:p>
          <a:p>
            <a:r>
              <a:rPr lang="en-US" dirty="0" smtClean="0"/>
              <a:t>More man power.</a:t>
            </a:r>
          </a:p>
          <a:p>
            <a:r>
              <a:rPr lang="en-US" dirty="0" smtClean="0"/>
              <a:t>Needs manual calculation.</a:t>
            </a:r>
          </a:p>
        </p:txBody>
      </p:sp>
    </p:spTree>
    <p:extLst>
      <p:ext uri="{BB962C8B-B14F-4D97-AF65-F5344CB8AC3E}">
        <p14:creationId xmlns:p14="http://schemas.microsoft.com/office/powerpoint/2010/main" val="242409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It will make the system more dynamic and flexible.</a:t>
            </a:r>
          </a:p>
          <a:p>
            <a:pPr lvl="0"/>
            <a:r>
              <a:rPr lang="en-US" dirty="0"/>
              <a:t>It will be an entirely integrate work flow of the organization.</a:t>
            </a:r>
          </a:p>
          <a:p>
            <a:pPr lvl="0"/>
            <a:r>
              <a:rPr lang="en-US" dirty="0"/>
              <a:t>It will structure the storage of data and information.</a:t>
            </a:r>
          </a:p>
          <a:p>
            <a:pPr lvl="0"/>
            <a:r>
              <a:rPr lang="en-US" dirty="0"/>
              <a:t>It will provide the effective communication channel with customer by showing the different type of meals in menu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 smtClean="0"/>
              <a:t>Allows valid customer to book his or her order and make them delivered.</a:t>
            </a:r>
          </a:p>
        </p:txBody>
      </p:sp>
    </p:spTree>
    <p:extLst>
      <p:ext uri="{BB962C8B-B14F-4D97-AF65-F5344CB8AC3E}">
        <p14:creationId xmlns:p14="http://schemas.microsoft.com/office/powerpoint/2010/main" val="341740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Ease in process.</a:t>
            </a:r>
          </a:p>
          <a:p>
            <a:r>
              <a:rPr lang="en-US" dirty="0" smtClean="0"/>
              <a:t>Only valid customer is allow to make orders.</a:t>
            </a:r>
          </a:p>
          <a:p>
            <a:r>
              <a:rPr lang="en-US" dirty="0" smtClean="0"/>
              <a:t>Consumes limited time.</a:t>
            </a:r>
          </a:p>
          <a:p>
            <a:r>
              <a:rPr lang="en-US" dirty="0" smtClean="0"/>
              <a:t>Ensure data accuracy’s.</a:t>
            </a:r>
          </a:p>
          <a:p>
            <a:r>
              <a:rPr lang="en-US" dirty="0" smtClean="0"/>
              <a:t>Greater efficiency.</a:t>
            </a:r>
          </a:p>
          <a:p>
            <a:r>
              <a:rPr lang="en-US" dirty="0" smtClean="0"/>
              <a:t>Better service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Allow user to give feedback.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3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Module</a:t>
            </a:r>
          </a:p>
          <a:p>
            <a:r>
              <a:rPr lang="en-US" dirty="0"/>
              <a:t>Signup Module</a:t>
            </a:r>
          </a:p>
          <a:p>
            <a:r>
              <a:rPr lang="en-US" dirty="0"/>
              <a:t>Order Module</a:t>
            </a:r>
          </a:p>
          <a:p>
            <a:r>
              <a:rPr lang="en-US" dirty="0"/>
              <a:t>Menu Module</a:t>
            </a:r>
          </a:p>
          <a:p>
            <a:r>
              <a:rPr lang="en-US" dirty="0"/>
              <a:t>Bill </a:t>
            </a:r>
            <a:r>
              <a:rPr lang="en-US" dirty="0" smtClean="0"/>
              <a:t>Module</a:t>
            </a:r>
          </a:p>
          <a:p>
            <a:r>
              <a:rPr lang="en-US" dirty="0" smtClean="0"/>
              <a:t>Feedback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5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345</TotalTime>
  <Words>470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PowerPoint Presentation</vt:lpstr>
      <vt:lpstr>PowerPoint Presentation</vt:lpstr>
      <vt:lpstr>Introduction</vt:lpstr>
      <vt:lpstr>Functionalities</vt:lpstr>
      <vt:lpstr>Existing System</vt:lpstr>
      <vt:lpstr>Disadvantages</vt:lpstr>
      <vt:lpstr>Proposed System</vt:lpstr>
      <vt:lpstr>Advantages</vt:lpstr>
      <vt:lpstr>Different Module</vt:lpstr>
      <vt:lpstr>Login/Signup Module</vt:lpstr>
      <vt:lpstr>Order Module</vt:lpstr>
      <vt:lpstr>Menu Module</vt:lpstr>
      <vt:lpstr>Bill Module</vt:lpstr>
      <vt:lpstr>Feedback Module</vt:lpstr>
      <vt:lpstr>Future Enhancement</vt:lpstr>
      <vt:lpstr>Software 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charp</dc:creator>
  <cp:lastModifiedBy>charp</cp:lastModifiedBy>
  <cp:revision>20</cp:revision>
  <dcterms:created xsi:type="dcterms:W3CDTF">2018-04-17T07:50:38Z</dcterms:created>
  <dcterms:modified xsi:type="dcterms:W3CDTF">2018-04-19T07:47:43Z</dcterms:modified>
</cp:coreProperties>
</file>