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308" r:id="rId6"/>
    <p:sldId id="309" r:id="rId7"/>
    <p:sldId id="272" r:id="rId8"/>
    <p:sldId id="310" r:id="rId9"/>
    <p:sldId id="311" r:id="rId10"/>
    <p:sldId id="312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278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30A4AB-65A6-4570-A173-2B8C8C79DA24}">
  <a:tblStyle styleId="{5630A4AB-65A6-4570-A173-2B8C8C79DA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5A7D0-961B-49BD-9AF9-3ED096C2426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4941EB-28E5-43FC-BE92-55C4315CE595}">
      <dgm:prSet/>
      <dgm:spPr/>
      <dgm:t>
        <a:bodyPr/>
        <a:lstStyle/>
        <a:p>
          <a:r>
            <a:rPr lang="fr-BE" b="0" i="0"/>
            <a:t>Authentification </a:t>
          </a:r>
          <a:endParaRPr lang="fr-BE"/>
        </a:p>
      </dgm:t>
    </dgm:pt>
    <dgm:pt modelId="{9E6305E8-60EA-4746-8DD4-64914DCEE2C7}" type="parTrans" cxnId="{42A2813B-8090-4F5C-B505-68405AE6E9D0}">
      <dgm:prSet/>
      <dgm:spPr/>
      <dgm:t>
        <a:bodyPr/>
        <a:lstStyle/>
        <a:p>
          <a:endParaRPr lang="en-US"/>
        </a:p>
      </dgm:t>
    </dgm:pt>
    <dgm:pt modelId="{79E63C45-FBE9-4587-86D2-A7EA01F748CD}" type="sibTrans" cxnId="{42A2813B-8090-4F5C-B505-68405AE6E9D0}">
      <dgm:prSet/>
      <dgm:spPr/>
      <dgm:t>
        <a:bodyPr/>
        <a:lstStyle/>
        <a:p>
          <a:endParaRPr lang="en-US"/>
        </a:p>
      </dgm:t>
    </dgm:pt>
    <dgm:pt modelId="{9BC66E9C-5EDD-4966-BF7F-77522631A867}">
      <dgm:prSet/>
      <dgm:spPr/>
      <dgm:t>
        <a:bodyPr/>
        <a:lstStyle/>
        <a:p>
          <a:r>
            <a:rPr lang="fr-BE" b="0" i="0"/>
            <a:t>Visualisation des services :</a:t>
          </a:r>
          <a:endParaRPr lang="fr-BE"/>
        </a:p>
      </dgm:t>
    </dgm:pt>
    <dgm:pt modelId="{E0795B38-E6F2-4068-AE33-2D348803841B}" type="parTrans" cxnId="{6B958A02-EBB9-46A5-B169-F8EE74BAC560}">
      <dgm:prSet/>
      <dgm:spPr/>
      <dgm:t>
        <a:bodyPr/>
        <a:lstStyle/>
        <a:p>
          <a:endParaRPr lang="en-US"/>
        </a:p>
      </dgm:t>
    </dgm:pt>
    <dgm:pt modelId="{6C24584A-5294-4CE7-B060-AC99CBAAF2D9}" type="sibTrans" cxnId="{6B958A02-EBB9-46A5-B169-F8EE74BAC560}">
      <dgm:prSet/>
      <dgm:spPr/>
      <dgm:t>
        <a:bodyPr/>
        <a:lstStyle/>
        <a:p>
          <a:endParaRPr lang="en-US"/>
        </a:p>
      </dgm:t>
    </dgm:pt>
    <dgm:pt modelId="{2EDA8CA9-96AA-43B6-9F67-7EB93665CAFE}">
      <dgm:prSet/>
      <dgm:spPr/>
      <dgm:t>
        <a:bodyPr/>
        <a:lstStyle/>
        <a:p>
          <a:r>
            <a:rPr lang="fr-BE" b="0" i="0"/>
            <a:t>Réservation de services :</a:t>
          </a:r>
          <a:endParaRPr lang="fr-BE"/>
        </a:p>
      </dgm:t>
    </dgm:pt>
    <dgm:pt modelId="{C2C343C3-8022-43E1-85C0-BDD901E36EC5}" type="parTrans" cxnId="{0B4A72EE-89C7-41AC-8ABF-5DCBD179FD16}">
      <dgm:prSet/>
      <dgm:spPr/>
      <dgm:t>
        <a:bodyPr/>
        <a:lstStyle/>
        <a:p>
          <a:endParaRPr lang="en-US"/>
        </a:p>
      </dgm:t>
    </dgm:pt>
    <dgm:pt modelId="{6FA770EA-9B46-473E-9C91-73FCBAC80D1A}" type="sibTrans" cxnId="{0B4A72EE-89C7-41AC-8ABF-5DCBD179FD16}">
      <dgm:prSet/>
      <dgm:spPr/>
      <dgm:t>
        <a:bodyPr/>
        <a:lstStyle/>
        <a:p>
          <a:endParaRPr lang="en-US"/>
        </a:p>
      </dgm:t>
    </dgm:pt>
    <dgm:pt modelId="{AB6E30CB-8442-491E-93EA-51F223FA6C56}">
      <dgm:prSet/>
      <dgm:spPr/>
      <dgm:t>
        <a:bodyPr/>
        <a:lstStyle/>
        <a:p>
          <a:r>
            <a:rPr lang="fr-BE" b="0" i="0"/>
            <a:t>Gestion des services (côté administratif)</a:t>
          </a:r>
          <a:endParaRPr lang="fr-BE"/>
        </a:p>
      </dgm:t>
    </dgm:pt>
    <dgm:pt modelId="{84CB0133-DE3C-4DE6-B1D8-3D07C5ED61D0}" type="parTrans" cxnId="{B79AEDB6-4D84-4308-8BB6-0639825EBC1D}">
      <dgm:prSet/>
      <dgm:spPr/>
      <dgm:t>
        <a:bodyPr/>
        <a:lstStyle/>
        <a:p>
          <a:endParaRPr lang="en-US"/>
        </a:p>
      </dgm:t>
    </dgm:pt>
    <dgm:pt modelId="{81CB6FAA-67D1-4B2C-9D1E-7765B3EB7745}" type="sibTrans" cxnId="{B79AEDB6-4D84-4308-8BB6-0639825EBC1D}">
      <dgm:prSet/>
      <dgm:spPr/>
      <dgm:t>
        <a:bodyPr/>
        <a:lstStyle/>
        <a:p>
          <a:endParaRPr lang="en-US"/>
        </a:p>
      </dgm:t>
    </dgm:pt>
    <dgm:pt modelId="{86BB58F1-3D1E-4D9F-8B27-3608301F063C}" type="pres">
      <dgm:prSet presAssocID="{0D45A7D0-961B-49BD-9AF9-3ED096C24265}" presName="linearFlow" presStyleCnt="0">
        <dgm:presLayoutVars>
          <dgm:dir/>
          <dgm:resizeHandles val="exact"/>
        </dgm:presLayoutVars>
      </dgm:prSet>
      <dgm:spPr/>
    </dgm:pt>
    <dgm:pt modelId="{2722D99D-4AAD-413B-A028-59909CB7D736}" type="pres">
      <dgm:prSet presAssocID="{384941EB-28E5-43FC-BE92-55C4315CE595}" presName="composite" presStyleCnt="0"/>
      <dgm:spPr/>
    </dgm:pt>
    <dgm:pt modelId="{B99F6047-856F-4A90-882C-AB0E49BAB6AC}" type="pres">
      <dgm:prSet presAssocID="{384941EB-28E5-43FC-BE92-55C4315CE595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avec un remplissage uni"/>
        </a:ext>
      </dgm:extLst>
    </dgm:pt>
    <dgm:pt modelId="{1FFB48A4-997E-4052-90D4-6B3131D52F6F}" type="pres">
      <dgm:prSet presAssocID="{384941EB-28E5-43FC-BE92-55C4315CE595}" presName="txShp" presStyleLbl="node1" presStyleIdx="0" presStyleCnt="4">
        <dgm:presLayoutVars>
          <dgm:bulletEnabled val="1"/>
        </dgm:presLayoutVars>
      </dgm:prSet>
      <dgm:spPr/>
    </dgm:pt>
    <dgm:pt modelId="{5378409F-A4EA-4AA9-BF17-921D428CE804}" type="pres">
      <dgm:prSet presAssocID="{79E63C45-FBE9-4587-86D2-A7EA01F748CD}" presName="spacing" presStyleCnt="0"/>
      <dgm:spPr/>
    </dgm:pt>
    <dgm:pt modelId="{E4B597DC-1CF8-4B9B-8E51-ACB4DFAAB053}" type="pres">
      <dgm:prSet presAssocID="{9BC66E9C-5EDD-4966-BF7F-77522631A867}" presName="composite" presStyleCnt="0"/>
      <dgm:spPr/>
    </dgm:pt>
    <dgm:pt modelId="{A8A673BE-4710-4E5C-9858-BC500AF7F0E5}" type="pres">
      <dgm:prSet presAssocID="{9BC66E9C-5EDD-4966-BF7F-77522631A867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 contour"/>
        </a:ext>
      </dgm:extLst>
    </dgm:pt>
    <dgm:pt modelId="{0EC4D8E9-289E-4FFF-A593-ACDD3A5DD1CF}" type="pres">
      <dgm:prSet presAssocID="{9BC66E9C-5EDD-4966-BF7F-77522631A867}" presName="txShp" presStyleLbl="node1" presStyleIdx="1" presStyleCnt="4">
        <dgm:presLayoutVars>
          <dgm:bulletEnabled val="1"/>
        </dgm:presLayoutVars>
      </dgm:prSet>
      <dgm:spPr/>
    </dgm:pt>
    <dgm:pt modelId="{6ECB8702-F65B-44F2-B0D7-576D8B1E0E9D}" type="pres">
      <dgm:prSet presAssocID="{6C24584A-5294-4CE7-B060-AC99CBAAF2D9}" presName="spacing" presStyleCnt="0"/>
      <dgm:spPr/>
    </dgm:pt>
    <dgm:pt modelId="{CF2E0D6F-AD51-4643-90AF-9715B52AADDF}" type="pres">
      <dgm:prSet presAssocID="{2EDA8CA9-96AA-43B6-9F67-7EB93665CAFE}" presName="composite" presStyleCnt="0"/>
      <dgm:spPr/>
    </dgm:pt>
    <dgm:pt modelId="{9DB75612-74B5-460A-A307-732791C7CC27}" type="pres">
      <dgm:prSet presAssocID="{2EDA8CA9-96AA-43B6-9F67-7EB93665CAFE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el Bell avec un remplissage uni"/>
        </a:ext>
      </dgm:extLst>
    </dgm:pt>
    <dgm:pt modelId="{4950B1F7-A77B-4339-8E29-5E036A147A2F}" type="pres">
      <dgm:prSet presAssocID="{2EDA8CA9-96AA-43B6-9F67-7EB93665CAFE}" presName="txShp" presStyleLbl="node1" presStyleIdx="2" presStyleCnt="4">
        <dgm:presLayoutVars>
          <dgm:bulletEnabled val="1"/>
        </dgm:presLayoutVars>
      </dgm:prSet>
      <dgm:spPr/>
    </dgm:pt>
    <dgm:pt modelId="{FDCFACA8-993A-40AA-A203-1F95B9EA23FE}" type="pres">
      <dgm:prSet presAssocID="{6FA770EA-9B46-473E-9C91-73FCBAC80D1A}" presName="spacing" presStyleCnt="0"/>
      <dgm:spPr/>
    </dgm:pt>
    <dgm:pt modelId="{C9C4ADBF-C7CF-453B-92B6-2793B745F9EA}" type="pres">
      <dgm:prSet presAssocID="{AB6E30CB-8442-491E-93EA-51F223FA6C56}" presName="composite" presStyleCnt="0"/>
      <dgm:spPr/>
    </dgm:pt>
    <dgm:pt modelId="{3FD4179E-F3EE-425C-A987-88D0A76EB3ED}" type="pres">
      <dgm:prSet presAssocID="{AB6E30CB-8442-491E-93EA-51F223FA6C56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contour"/>
        </a:ext>
      </dgm:extLst>
    </dgm:pt>
    <dgm:pt modelId="{5888BEE7-8284-4F42-BEC5-CF05BC49B35C}" type="pres">
      <dgm:prSet presAssocID="{AB6E30CB-8442-491E-93EA-51F223FA6C56}" presName="txShp" presStyleLbl="node1" presStyleIdx="3" presStyleCnt="4">
        <dgm:presLayoutVars>
          <dgm:bulletEnabled val="1"/>
        </dgm:presLayoutVars>
      </dgm:prSet>
      <dgm:spPr/>
    </dgm:pt>
  </dgm:ptLst>
  <dgm:cxnLst>
    <dgm:cxn modelId="{6B958A02-EBB9-46A5-B169-F8EE74BAC560}" srcId="{0D45A7D0-961B-49BD-9AF9-3ED096C24265}" destId="{9BC66E9C-5EDD-4966-BF7F-77522631A867}" srcOrd="1" destOrd="0" parTransId="{E0795B38-E6F2-4068-AE33-2D348803841B}" sibTransId="{6C24584A-5294-4CE7-B060-AC99CBAAF2D9}"/>
    <dgm:cxn modelId="{7233E330-BB29-487F-BECF-8AA135294F6E}" type="presOf" srcId="{9BC66E9C-5EDD-4966-BF7F-77522631A867}" destId="{0EC4D8E9-289E-4FFF-A593-ACDD3A5DD1CF}" srcOrd="0" destOrd="0" presId="urn:microsoft.com/office/officeart/2005/8/layout/vList3"/>
    <dgm:cxn modelId="{42A2813B-8090-4F5C-B505-68405AE6E9D0}" srcId="{0D45A7D0-961B-49BD-9AF9-3ED096C24265}" destId="{384941EB-28E5-43FC-BE92-55C4315CE595}" srcOrd="0" destOrd="0" parTransId="{9E6305E8-60EA-4746-8DD4-64914DCEE2C7}" sibTransId="{79E63C45-FBE9-4587-86D2-A7EA01F748CD}"/>
    <dgm:cxn modelId="{325B5E3D-90B5-4BF0-8500-4585B7834D27}" type="presOf" srcId="{0D45A7D0-961B-49BD-9AF9-3ED096C24265}" destId="{86BB58F1-3D1E-4D9F-8B27-3608301F063C}" srcOrd="0" destOrd="0" presId="urn:microsoft.com/office/officeart/2005/8/layout/vList3"/>
    <dgm:cxn modelId="{8981115D-A950-450E-9049-4DCB514DAAEB}" type="presOf" srcId="{2EDA8CA9-96AA-43B6-9F67-7EB93665CAFE}" destId="{4950B1F7-A77B-4339-8E29-5E036A147A2F}" srcOrd="0" destOrd="0" presId="urn:microsoft.com/office/officeart/2005/8/layout/vList3"/>
    <dgm:cxn modelId="{52BC4B56-CC87-4F17-999F-7304861632D7}" type="presOf" srcId="{384941EB-28E5-43FC-BE92-55C4315CE595}" destId="{1FFB48A4-997E-4052-90D4-6B3131D52F6F}" srcOrd="0" destOrd="0" presId="urn:microsoft.com/office/officeart/2005/8/layout/vList3"/>
    <dgm:cxn modelId="{B79AEDB6-4D84-4308-8BB6-0639825EBC1D}" srcId="{0D45A7D0-961B-49BD-9AF9-3ED096C24265}" destId="{AB6E30CB-8442-491E-93EA-51F223FA6C56}" srcOrd="3" destOrd="0" parTransId="{84CB0133-DE3C-4DE6-B1D8-3D07C5ED61D0}" sibTransId="{81CB6FAA-67D1-4B2C-9D1E-7765B3EB7745}"/>
    <dgm:cxn modelId="{04142AE8-DA73-4763-B867-FF3C49E70F97}" type="presOf" srcId="{AB6E30CB-8442-491E-93EA-51F223FA6C56}" destId="{5888BEE7-8284-4F42-BEC5-CF05BC49B35C}" srcOrd="0" destOrd="0" presId="urn:microsoft.com/office/officeart/2005/8/layout/vList3"/>
    <dgm:cxn modelId="{0B4A72EE-89C7-41AC-8ABF-5DCBD179FD16}" srcId="{0D45A7D0-961B-49BD-9AF9-3ED096C24265}" destId="{2EDA8CA9-96AA-43B6-9F67-7EB93665CAFE}" srcOrd="2" destOrd="0" parTransId="{C2C343C3-8022-43E1-85C0-BDD901E36EC5}" sibTransId="{6FA770EA-9B46-473E-9C91-73FCBAC80D1A}"/>
    <dgm:cxn modelId="{BAE384BC-3DE9-4BF2-A2E4-0325A33F403B}" type="presParOf" srcId="{86BB58F1-3D1E-4D9F-8B27-3608301F063C}" destId="{2722D99D-4AAD-413B-A028-59909CB7D736}" srcOrd="0" destOrd="0" presId="urn:microsoft.com/office/officeart/2005/8/layout/vList3"/>
    <dgm:cxn modelId="{68C8CEB9-C157-421E-8F7F-ADB61B95EE41}" type="presParOf" srcId="{2722D99D-4AAD-413B-A028-59909CB7D736}" destId="{B99F6047-856F-4A90-882C-AB0E49BAB6AC}" srcOrd="0" destOrd="0" presId="urn:microsoft.com/office/officeart/2005/8/layout/vList3"/>
    <dgm:cxn modelId="{194ED197-7675-4A83-BC38-2147B9F93966}" type="presParOf" srcId="{2722D99D-4AAD-413B-A028-59909CB7D736}" destId="{1FFB48A4-997E-4052-90D4-6B3131D52F6F}" srcOrd="1" destOrd="0" presId="urn:microsoft.com/office/officeart/2005/8/layout/vList3"/>
    <dgm:cxn modelId="{3559CCBB-5224-4C4B-A2C6-D8CF36A40B53}" type="presParOf" srcId="{86BB58F1-3D1E-4D9F-8B27-3608301F063C}" destId="{5378409F-A4EA-4AA9-BF17-921D428CE804}" srcOrd="1" destOrd="0" presId="urn:microsoft.com/office/officeart/2005/8/layout/vList3"/>
    <dgm:cxn modelId="{D882E323-4218-47A2-ABAF-BA40173628A7}" type="presParOf" srcId="{86BB58F1-3D1E-4D9F-8B27-3608301F063C}" destId="{E4B597DC-1CF8-4B9B-8E51-ACB4DFAAB053}" srcOrd="2" destOrd="0" presId="urn:microsoft.com/office/officeart/2005/8/layout/vList3"/>
    <dgm:cxn modelId="{63705853-BA71-455C-82BB-69DBDD3B9824}" type="presParOf" srcId="{E4B597DC-1CF8-4B9B-8E51-ACB4DFAAB053}" destId="{A8A673BE-4710-4E5C-9858-BC500AF7F0E5}" srcOrd="0" destOrd="0" presId="urn:microsoft.com/office/officeart/2005/8/layout/vList3"/>
    <dgm:cxn modelId="{226299FA-C010-4FA1-8D5C-7841C2BDE31D}" type="presParOf" srcId="{E4B597DC-1CF8-4B9B-8E51-ACB4DFAAB053}" destId="{0EC4D8E9-289E-4FFF-A593-ACDD3A5DD1CF}" srcOrd="1" destOrd="0" presId="urn:microsoft.com/office/officeart/2005/8/layout/vList3"/>
    <dgm:cxn modelId="{099E8C2B-2BD9-4B3E-B96A-927F121556EA}" type="presParOf" srcId="{86BB58F1-3D1E-4D9F-8B27-3608301F063C}" destId="{6ECB8702-F65B-44F2-B0D7-576D8B1E0E9D}" srcOrd="3" destOrd="0" presId="urn:microsoft.com/office/officeart/2005/8/layout/vList3"/>
    <dgm:cxn modelId="{A335C0E6-773E-4613-9E65-453FED5E0288}" type="presParOf" srcId="{86BB58F1-3D1E-4D9F-8B27-3608301F063C}" destId="{CF2E0D6F-AD51-4643-90AF-9715B52AADDF}" srcOrd="4" destOrd="0" presId="urn:microsoft.com/office/officeart/2005/8/layout/vList3"/>
    <dgm:cxn modelId="{DFF0845F-71F2-46B0-AA9A-50CCF6E7ED8C}" type="presParOf" srcId="{CF2E0D6F-AD51-4643-90AF-9715B52AADDF}" destId="{9DB75612-74B5-460A-A307-732791C7CC27}" srcOrd="0" destOrd="0" presId="urn:microsoft.com/office/officeart/2005/8/layout/vList3"/>
    <dgm:cxn modelId="{78005364-CDCC-45C5-8551-A45289D6D840}" type="presParOf" srcId="{CF2E0D6F-AD51-4643-90AF-9715B52AADDF}" destId="{4950B1F7-A77B-4339-8E29-5E036A147A2F}" srcOrd="1" destOrd="0" presId="urn:microsoft.com/office/officeart/2005/8/layout/vList3"/>
    <dgm:cxn modelId="{0ADE2997-20C8-4BDF-83DC-7A1E7A227B66}" type="presParOf" srcId="{86BB58F1-3D1E-4D9F-8B27-3608301F063C}" destId="{FDCFACA8-993A-40AA-A203-1F95B9EA23FE}" srcOrd="5" destOrd="0" presId="urn:microsoft.com/office/officeart/2005/8/layout/vList3"/>
    <dgm:cxn modelId="{7FCE9CBE-4E40-4C74-8E30-902BC394D113}" type="presParOf" srcId="{86BB58F1-3D1E-4D9F-8B27-3608301F063C}" destId="{C9C4ADBF-C7CF-453B-92B6-2793B745F9EA}" srcOrd="6" destOrd="0" presId="urn:microsoft.com/office/officeart/2005/8/layout/vList3"/>
    <dgm:cxn modelId="{E463DFFE-6426-4AED-BE48-58C89E09EF7F}" type="presParOf" srcId="{C9C4ADBF-C7CF-453B-92B6-2793B745F9EA}" destId="{3FD4179E-F3EE-425C-A987-88D0A76EB3ED}" srcOrd="0" destOrd="0" presId="urn:microsoft.com/office/officeart/2005/8/layout/vList3"/>
    <dgm:cxn modelId="{8E9CF41E-2104-4B3F-84A8-C646F8C6F197}" type="presParOf" srcId="{C9C4ADBF-C7CF-453B-92B6-2793B745F9EA}" destId="{5888BEE7-8284-4F42-BEC5-CF05BC49B35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5A7D0-961B-49BD-9AF9-3ED096C2426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4941EB-28E5-43FC-BE92-55C4315CE595}">
      <dgm:prSet/>
      <dgm:spPr/>
      <dgm:t>
        <a:bodyPr/>
        <a:lstStyle/>
        <a:p>
          <a:r>
            <a:rPr lang="fr-BE" dirty="0"/>
            <a:t>Performance</a:t>
          </a:r>
        </a:p>
      </dgm:t>
    </dgm:pt>
    <dgm:pt modelId="{9E6305E8-60EA-4746-8DD4-64914DCEE2C7}" type="parTrans" cxnId="{42A2813B-8090-4F5C-B505-68405AE6E9D0}">
      <dgm:prSet/>
      <dgm:spPr/>
      <dgm:t>
        <a:bodyPr/>
        <a:lstStyle/>
        <a:p>
          <a:endParaRPr lang="en-US"/>
        </a:p>
      </dgm:t>
    </dgm:pt>
    <dgm:pt modelId="{79E63C45-FBE9-4587-86D2-A7EA01F748CD}" type="sibTrans" cxnId="{42A2813B-8090-4F5C-B505-68405AE6E9D0}">
      <dgm:prSet/>
      <dgm:spPr/>
      <dgm:t>
        <a:bodyPr/>
        <a:lstStyle/>
        <a:p>
          <a:endParaRPr lang="en-US"/>
        </a:p>
      </dgm:t>
    </dgm:pt>
    <dgm:pt modelId="{EB687CCF-A4BE-4BA7-AA07-96B7312DECF9}">
      <dgm:prSet/>
      <dgm:spPr/>
      <dgm:t>
        <a:bodyPr/>
        <a:lstStyle/>
        <a:p>
          <a:r>
            <a:rPr lang="fr-BE"/>
            <a:t>Sécurité</a:t>
          </a:r>
        </a:p>
      </dgm:t>
    </dgm:pt>
    <dgm:pt modelId="{DD7E26CE-363F-43D6-9AA1-883629729392}" type="parTrans" cxnId="{5A12828D-D8D1-4C0D-BFFE-2CFFED27E584}">
      <dgm:prSet/>
      <dgm:spPr/>
      <dgm:t>
        <a:bodyPr/>
        <a:lstStyle/>
        <a:p>
          <a:endParaRPr lang="en-US"/>
        </a:p>
      </dgm:t>
    </dgm:pt>
    <dgm:pt modelId="{CA34DCFB-6FC2-4A03-976C-B5622C169F13}" type="sibTrans" cxnId="{5A12828D-D8D1-4C0D-BFFE-2CFFED27E584}">
      <dgm:prSet/>
      <dgm:spPr/>
      <dgm:t>
        <a:bodyPr/>
        <a:lstStyle/>
        <a:p>
          <a:endParaRPr lang="en-US"/>
        </a:p>
      </dgm:t>
    </dgm:pt>
    <dgm:pt modelId="{40A3F9E4-5362-46C2-BFF5-A91262FE6B79}">
      <dgm:prSet/>
      <dgm:spPr/>
      <dgm:t>
        <a:bodyPr/>
        <a:lstStyle/>
        <a:p>
          <a:r>
            <a:rPr lang="fr-BE"/>
            <a:t>Évolutivité</a:t>
          </a:r>
        </a:p>
      </dgm:t>
    </dgm:pt>
    <dgm:pt modelId="{58B65932-C016-434A-AFE6-ADC77E5575CC}" type="parTrans" cxnId="{80FBF52B-654E-4435-BA27-C78EA8EC3B59}">
      <dgm:prSet/>
      <dgm:spPr/>
      <dgm:t>
        <a:bodyPr/>
        <a:lstStyle/>
        <a:p>
          <a:endParaRPr lang="en-US"/>
        </a:p>
      </dgm:t>
    </dgm:pt>
    <dgm:pt modelId="{0E816F76-D6C3-467E-BC6C-FF93337D60A7}" type="sibTrans" cxnId="{80FBF52B-654E-4435-BA27-C78EA8EC3B59}">
      <dgm:prSet/>
      <dgm:spPr/>
      <dgm:t>
        <a:bodyPr/>
        <a:lstStyle/>
        <a:p>
          <a:endParaRPr lang="en-US"/>
        </a:p>
      </dgm:t>
    </dgm:pt>
    <dgm:pt modelId="{3429E693-749E-46EA-BE36-66ED5607F165}">
      <dgm:prSet/>
      <dgm:spPr/>
      <dgm:t>
        <a:bodyPr/>
        <a:lstStyle/>
        <a:p>
          <a:r>
            <a:rPr lang="fr-BE"/>
            <a:t>Testabilité</a:t>
          </a:r>
        </a:p>
      </dgm:t>
    </dgm:pt>
    <dgm:pt modelId="{C72A11D7-3219-4337-B7C2-411F37ADEF77}" type="parTrans" cxnId="{2C94FA18-ED70-48FF-9017-F83CF6DDC0D2}">
      <dgm:prSet/>
      <dgm:spPr/>
      <dgm:t>
        <a:bodyPr/>
        <a:lstStyle/>
        <a:p>
          <a:endParaRPr lang="en-US"/>
        </a:p>
      </dgm:t>
    </dgm:pt>
    <dgm:pt modelId="{E294A7FA-5589-4C8B-97B9-B50A456F882C}" type="sibTrans" cxnId="{2C94FA18-ED70-48FF-9017-F83CF6DDC0D2}">
      <dgm:prSet/>
      <dgm:spPr/>
      <dgm:t>
        <a:bodyPr/>
        <a:lstStyle/>
        <a:p>
          <a:endParaRPr lang="en-US"/>
        </a:p>
      </dgm:t>
    </dgm:pt>
    <dgm:pt modelId="{86BB58F1-3D1E-4D9F-8B27-3608301F063C}" type="pres">
      <dgm:prSet presAssocID="{0D45A7D0-961B-49BD-9AF9-3ED096C24265}" presName="linearFlow" presStyleCnt="0">
        <dgm:presLayoutVars>
          <dgm:dir/>
          <dgm:resizeHandles val="exact"/>
        </dgm:presLayoutVars>
      </dgm:prSet>
      <dgm:spPr/>
    </dgm:pt>
    <dgm:pt modelId="{2722D99D-4AAD-413B-A028-59909CB7D736}" type="pres">
      <dgm:prSet presAssocID="{384941EB-28E5-43FC-BE92-55C4315CE595}" presName="composite" presStyleCnt="0"/>
      <dgm:spPr/>
    </dgm:pt>
    <dgm:pt modelId="{B99F6047-856F-4A90-882C-AB0E49BAB6AC}" type="pres">
      <dgm:prSet presAssocID="{384941EB-28E5-43FC-BE92-55C4315CE595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 bolt contour"/>
        </a:ext>
      </dgm:extLst>
    </dgm:pt>
    <dgm:pt modelId="{1FFB48A4-997E-4052-90D4-6B3131D52F6F}" type="pres">
      <dgm:prSet presAssocID="{384941EB-28E5-43FC-BE92-55C4315CE595}" presName="txShp" presStyleLbl="node1" presStyleIdx="0" presStyleCnt="4">
        <dgm:presLayoutVars>
          <dgm:bulletEnabled val="1"/>
        </dgm:presLayoutVars>
      </dgm:prSet>
      <dgm:spPr/>
    </dgm:pt>
    <dgm:pt modelId="{9492C76C-1FE7-41D2-BFB9-9F5A1F42C9EE}" type="pres">
      <dgm:prSet presAssocID="{79E63C45-FBE9-4587-86D2-A7EA01F748CD}" presName="spacing" presStyleCnt="0"/>
      <dgm:spPr/>
    </dgm:pt>
    <dgm:pt modelId="{4FAACB2D-10DA-40A3-BBD0-C348DACA6ACF}" type="pres">
      <dgm:prSet presAssocID="{EB687CCF-A4BE-4BA7-AA07-96B7312DECF9}" presName="composite" presStyleCnt="0"/>
      <dgm:spPr/>
    </dgm:pt>
    <dgm:pt modelId="{310271DC-3C77-4AC3-ABF5-2C925B282784}" type="pres">
      <dgm:prSet presAssocID="{EB687CCF-A4BE-4BA7-AA07-96B7312DECF9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 avec un remplissage uni"/>
        </a:ext>
      </dgm:extLst>
    </dgm:pt>
    <dgm:pt modelId="{0D8A898D-AA56-4718-8B85-CD7C017CDA52}" type="pres">
      <dgm:prSet presAssocID="{EB687CCF-A4BE-4BA7-AA07-96B7312DECF9}" presName="txShp" presStyleLbl="node1" presStyleIdx="1" presStyleCnt="4">
        <dgm:presLayoutVars>
          <dgm:bulletEnabled val="1"/>
        </dgm:presLayoutVars>
      </dgm:prSet>
      <dgm:spPr/>
    </dgm:pt>
    <dgm:pt modelId="{5A1DE8CD-48F5-42CB-B1E2-02D0090DAE96}" type="pres">
      <dgm:prSet presAssocID="{CA34DCFB-6FC2-4A03-976C-B5622C169F13}" presName="spacing" presStyleCnt="0"/>
      <dgm:spPr/>
    </dgm:pt>
    <dgm:pt modelId="{D5379324-335C-4C66-8309-D3816CE54F0B}" type="pres">
      <dgm:prSet presAssocID="{40A3F9E4-5362-46C2-BFF5-A91262FE6B79}" presName="composite" presStyleCnt="0"/>
      <dgm:spPr/>
    </dgm:pt>
    <dgm:pt modelId="{EF449953-2022-41E5-A92C-B909B505EE05}" type="pres">
      <dgm:prSet presAssocID="{40A3F9E4-5362-46C2-BFF5-A91262FE6B79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Up contour"/>
        </a:ext>
      </dgm:extLst>
    </dgm:pt>
    <dgm:pt modelId="{EA30522E-BB95-4F05-B740-EBE3A75FF055}" type="pres">
      <dgm:prSet presAssocID="{40A3F9E4-5362-46C2-BFF5-A91262FE6B79}" presName="txShp" presStyleLbl="node1" presStyleIdx="2" presStyleCnt="4">
        <dgm:presLayoutVars>
          <dgm:bulletEnabled val="1"/>
        </dgm:presLayoutVars>
      </dgm:prSet>
      <dgm:spPr/>
    </dgm:pt>
    <dgm:pt modelId="{9094C8A0-2FC9-4B1B-9DC0-AA4EB5AD269C}" type="pres">
      <dgm:prSet presAssocID="{0E816F76-D6C3-467E-BC6C-FF93337D60A7}" presName="spacing" presStyleCnt="0"/>
      <dgm:spPr/>
    </dgm:pt>
    <dgm:pt modelId="{E54BDA17-D96E-4D9E-8CA0-7E030774E702}" type="pres">
      <dgm:prSet presAssocID="{3429E693-749E-46EA-BE36-66ED5607F165}" presName="composite" presStyleCnt="0"/>
      <dgm:spPr/>
    </dgm:pt>
    <dgm:pt modelId="{97DC9D5F-CE76-4419-AC20-990030B28106}" type="pres">
      <dgm:prSet presAssocID="{3429E693-749E-46EA-BE36-66ED5607F165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Dummy contour"/>
        </a:ext>
      </dgm:extLst>
    </dgm:pt>
    <dgm:pt modelId="{405C60B8-F63E-42FA-B5EE-4BCB01674A04}" type="pres">
      <dgm:prSet presAssocID="{3429E693-749E-46EA-BE36-66ED5607F165}" presName="txShp" presStyleLbl="node1" presStyleIdx="3" presStyleCnt="4">
        <dgm:presLayoutVars>
          <dgm:bulletEnabled val="1"/>
        </dgm:presLayoutVars>
      </dgm:prSet>
      <dgm:spPr/>
    </dgm:pt>
  </dgm:ptLst>
  <dgm:cxnLst>
    <dgm:cxn modelId="{2C94FA18-ED70-48FF-9017-F83CF6DDC0D2}" srcId="{0D45A7D0-961B-49BD-9AF9-3ED096C24265}" destId="{3429E693-749E-46EA-BE36-66ED5607F165}" srcOrd="3" destOrd="0" parTransId="{C72A11D7-3219-4337-B7C2-411F37ADEF77}" sibTransId="{E294A7FA-5589-4C8B-97B9-B50A456F882C}"/>
    <dgm:cxn modelId="{80FBF52B-654E-4435-BA27-C78EA8EC3B59}" srcId="{0D45A7D0-961B-49BD-9AF9-3ED096C24265}" destId="{40A3F9E4-5362-46C2-BFF5-A91262FE6B79}" srcOrd="2" destOrd="0" parTransId="{58B65932-C016-434A-AFE6-ADC77E5575CC}" sibTransId="{0E816F76-D6C3-467E-BC6C-FF93337D60A7}"/>
    <dgm:cxn modelId="{42A2813B-8090-4F5C-B505-68405AE6E9D0}" srcId="{0D45A7D0-961B-49BD-9AF9-3ED096C24265}" destId="{384941EB-28E5-43FC-BE92-55C4315CE595}" srcOrd="0" destOrd="0" parTransId="{9E6305E8-60EA-4746-8DD4-64914DCEE2C7}" sibTransId="{79E63C45-FBE9-4587-86D2-A7EA01F748CD}"/>
    <dgm:cxn modelId="{325B5E3D-90B5-4BF0-8500-4585B7834D27}" type="presOf" srcId="{0D45A7D0-961B-49BD-9AF9-3ED096C24265}" destId="{86BB58F1-3D1E-4D9F-8B27-3608301F063C}" srcOrd="0" destOrd="0" presId="urn:microsoft.com/office/officeart/2005/8/layout/vList3"/>
    <dgm:cxn modelId="{5AFE5B70-7A0F-45BB-A1B4-F1A2DC6B64FE}" type="presOf" srcId="{3429E693-749E-46EA-BE36-66ED5607F165}" destId="{405C60B8-F63E-42FA-B5EE-4BCB01674A04}" srcOrd="0" destOrd="0" presId="urn:microsoft.com/office/officeart/2005/8/layout/vList3"/>
    <dgm:cxn modelId="{52BC4B56-CC87-4F17-999F-7304861632D7}" type="presOf" srcId="{384941EB-28E5-43FC-BE92-55C4315CE595}" destId="{1FFB48A4-997E-4052-90D4-6B3131D52F6F}" srcOrd="0" destOrd="0" presId="urn:microsoft.com/office/officeart/2005/8/layout/vList3"/>
    <dgm:cxn modelId="{B7982F77-EE43-442F-A627-759B091D75CE}" type="presOf" srcId="{40A3F9E4-5362-46C2-BFF5-A91262FE6B79}" destId="{EA30522E-BB95-4F05-B740-EBE3A75FF055}" srcOrd="0" destOrd="0" presId="urn:microsoft.com/office/officeart/2005/8/layout/vList3"/>
    <dgm:cxn modelId="{5A12828D-D8D1-4C0D-BFFE-2CFFED27E584}" srcId="{0D45A7D0-961B-49BD-9AF9-3ED096C24265}" destId="{EB687CCF-A4BE-4BA7-AA07-96B7312DECF9}" srcOrd="1" destOrd="0" parTransId="{DD7E26CE-363F-43D6-9AA1-883629729392}" sibTransId="{CA34DCFB-6FC2-4A03-976C-B5622C169F13}"/>
    <dgm:cxn modelId="{AA8D3CC0-4DFF-4026-9A53-9B08C03E25AA}" type="presOf" srcId="{EB687CCF-A4BE-4BA7-AA07-96B7312DECF9}" destId="{0D8A898D-AA56-4718-8B85-CD7C017CDA52}" srcOrd="0" destOrd="0" presId="urn:microsoft.com/office/officeart/2005/8/layout/vList3"/>
    <dgm:cxn modelId="{BAE384BC-3DE9-4BF2-A2E4-0325A33F403B}" type="presParOf" srcId="{86BB58F1-3D1E-4D9F-8B27-3608301F063C}" destId="{2722D99D-4AAD-413B-A028-59909CB7D736}" srcOrd="0" destOrd="0" presId="urn:microsoft.com/office/officeart/2005/8/layout/vList3"/>
    <dgm:cxn modelId="{68C8CEB9-C157-421E-8F7F-ADB61B95EE41}" type="presParOf" srcId="{2722D99D-4AAD-413B-A028-59909CB7D736}" destId="{B99F6047-856F-4A90-882C-AB0E49BAB6AC}" srcOrd="0" destOrd="0" presId="urn:microsoft.com/office/officeart/2005/8/layout/vList3"/>
    <dgm:cxn modelId="{194ED197-7675-4A83-BC38-2147B9F93966}" type="presParOf" srcId="{2722D99D-4AAD-413B-A028-59909CB7D736}" destId="{1FFB48A4-997E-4052-90D4-6B3131D52F6F}" srcOrd="1" destOrd="0" presId="urn:microsoft.com/office/officeart/2005/8/layout/vList3"/>
    <dgm:cxn modelId="{A908B4E5-A1D4-46FF-9DA9-E955A6A5F5EC}" type="presParOf" srcId="{86BB58F1-3D1E-4D9F-8B27-3608301F063C}" destId="{9492C76C-1FE7-41D2-BFB9-9F5A1F42C9EE}" srcOrd="1" destOrd="0" presId="urn:microsoft.com/office/officeart/2005/8/layout/vList3"/>
    <dgm:cxn modelId="{DC2E9360-A39D-44BB-966A-1815AC952AFD}" type="presParOf" srcId="{86BB58F1-3D1E-4D9F-8B27-3608301F063C}" destId="{4FAACB2D-10DA-40A3-BBD0-C348DACA6ACF}" srcOrd="2" destOrd="0" presId="urn:microsoft.com/office/officeart/2005/8/layout/vList3"/>
    <dgm:cxn modelId="{4BCB1B47-E70C-4AAA-B15B-A4E8DAEC1908}" type="presParOf" srcId="{4FAACB2D-10DA-40A3-BBD0-C348DACA6ACF}" destId="{310271DC-3C77-4AC3-ABF5-2C925B282784}" srcOrd="0" destOrd="0" presId="urn:microsoft.com/office/officeart/2005/8/layout/vList3"/>
    <dgm:cxn modelId="{4F684DEC-434A-4AD3-AB0B-4EBC8D576E9E}" type="presParOf" srcId="{4FAACB2D-10DA-40A3-BBD0-C348DACA6ACF}" destId="{0D8A898D-AA56-4718-8B85-CD7C017CDA52}" srcOrd="1" destOrd="0" presId="urn:microsoft.com/office/officeart/2005/8/layout/vList3"/>
    <dgm:cxn modelId="{2C90DF68-8C2F-4076-8666-41300437B517}" type="presParOf" srcId="{86BB58F1-3D1E-4D9F-8B27-3608301F063C}" destId="{5A1DE8CD-48F5-42CB-B1E2-02D0090DAE96}" srcOrd="3" destOrd="0" presId="urn:microsoft.com/office/officeart/2005/8/layout/vList3"/>
    <dgm:cxn modelId="{F4731421-87C6-4B3A-96E1-30513E196103}" type="presParOf" srcId="{86BB58F1-3D1E-4D9F-8B27-3608301F063C}" destId="{D5379324-335C-4C66-8309-D3816CE54F0B}" srcOrd="4" destOrd="0" presId="urn:microsoft.com/office/officeart/2005/8/layout/vList3"/>
    <dgm:cxn modelId="{7C1AFF47-B03D-4F49-ADC4-829822D49725}" type="presParOf" srcId="{D5379324-335C-4C66-8309-D3816CE54F0B}" destId="{EF449953-2022-41E5-A92C-B909B505EE05}" srcOrd="0" destOrd="0" presId="urn:microsoft.com/office/officeart/2005/8/layout/vList3"/>
    <dgm:cxn modelId="{29D01606-EC84-461A-924F-EF2494F3FD75}" type="presParOf" srcId="{D5379324-335C-4C66-8309-D3816CE54F0B}" destId="{EA30522E-BB95-4F05-B740-EBE3A75FF055}" srcOrd="1" destOrd="0" presId="urn:microsoft.com/office/officeart/2005/8/layout/vList3"/>
    <dgm:cxn modelId="{F6C340CC-B813-4BE4-897D-7B1164582D97}" type="presParOf" srcId="{86BB58F1-3D1E-4D9F-8B27-3608301F063C}" destId="{9094C8A0-2FC9-4B1B-9DC0-AA4EB5AD269C}" srcOrd="5" destOrd="0" presId="urn:microsoft.com/office/officeart/2005/8/layout/vList3"/>
    <dgm:cxn modelId="{BD67FFA5-7E89-4D0C-9A55-194084AD3AF8}" type="presParOf" srcId="{86BB58F1-3D1E-4D9F-8B27-3608301F063C}" destId="{E54BDA17-D96E-4D9E-8CA0-7E030774E702}" srcOrd="6" destOrd="0" presId="urn:microsoft.com/office/officeart/2005/8/layout/vList3"/>
    <dgm:cxn modelId="{0AB7ADAE-6939-4284-90FA-E9AD3495A5C9}" type="presParOf" srcId="{E54BDA17-D96E-4D9E-8CA0-7E030774E702}" destId="{97DC9D5F-CE76-4419-AC20-990030B28106}" srcOrd="0" destOrd="0" presId="urn:microsoft.com/office/officeart/2005/8/layout/vList3"/>
    <dgm:cxn modelId="{255A0FE0-C92F-4DD6-A62B-BE0127D8B5C0}" type="presParOf" srcId="{E54BDA17-D96E-4D9E-8CA0-7E030774E702}" destId="{405C60B8-F63E-42FA-B5EE-4BCB01674A0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48A4-997E-4052-90D4-6B3131D52F6F}">
      <dsp:nvSpPr>
        <dsp:cNvPr id="0" name=""/>
        <dsp:cNvSpPr/>
      </dsp:nvSpPr>
      <dsp:spPr>
        <a:xfrm rot="10800000">
          <a:off x="1068401" y="1460"/>
          <a:ext cx="3524863" cy="7222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48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b="0" i="0" kern="1200"/>
            <a:t>Authentification </a:t>
          </a:r>
          <a:endParaRPr lang="fr-BE" sz="2100" kern="1200"/>
        </a:p>
      </dsp:txBody>
      <dsp:txXfrm rot="10800000">
        <a:off x="1248960" y="1460"/>
        <a:ext cx="3344304" cy="722238"/>
      </dsp:txXfrm>
    </dsp:sp>
    <dsp:sp modelId="{B99F6047-856F-4A90-882C-AB0E49BAB6AC}">
      <dsp:nvSpPr>
        <dsp:cNvPr id="0" name=""/>
        <dsp:cNvSpPr/>
      </dsp:nvSpPr>
      <dsp:spPr>
        <a:xfrm>
          <a:off x="707281" y="1460"/>
          <a:ext cx="722238" cy="72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4D8E9-289E-4FFF-A593-ACDD3A5DD1CF}">
      <dsp:nvSpPr>
        <dsp:cNvPr id="0" name=""/>
        <dsp:cNvSpPr/>
      </dsp:nvSpPr>
      <dsp:spPr>
        <a:xfrm rot="10800000">
          <a:off x="1068401" y="939292"/>
          <a:ext cx="3524863" cy="7222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48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b="0" i="0" kern="1200"/>
            <a:t>Visualisation des services :</a:t>
          </a:r>
          <a:endParaRPr lang="fr-BE" sz="2100" kern="1200"/>
        </a:p>
      </dsp:txBody>
      <dsp:txXfrm rot="10800000">
        <a:off x="1248960" y="939292"/>
        <a:ext cx="3344304" cy="722238"/>
      </dsp:txXfrm>
    </dsp:sp>
    <dsp:sp modelId="{A8A673BE-4710-4E5C-9858-BC500AF7F0E5}">
      <dsp:nvSpPr>
        <dsp:cNvPr id="0" name=""/>
        <dsp:cNvSpPr/>
      </dsp:nvSpPr>
      <dsp:spPr>
        <a:xfrm>
          <a:off x="707281" y="939292"/>
          <a:ext cx="722238" cy="72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0B1F7-A77B-4339-8E29-5E036A147A2F}">
      <dsp:nvSpPr>
        <dsp:cNvPr id="0" name=""/>
        <dsp:cNvSpPr/>
      </dsp:nvSpPr>
      <dsp:spPr>
        <a:xfrm rot="10800000">
          <a:off x="1068401" y="1877123"/>
          <a:ext cx="3524863" cy="7222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48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b="0" i="0" kern="1200"/>
            <a:t>Réservation de services :</a:t>
          </a:r>
          <a:endParaRPr lang="fr-BE" sz="2100" kern="1200"/>
        </a:p>
      </dsp:txBody>
      <dsp:txXfrm rot="10800000">
        <a:off x="1248960" y="1877123"/>
        <a:ext cx="3344304" cy="722238"/>
      </dsp:txXfrm>
    </dsp:sp>
    <dsp:sp modelId="{9DB75612-74B5-460A-A307-732791C7CC27}">
      <dsp:nvSpPr>
        <dsp:cNvPr id="0" name=""/>
        <dsp:cNvSpPr/>
      </dsp:nvSpPr>
      <dsp:spPr>
        <a:xfrm>
          <a:off x="707281" y="1877123"/>
          <a:ext cx="722238" cy="72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8BEE7-8284-4F42-BEC5-CF05BC49B35C}">
      <dsp:nvSpPr>
        <dsp:cNvPr id="0" name=""/>
        <dsp:cNvSpPr/>
      </dsp:nvSpPr>
      <dsp:spPr>
        <a:xfrm rot="10800000">
          <a:off x="1068401" y="2814955"/>
          <a:ext cx="3524863" cy="7222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48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b="0" i="0" kern="1200"/>
            <a:t>Gestion des services (côté administratif)</a:t>
          </a:r>
          <a:endParaRPr lang="fr-BE" sz="2100" kern="1200"/>
        </a:p>
      </dsp:txBody>
      <dsp:txXfrm rot="10800000">
        <a:off x="1248960" y="2814955"/>
        <a:ext cx="3344304" cy="722238"/>
      </dsp:txXfrm>
    </dsp:sp>
    <dsp:sp modelId="{3FD4179E-F3EE-425C-A987-88D0A76EB3ED}">
      <dsp:nvSpPr>
        <dsp:cNvPr id="0" name=""/>
        <dsp:cNvSpPr/>
      </dsp:nvSpPr>
      <dsp:spPr>
        <a:xfrm>
          <a:off x="707281" y="2814955"/>
          <a:ext cx="722238" cy="72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48A4-997E-4052-90D4-6B3131D52F6F}">
      <dsp:nvSpPr>
        <dsp:cNvPr id="0" name=""/>
        <dsp:cNvSpPr/>
      </dsp:nvSpPr>
      <dsp:spPr>
        <a:xfrm rot="10800000">
          <a:off x="1068401" y="1460"/>
          <a:ext cx="3524863" cy="7222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4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kern="1200" dirty="0"/>
            <a:t>Performance</a:t>
          </a:r>
        </a:p>
      </dsp:txBody>
      <dsp:txXfrm rot="10800000">
        <a:off x="1248960" y="1460"/>
        <a:ext cx="3344304" cy="722238"/>
      </dsp:txXfrm>
    </dsp:sp>
    <dsp:sp modelId="{B99F6047-856F-4A90-882C-AB0E49BAB6AC}">
      <dsp:nvSpPr>
        <dsp:cNvPr id="0" name=""/>
        <dsp:cNvSpPr/>
      </dsp:nvSpPr>
      <dsp:spPr>
        <a:xfrm>
          <a:off x="707281" y="1460"/>
          <a:ext cx="722238" cy="72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A898D-AA56-4718-8B85-CD7C017CDA52}">
      <dsp:nvSpPr>
        <dsp:cNvPr id="0" name=""/>
        <dsp:cNvSpPr/>
      </dsp:nvSpPr>
      <dsp:spPr>
        <a:xfrm rot="10800000">
          <a:off x="1068401" y="939292"/>
          <a:ext cx="3524863" cy="7222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4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kern="1200"/>
            <a:t>Sécurité</a:t>
          </a:r>
        </a:p>
      </dsp:txBody>
      <dsp:txXfrm rot="10800000">
        <a:off x="1248960" y="939292"/>
        <a:ext cx="3344304" cy="722238"/>
      </dsp:txXfrm>
    </dsp:sp>
    <dsp:sp modelId="{310271DC-3C77-4AC3-ABF5-2C925B282784}">
      <dsp:nvSpPr>
        <dsp:cNvPr id="0" name=""/>
        <dsp:cNvSpPr/>
      </dsp:nvSpPr>
      <dsp:spPr>
        <a:xfrm>
          <a:off x="707281" y="939292"/>
          <a:ext cx="722238" cy="72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0522E-BB95-4F05-B740-EBE3A75FF055}">
      <dsp:nvSpPr>
        <dsp:cNvPr id="0" name=""/>
        <dsp:cNvSpPr/>
      </dsp:nvSpPr>
      <dsp:spPr>
        <a:xfrm rot="10800000">
          <a:off x="1068401" y="1877123"/>
          <a:ext cx="3524863" cy="7222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4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kern="1200"/>
            <a:t>Évolutivité</a:t>
          </a:r>
        </a:p>
      </dsp:txBody>
      <dsp:txXfrm rot="10800000">
        <a:off x="1248960" y="1877123"/>
        <a:ext cx="3344304" cy="722238"/>
      </dsp:txXfrm>
    </dsp:sp>
    <dsp:sp modelId="{EF449953-2022-41E5-A92C-B909B505EE05}">
      <dsp:nvSpPr>
        <dsp:cNvPr id="0" name=""/>
        <dsp:cNvSpPr/>
      </dsp:nvSpPr>
      <dsp:spPr>
        <a:xfrm>
          <a:off x="707281" y="1877123"/>
          <a:ext cx="722238" cy="72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C60B8-F63E-42FA-B5EE-4BCB01674A04}">
      <dsp:nvSpPr>
        <dsp:cNvPr id="0" name=""/>
        <dsp:cNvSpPr/>
      </dsp:nvSpPr>
      <dsp:spPr>
        <a:xfrm rot="10800000">
          <a:off x="1068401" y="2814955"/>
          <a:ext cx="3524863" cy="7222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4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kern="1200"/>
            <a:t>Testabilité</a:t>
          </a:r>
        </a:p>
      </dsp:txBody>
      <dsp:txXfrm rot="10800000">
        <a:off x="1248960" y="2814955"/>
        <a:ext cx="3344304" cy="722238"/>
      </dsp:txXfrm>
    </dsp:sp>
    <dsp:sp modelId="{97DC9D5F-CE76-4419-AC20-990030B28106}">
      <dsp:nvSpPr>
        <dsp:cNvPr id="0" name=""/>
        <dsp:cNvSpPr/>
      </dsp:nvSpPr>
      <dsp:spPr>
        <a:xfrm>
          <a:off x="707281" y="2814955"/>
          <a:ext cx="722238" cy="72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f1087ede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9f1087ede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89f325e8c8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89f325e8c8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89f325e8c8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89f325e8c8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0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 slide">
  <p:cSld name="CUSTOM_13">
    <p:bg>
      <p:bgPr>
        <a:solidFill>
          <a:schemeClr val="accen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/>
          <p:nvPr/>
        </p:nvSpPr>
        <p:spPr>
          <a:xfrm>
            <a:off x="-936625" y="859450"/>
            <a:ext cx="3151800" cy="31518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29388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582" name="Google Shape;582;p29"/>
          <p:cNvGrpSpPr/>
          <p:nvPr/>
        </p:nvGrpSpPr>
        <p:grpSpPr>
          <a:xfrm>
            <a:off x="1283282" y="788704"/>
            <a:ext cx="781174" cy="781362"/>
            <a:chOff x="1347125" y="349025"/>
            <a:chExt cx="4978800" cy="4980000"/>
          </a:xfrm>
        </p:grpSpPr>
        <p:sp>
          <p:nvSpPr>
            <p:cNvPr id="583" name="Google Shape;583;p2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9"/>
          <p:cNvSpPr txBox="1">
            <a:spLocks noGrp="1"/>
          </p:cNvSpPr>
          <p:nvPr>
            <p:ph type="title"/>
          </p:nvPr>
        </p:nvSpPr>
        <p:spPr>
          <a:xfrm>
            <a:off x="2234125" y="2150850"/>
            <a:ext cx="5679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rgbClr val="F0F7E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6" name="Google Shape;606;p29"/>
          <p:cNvSpPr txBox="1">
            <a:spLocks noGrp="1"/>
          </p:cNvSpPr>
          <p:nvPr>
            <p:ph type="subTitle" idx="1"/>
          </p:nvPr>
        </p:nvSpPr>
        <p:spPr>
          <a:xfrm>
            <a:off x="4627625" y="4320125"/>
            <a:ext cx="37854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5079125" y="3413675"/>
            <a:ext cx="3345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2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498" y="3698775"/>
            <a:ext cx="235500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901678" y="384227"/>
            <a:ext cx="1176988" cy="1177272"/>
            <a:chOff x="1347125" y="349025"/>
            <a:chExt cx="4978800" cy="4980000"/>
          </a:xfrm>
        </p:grpSpPr>
        <p:sp>
          <p:nvSpPr>
            <p:cNvPr id="641" name="Google Shape;641;p3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01672" y="3998600"/>
            <a:ext cx="501000" cy="50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1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1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31"/>
          <p:cNvSpPr/>
          <p:nvPr/>
        </p:nvSpPr>
        <p:spPr>
          <a:xfrm rot="-6727045">
            <a:off x="5316341" y="382363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7909623" y="4041925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00899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BLANK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CUSTOM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6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title"/>
          </p:nvPr>
        </p:nvSpPr>
        <p:spPr>
          <a:xfrm>
            <a:off x="5075700" y="1211551"/>
            <a:ext cx="3348300" cy="13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subTitle" idx="1"/>
          </p:nvPr>
        </p:nvSpPr>
        <p:spPr>
          <a:xfrm>
            <a:off x="5075700" y="2519550"/>
            <a:ext cx="30408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CUSTOM_9">
    <p:bg>
      <p:bgPr>
        <a:solidFill>
          <a:schemeClr val="accen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720000" y="384048"/>
            <a:ext cx="27249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25"/>
          <p:cNvSpPr/>
          <p:nvPr/>
        </p:nvSpPr>
        <p:spPr>
          <a:xfrm rot="2539751">
            <a:off x="4464252" y="-333480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5"/>
          <p:cNvSpPr/>
          <p:nvPr/>
        </p:nvSpPr>
        <p:spPr>
          <a:xfrm rot="9266724">
            <a:off x="4784464" y="119104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5986374" y="4568875"/>
            <a:ext cx="1159500" cy="11595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9" r:id="rId5"/>
    <p:sldLayoutId id="2147483660" r:id="rId6"/>
    <p:sldLayoutId id="2147483661" r:id="rId7"/>
    <p:sldLayoutId id="2147483663" r:id="rId8"/>
    <p:sldLayoutId id="2147483671" r:id="rId9"/>
    <p:sldLayoutId id="2147483675" r:id="rId10"/>
    <p:sldLayoutId id="2147483676" r:id="rId11"/>
    <p:sldLayoutId id="2147483677" r:id="rId12"/>
    <p:sldLayoutId id="2147483679" r:id="rId13"/>
    <p:sldLayoutId id="214748368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4513419" y="1477592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Online Booking Service</a:t>
            </a:r>
            <a:endParaRPr dirty="0"/>
          </a:p>
        </p:txBody>
      </p:sp>
      <p:sp>
        <p:nvSpPr>
          <p:cNvPr id="861" name="Google Shape;861;p41"/>
          <p:cNvSpPr txBox="1">
            <a:spLocks noGrp="1"/>
          </p:cNvSpPr>
          <p:nvPr>
            <p:ph type="subTitle" idx="1"/>
          </p:nvPr>
        </p:nvSpPr>
        <p:spPr>
          <a:xfrm>
            <a:off x="4842135" y="3861866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Elguessab Abderrafie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Badr Eddine Slioui </a:t>
            </a:r>
            <a:endParaRPr dirty="0"/>
          </a:p>
        </p:txBody>
      </p:sp>
      <p:grpSp>
        <p:nvGrpSpPr>
          <p:cNvPr id="862" name="Google Shape;862;p41"/>
          <p:cNvGrpSpPr/>
          <p:nvPr/>
        </p:nvGrpSpPr>
        <p:grpSpPr>
          <a:xfrm>
            <a:off x="692342" y="340034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424105" y="3264003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461499" y="1031675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 rot="9266724">
            <a:off x="4193527" y="3305866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1515522" y="1193033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1515522" y="1594878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"/>
          <p:cNvSpPr/>
          <p:nvPr/>
        </p:nvSpPr>
        <p:spPr>
          <a:xfrm>
            <a:off x="1527479" y="224875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1"/>
          <p:cNvSpPr/>
          <p:nvPr/>
        </p:nvSpPr>
        <p:spPr>
          <a:xfrm>
            <a:off x="1593288" y="270737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2315257" y="500046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2224488" y="515013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2426931" y="508032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2365094" y="4400729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1662106" y="778270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832606" y="2062527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1896408" y="2129334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1999134" y="2205129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975219" y="2279880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2342183" y="2182178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2583466" y="2374613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2342183" y="2307806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2788919" y="2307806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2341179" y="2374613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1832606" y="3393650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1880478" y="3459202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2001141" y="3536252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1975219" y="3611044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2317222" y="3526260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2559551" y="3743655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2317222" y="3652893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2763959" y="3652893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2317222" y="3842360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2763959" y="3842360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2316219" y="3742651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1832606" y="858998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2261406" y="97070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2245435" y="1101309"/>
            <a:ext cx="1067033" cy="668126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/>
          <p:nvPr/>
        </p:nvSpPr>
        <p:spPr>
          <a:xfrm>
            <a:off x="2296276" y="1380494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1"/>
          <p:cNvSpPr/>
          <p:nvPr/>
        </p:nvSpPr>
        <p:spPr>
          <a:xfrm>
            <a:off x="2778927" y="1183083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>
            <a:off x="1889426" y="922837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1964223" y="999594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2011092" y="960714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2010088" y="1057454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/>
          <p:nvPr/>
        </p:nvSpPr>
        <p:spPr>
          <a:xfrm>
            <a:off x="3262539" y="3982956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573016" y="2005358"/>
            <a:ext cx="2639745" cy="2771173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7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outils</a:t>
            </a:r>
            <a:endParaRPr dirty="0"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22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A33EB-68B8-5994-EA1E-63BD6CE7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40" y="177000"/>
            <a:ext cx="5679300" cy="9615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Outils</a:t>
            </a:r>
            <a:r>
              <a:rPr lang="en-US" dirty="0"/>
              <a:t> (conception) </a:t>
            </a:r>
          </a:p>
        </p:txBody>
      </p:sp>
      <p:pic>
        <p:nvPicPr>
          <p:cNvPr id="1028" name="Picture 4" descr="pic.clubic.com/v1/images/1501549/raw">
            <a:extLst>
              <a:ext uri="{FF2B5EF4-FFF2-40B4-BE49-F238E27FC236}">
                <a16:creationId xmlns:a16="http://schemas.microsoft.com/office/drawing/2014/main" id="{3D56ECEF-DD35-D5D8-9937-74C3BAF0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15" y="1938338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UML (informatique) — Wikipédia">
            <a:extLst>
              <a:ext uri="{FF2B5EF4-FFF2-40B4-BE49-F238E27FC236}">
                <a16:creationId xmlns:a16="http://schemas.microsoft.com/office/drawing/2014/main" id="{3B18EAAE-1321-0279-1F0E-2D49D4F1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40" y="2043113"/>
            <a:ext cx="2286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A33EB-68B8-5994-EA1E-63BD6CE7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40" y="177000"/>
            <a:ext cx="5679300" cy="9615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Outils</a:t>
            </a:r>
            <a:r>
              <a:rPr lang="en-US" dirty="0"/>
              <a:t> (Front End) </a:t>
            </a:r>
          </a:p>
        </p:txBody>
      </p:sp>
      <p:pic>
        <p:nvPicPr>
          <p:cNvPr id="1032" name="Picture 8" descr="logowik.com/content/uploads/images/tailwind-css323...">
            <a:extLst>
              <a:ext uri="{FF2B5EF4-FFF2-40B4-BE49-F238E27FC236}">
                <a16:creationId xmlns:a16="http://schemas.microsoft.com/office/drawing/2014/main" id="{9E26EFAF-C56A-49D7-7DEE-1B284FFB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48" y="2026037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pload.wikimedia.org/wikipedia/commons/3/30/React_...">
            <a:extLst>
              <a:ext uri="{FF2B5EF4-FFF2-40B4-BE49-F238E27FC236}">
                <a16:creationId xmlns:a16="http://schemas.microsoft.com/office/drawing/2014/main" id="{96BF9CE5-1377-525C-95F0-EAD22445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11" y="1873637"/>
            <a:ext cx="19050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7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A33EB-68B8-5994-EA1E-63BD6CE7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40" y="177000"/>
            <a:ext cx="5679300" cy="9615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Outils</a:t>
            </a:r>
            <a:r>
              <a:rPr lang="en-US" dirty="0"/>
              <a:t> (Back End) </a:t>
            </a:r>
          </a:p>
        </p:txBody>
      </p:sp>
      <p:pic>
        <p:nvPicPr>
          <p:cNvPr id="2050" name="Picture 2" descr="Why Spring Boot is the Preferred Java Framework?">
            <a:extLst>
              <a:ext uri="{FF2B5EF4-FFF2-40B4-BE49-F238E27FC236}">
                <a16:creationId xmlns:a16="http://schemas.microsoft.com/office/drawing/2014/main" id="{7F9D565D-2AF0-B3C8-5601-9A4E396F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01" y="2405063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Logo, symbol, meaning, history, PNG, brand">
            <a:extLst>
              <a:ext uri="{FF2B5EF4-FFF2-40B4-BE49-F238E27FC236}">
                <a16:creationId xmlns:a16="http://schemas.microsoft.com/office/drawing/2014/main" id="{3CE70BD9-B04D-C55A-7756-2DE46CF1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74" y="23812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34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A33EB-68B8-5994-EA1E-63BD6CE7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40" y="177000"/>
            <a:ext cx="5679300" cy="9615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Outils</a:t>
            </a:r>
            <a:r>
              <a:rPr lang="en-US" dirty="0"/>
              <a:t> (</a:t>
            </a:r>
            <a:r>
              <a:rPr lang="en-US" dirty="0" err="1"/>
              <a:t>Logiciel</a:t>
            </a:r>
            <a:r>
              <a:rPr lang="en-US" dirty="0"/>
              <a:t> IDE) </a:t>
            </a:r>
          </a:p>
        </p:txBody>
      </p:sp>
      <p:pic>
        <p:nvPicPr>
          <p:cNvPr id="3074" name="Picture 2" descr="upload.wikimedia.org/wikipedia/commons/9/9c/Intell...">
            <a:extLst>
              <a:ext uri="{FF2B5EF4-FFF2-40B4-BE49-F238E27FC236}">
                <a16:creationId xmlns:a16="http://schemas.microsoft.com/office/drawing/2014/main" id="{8421BFB1-F57C-F387-4B31-F1A782A0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87" y="2392169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upload.wikimedia.org/wikipedia/commons/9/9a/Visual...">
            <a:extLst>
              <a:ext uri="{FF2B5EF4-FFF2-40B4-BE49-F238E27FC236}">
                <a16:creationId xmlns:a16="http://schemas.microsoft.com/office/drawing/2014/main" id="{C6977AF3-EEE8-7966-29B1-26CB176A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75" y="2392169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A33EB-68B8-5994-EA1E-63BD6CE7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40" y="177000"/>
            <a:ext cx="5679300" cy="9615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Outils</a:t>
            </a:r>
            <a:r>
              <a:rPr lang="en-US" dirty="0"/>
              <a:t> (Security) </a:t>
            </a:r>
          </a:p>
        </p:txBody>
      </p:sp>
      <p:pic>
        <p:nvPicPr>
          <p:cNvPr id="4098" name="Picture 2" descr="Json Web Token (JWT) in NodeJS">
            <a:extLst>
              <a:ext uri="{FF2B5EF4-FFF2-40B4-BE49-F238E27FC236}">
                <a16:creationId xmlns:a16="http://schemas.microsoft.com/office/drawing/2014/main" id="{7899482E-0CB6-E7C3-585C-34E8978C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72" y="2167403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10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A33EB-68B8-5994-EA1E-63BD6CE7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40" y="177000"/>
            <a:ext cx="5679300" cy="9615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Outils</a:t>
            </a:r>
            <a:r>
              <a:rPr lang="en-US" dirty="0"/>
              <a:t> (Testing ) </a:t>
            </a:r>
          </a:p>
        </p:txBody>
      </p:sp>
      <p:pic>
        <p:nvPicPr>
          <p:cNvPr id="5122" name="Picture 2" descr="RESTful API Testing in Java with Mockito (Controller Layer) | by Aziz Kale  | Javarevisited | Medium">
            <a:extLst>
              <a:ext uri="{FF2B5EF4-FFF2-40B4-BE49-F238E27FC236}">
                <a16:creationId xmlns:a16="http://schemas.microsoft.com/office/drawing/2014/main" id="{DCA10FF1-1ED1-8AA1-F89B-BF90AA4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20" y="211931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élécharger Postman (gratuit) Windows, Web, Mac, Linux - Clubic">
            <a:extLst>
              <a:ext uri="{FF2B5EF4-FFF2-40B4-BE49-F238E27FC236}">
                <a16:creationId xmlns:a16="http://schemas.microsoft.com/office/drawing/2014/main" id="{419B04F3-B8E5-351A-01B3-89746A42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67" y="19611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11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A33EB-68B8-5994-EA1E-63BD6CE7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079" y="206736"/>
            <a:ext cx="6698336" cy="9615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Outils</a:t>
            </a:r>
            <a:r>
              <a:rPr lang="en-US" dirty="0"/>
              <a:t> (Version Control ) </a:t>
            </a:r>
          </a:p>
        </p:txBody>
      </p:sp>
      <p:pic>
        <p:nvPicPr>
          <p:cNvPr id="6146" name="Picture 2" descr="GitHub — A Beginner's Introduction | by Thiago Marsal Farias | Medium">
            <a:extLst>
              <a:ext uri="{FF2B5EF4-FFF2-40B4-BE49-F238E27FC236}">
                <a16:creationId xmlns:a16="http://schemas.microsoft.com/office/drawing/2014/main" id="{5CEECC34-0F58-B0E9-B97C-35FCB6A3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70" y="2384967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445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Realisation</a:t>
            </a:r>
            <a:endParaRPr dirty="0"/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2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 Generale:</a:t>
            </a:r>
            <a:endParaRPr dirty="0"/>
          </a:p>
        </p:txBody>
      </p:sp>
      <p:sp>
        <p:nvSpPr>
          <p:cNvPr id="979" name="Google Shape;979;p42"/>
          <p:cNvSpPr txBox="1">
            <a:spLocks noGrp="1"/>
          </p:cNvSpPr>
          <p:nvPr>
            <p:ph type="body" idx="1"/>
          </p:nvPr>
        </p:nvSpPr>
        <p:spPr>
          <a:xfrm>
            <a:off x="803275" y="1438570"/>
            <a:ext cx="7717500" cy="306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BE" sz="2000" b="1" dirty="0"/>
              <a:t>Les applications de réservation de services en ligne sont devenues essentielles dans un monde connecté. Ce projet vise à développer une application complète utilisant les technologies Spring, </a:t>
            </a:r>
            <a:r>
              <a:rPr lang="fr-BE" sz="2000" b="1" dirty="0" err="1"/>
              <a:t>React</a:t>
            </a:r>
            <a:r>
              <a:rPr lang="fr-BE" sz="2000" b="1" dirty="0"/>
              <a:t>. L'objectif est de fournir une solution conviviale pour les utilisateurs et les administrateurs, avec une interface intuitive et des fonctionnalités adaptées à chacun. Le rapport examine les étapes de développement, les défis rencontrés et les solutions apportées, ainsi que les besoins fonctionnels et non fonctionnels du projet.</a:t>
            </a:r>
            <a:endParaRPr sz="2000" b="1" dirty="0"/>
          </a:p>
        </p:txBody>
      </p:sp>
      <p:grpSp>
        <p:nvGrpSpPr>
          <p:cNvPr id="980" name="Google Shape;980;p42"/>
          <p:cNvGrpSpPr/>
          <p:nvPr/>
        </p:nvGrpSpPr>
        <p:grpSpPr>
          <a:xfrm>
            <a:off x="7996617" y="-451341"/>
            <a:ext cx="1717686" cy="1718100"/>
            <a:chOff x="1347125" y="349025"/>
            <a:chExt cx="4978800" cy="4980000"/>
          </a:xfrm>
        </p:grpSpPr>
        <p:sp>
          <p:nvSpPr>
            <p:cNvPr id="981" name="Google Shape;981;p4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2"/>
          <p:cNvSpPr/>
          <p:nvPr/>
        </p:nvSpPr>
        <p:spPr>
          <a:xfrm rot="-6727045">
            <a:off x="-2407759" y="399628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1055175" y="4720775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2"/>
          <p:cNvSpPr/>
          <p:nvPr/>
        </p:nvSpPr>
        <p:spPr>
          <a:xfrm>
            <a:off x="7819700" y="384050"/>
            <a:ext cx="533400" cy="5334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8161375" y="282150"/>
            <a:ext cx="251100" cy="25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012" name="Google Shape;1012;p43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F</a:t>
            </a:r>
            <a:r>
              <a:rPr lang="en" dirty="0"/>
              <a:t>onctionels et non fonctionels </a:t>
            </a:r>
            <a:endParaRPr dirty="0"/>
          </a:p>
        </p:txBody>
      </p:sp>
      <p:sp>
        <p:nvSpPr>
          <p:cNvPr id="1013" name="Google Shape;1013;p43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L</a:t>
            </a:r>
            <a:r>
              <a:rPr lang="en" dirty="0"/>
              <a:t>es outils utilise dans la realisation </a:t>
            </a:r>
            <a:endParaRPr dirty="0"/>
          </a:p>
        </p:txBody>
      </p:sp>
      <p:sp>
        <p:nvSpPr>
          <p:cNvPr id="1014" name="Google Shape;1014;p43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, Sequence , Class </a:t>
            </a:r>
            <a:endParaRPr dirty="0"/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/>
          </a:p>
        </p:txBody>
      </p:sp>
      <p:sp>
        <p:nvSpPr>
          <p:cNvPr id="1017" name="Google Shape;1017;p43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outils</a:t>
            </a:r>
            <a:endParaRPr dirty="0"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Besions</a:t>
            </a:r>
            <a:endParaRPr dirty="0"/>
          </a:p>
        </p:txBody>
      </p:sp>
      <p:sp>
        <p:nvSpPr>
          <p:cNvPr id="1019" name="Google Shape;1019;p43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Realisations</a:t>
            </a:r>
            <a:endParaRPr dirty="0"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1" name="Google Shape;1021;p43"/>
          <p:cNvSpPr txBox="1">
            <a:spLocks noGrp="1"/>
          </p:cNvSpPr>
          <p:nvPr>
            <p:ph type="title" idx="13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2" name="Google Shape;1022;p43"/>
          <p:cNvSpPr txBox="1">
            <a:spLocks noGrp="1"/>
          </p:cNvSpPr>
          <p:nvPr>
            <p:ph type="title" idx="14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Defintions Des Besions </a:t>
            </a:r>
            <a:endParaRPr dirty="0"/>
          </a:p>
        </p:txBody>
      </p:sp>
      <p:sp>
        <p:nvSpPr>
          <p:cNvPr id="1071" name="Google Shape;1071;p46"/>
          <p:cNvSpPr txBox="1">
            <a:spLocks noGrp="1"/>
          </p:cNvSpPr>
          <p:nvPr>
            <p:ph type="title" idx="2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94477-2977-B258-4DB4-BA24C0D0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0" y="243839"/>
            <a:ext cx="3348300" cy="500251"/>
          </a:xfrm>
        </p:spPr>
        <p:txBody>
          <a:bodyPr/>
          <a:lstStyle/>
          <a:p>
            <a:r>
              <a:rPr lang="fr-FR" dirty="0" err="1"/>
              <a:t>Besions</a:t>
            </a:r>
            <a:r>
              <a:rPr lang="fr-FR" dirty="0"/>
              <a:t> </a:t>
            </a:r>
            <a:r>
              <a:rPr lang="fr-FR" dirty="0" err="1"/>
              <a:t>Fonctionels</a:t>
            </a:r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CEE1C1A-12DC-539B-02DA-D6F4F3530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677548"/>
              </p:ext>
            </p:extLst>
          </p:nvPr>
        </p:nvGraphicFramePr>
        <p:xfrm>
          <a:off x="3843454" y="966439"/>
          <a:ext cx="5300546" cy="353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21637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45360-4C46-E514-76D0-56FB195E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Non Fonctionnels 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D047949-17CC-4422-E546-A06D97348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614274"/>
              </p:ext>
            </p:extLst>
          </p:nvPr>
        </p:nvGraphicFramePr>
        <p:xfrm>
          <a:off x="208157" y="1457093"/>
          <a:ext cx="5300546" cy="353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46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7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8A8E8-02BB-CAB8-A28C-EB34171E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5" y="62215"/>
            <a:ext cx="5679300" cy="841800"/>
          </a:xfrm>
        </p:spPr>
        <p:txBody>
          <a:bodyPr/>
          <a:lstStyle/>
          <a:p>
            <a:r>
              <a:rPr lang="en-US" dirty="0"/>
              <a:t>Use Case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9EBF61-B4E3-1937-2C5B-230202289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97363B-951A-23D1-F22D-BCED4217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18" y="241932"/>
            <a:ext cx="5865182" cy="46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6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8A8E8-02BB-CAB8-A28C-EB34171E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5" y="62215"/>
            <a:ext cx="5679300" cy="841800"/>
          </a:xfrm>
        </p:spPr>
        <p:txBody>
          <a:bodyPr/>
          <a:lstStyle/>
          <a:p>
            <a:r>
              <a:rPr lang="en-US" dirty="0"/>
              <a:t>Use Case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9EBF61-B4E3-1937-2C5B-230202289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D85D2D-6D78-E8E9-5ADF-955DC9BD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0" y="170204"/>
            <a:ext cx="5364480" cy="47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Affichage à l'écran (16:9)</PresentationFormat>
  <Paragraphs>44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Muli</vt:lpstr>
      <vt:lpstr>Lato</vt:lpstr>
      <vt:lpstr>Barlow</vt:lpstr>
      <vt:lpstr>Roboto</vt:lpstr>
      <vt:lpstr>Arial</vt:lpstr>
      <vt:lpstr>IT Services by Slidesgo</vt:lpstr>
      <vt:lpstr>Online Booking Service</vt:lpstr>
      <vt:lpstr>Introduction Generale:</vt:lpstr>
      <vt:lpstr>Content</vt:lpstr>
      <vt:lpstr>Defintions Des Besions </vt:lpstr>
      <vt:lpstr>Besions Fonctionels</vt:lpstr>
      <vt:lpstr>Besoins Non Fonctionnels </vt:lpstr>
      <vt:lpstr>Conception</vt:lpstr>
      <vt:lpstr>Use Case </vt:lpstr>
      <vt:lpstr>Use Case </vt:lpstr>
      <vt:lpstr>Les outils</vt:lpstr>
      <vt:lpstr>Les Outils (conception) </vt:lpstr>
      <vt:lpstr>Les Outils (Front End) </vt:lpstr>
      <vt:lpstr>Les Outils (Back End) </vt:lpstr>
      <vt:lpstr>Les Outils (Logiciel IDE) </vt:lpstr>
      <vt:lpstr>Les Outils (Security) </vt:lpstr>
      <vt:lpstr>Les Outils (Testing ) </vt:lpstr>
      <vt:lpstr>Les Outils (Version Control ) </vt:lpstr>
      <vt:lpstr>Realisation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Booking Service</dc:title>
  <dc:creator>Elguessab Abderrafie</dc:creator>
  <cp:lastModifiedBy>Elguessab Abderrafie</cp:lastModifiedBy>
  <cp:revision>1</cp:revision>
  <dcterms:modified xsi:type="dcterms:W3CDTF">2024-05-08T13:05:47Z</dcterms:modified>
</cp:coreProperties>
</file>