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094f47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094f47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094f472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094f472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15080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094f472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094f47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094f47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094f47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an outside dataset, we are able to see what enforcement was actually taken on cars that got pulled over. From this we found that  for both genders, roughly ⅓ of black people have gotten pulled over as white people. (click slide) When it comes to total arrests/orders to go to court, this ratio stays about the same.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094f472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094f472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if we look at this again and only look at how many people get arrested on-the-spot by police officers, (click) we can see that the rate drastically goes up for, shooting up to about 75% of black females and about 85% of black males getting arrested on the spot compared to their white counterparts.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094f472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094f472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094f472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094f472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and Racial Bias as Related to Police Treatment in Chapel Hill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6"/>
            <a:ext cx="81186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pd.read_csv('winning_team.csv')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 Ishaan, Sam, Alaina, and Zubair</a:t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Gender and Race Have an Impact on Police Arrests in Chapel Hill?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89900"/>
            <a:ext cx="8520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attempted to answer this question using the crime datasets provided as well as information from the Official United States Census.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used Python to analyze the datasets and create visualizations which display the data in an easily understandable way.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93450" y="226750"/>
            <a:ext cx="29148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</a:t>
            </a:r>
            <a:r>
              <a:rPr lang="en"/>
              <a:t> US Census Data for Chapel Hill, NC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63" y="142875"/>
            <a:ext cx="5686425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03675" y="2362975"/>
            <a:ext cx="25527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If there is no bias in the way that police treat people of different races, ratios of arrests should reflect the ratio of races in the general population.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obtained from: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https://www.census.gov/quickfacts/fact/table/chapelhilltownnorthcarolina/PST045218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088925" y="2495825"/>
            <a:ext cx="19263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32850" y="351125"/>
            <a:ext cx="21921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Arrests Made By Race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950" y="425199"/>
            <a:ext cx="6754950" cy="39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99275" y="1594300"/>
            <a:ext cx="18696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almost as many blacks as whites are arrested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census reports more than six times as many whites as blacks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arrest rates indicate bias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Arrests and Citations for Cars Pulled Over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638"/>
            <a:ext cx="36004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700" y="1417650"/>
            <a:ext cx="3657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On-View Arrests for Cars Pulled Over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50" y="1417638"/>
            <a:ext cx="36004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17638"/>
            <a:ext cx="3657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276350" y="389100"/>
            <a:ext cx="365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08400" y="89850"/>
            <a:ext cx="3962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Race and Gender Distribution in Full Time Chapel Hill Police Officers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620675" y="3435325"/>
            <a:ext cx="40521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Lack of diversity in the police force could be one explanation for the bias seen in arrests.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5" y="1526000"/>
            <a:ext cx="3692275" cy="34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100" y="89850"/>
            <a:ext cx="4975575" cy="30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believe that the data we analyzed may indicate a police arrest bias due to race.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possibility which we have found for the bias is lack of diversity within the Chapel Hill police force.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69600" y="3691550"/>
            <a:ext cx="3814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ld Standard TT"/>
                <a:ea typeface="Old Standard TT"/>
                <a:cs typeface="Old Standard TT"/>
                <a:sym typeface="Old Standard TT"/>
              </a:rPr>
              <a:t>Questions?</a:t>
            </a:r>
            <a:endParaRPr sz="3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