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9" autoAdjust="0"/>
    <p:restoredTop sz="94660"/>
  </p:normalViewPr>
  <p:slideViewPr>
    <p:cSldViewPr snapToGrid="0">
      <p:cViewPr varScale="1">
        <p:scale>
          <a:sx n="39" d="100"/>
          <a:sy n="39" d="100"/>
        </p:scale>
        <p:origin x="-12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5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9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ADDA-542A-47FB-B119-9C245EB4816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67427" y="560871"/>
            <a:ext cx="11996931" cy="5582161"/>
            <a:chOff x="167427" y="560871"/>
            <a:chExt cx="11996931" cy="5582161"/>
          </a:xfrm>
        </p:grpSpPr>
        <p:sp>
          <p:nvSpPr>
            <p:cNvPr id="4" name="Rectangle 3"/>
            <p:cNvSpPr/>
            <p:nvPr/>
          </p:nvSpPr>
          <p:spPr>
            <a:xfrm>
              <a:off x="334850" y="2485622"/>
              <a:ext cx="1710000" cy="1350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 source code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7427" y="3863659"/>
              <a:ext cx="189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Written in C# </a:t>
              </a:r>
            </a:p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with calls to </a:t>
              </a:r>
            </a:p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Windows API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http://cdn.geekwire.com/wp-content/uploads/2014/05/xamarin-horizontal-blue@2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412" y="4473476"/>
              <a:ext cx="2536837" cy="614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.imgur.com/YqTq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986" y="1144817"/>
              <a:ext cx="3232285" cy="905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871986" y="1144817"/>
              <a:ext cx="3129567" cy="905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046" y="4328161"/>
              <a:ext cx="3129567" cy="905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 flipV="1">
              <a:off x="2044850" y="1597453"/>
              <a:ext cx="827136" cy="8881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>
              <a:off x="2044850" y="3835622"/>
              <a:ext cx="698196" cy="945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884961" y="972780"/>
              <a:ext cx="1710000" cy="1350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 Windows App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53828" y="4029069"/>
              <a:ext cx="1710000" cy="1350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 Android App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19110" y="5378536"/>
              <a:ext cx="1744717" cy="764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47999" y="5364556"/>
              <a:ext cx="18825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Compatibility </a:t>
              </a:r>
            </a:p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library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8" name="Picture 14" descr="http://cdn.arstechnica.net/wp-content/uploads/2012/06/windowsph8-start-screen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117246" y="2050089"/>
              <a:ext cx="1812980" cy="115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10571671" y="560871"/>
              <a:ext cx="904127" cy="6592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27388" y="1597453"/>
              <a:ext cx="2192694" cy="35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Windows SDK</a:t>
              </a:r>
              <a:endParaRPr lang="en-US" sz="2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558792" y="3480235"/>
              <a:ext cx="904127" cy="6592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71664" y="4614409"/>
              <a:ext cx="2192694" cy="35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Android SDK</a:t>
              </a:r>
              <a:endParaRPr lang="en-US" sz="2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547797" y="4134118"/>
              <a:ext cx="928001" cy="2785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 flipV="1">
              <a:off x="11340953" y="1238935"/>
              <a:ext cx="4757" cy="35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11313047" y="4250444"/>
              <a:ext cx="4757" cy="35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0733498" y="1233931"/>
              <a:ext cx="7482" cy="363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0718471" y="4232564"/>
              <a:ext cx="7482" cy="363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001553" y="1597453"/>
              <a:ext cx="881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72613" y="4793032"/>
              <a:ext cx="881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triped Right Arrow 47"/>
            <p:cNvSpPr/>
            <p:nvPr/>
          </p:nvSpPr>
          <p:spPr>
            <a:xfrm>
              <a:off x="8744759" y="1571220"/>
              <a:ext cx="978408" cy="200313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triped Right Arrow 48"/>
            <p:cNvSpPr/>
            <p:nvPr/>
          </p:nvSpPr>
          <p:spPr>
            <a:xfrm>
              <a:off x="8755490" y="4621369"/>
              <a:ext cx="978408" cy="200313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4" descr="http://www.99droid.com/wp-content/uploads/2014/09/top-phon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865" y="5011104"/>
            <a:ext cx="2328620" cy="16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9233838" y="412124"/>
            <a:ext cx="10856" cy="59242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8099243" y="3125509"/>
            <a:ext cx="1601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8981128" y="3094762"/>
            <a:ext cx="11849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0" y="496947"/>
            <a:ext cx="15226748" cy="5924283"/>
            <a:chOff x="-159026" y="496947"/>
            <a:chExt cx="15226748" cy="5924283"/>
          </a:xfrm>
        </p:grpSpPr>
        <p:sp>
          <p:nvSpPr>
            <p:cNvPr id="59" name="Rectangle 58"/>
            <p:cNvSpPr/>
            <p:nvPr/>
          </p:nvSpPr>
          <p:spPr>
            <a:xfrm>
              <a:off x="-159026" y="496948"/>
              <a:ext cx="15226748" cy="592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25738" y="3423841"/>
              <a:ext cx="1744717" cy="662701"/>
            </a:xfrm>
            <a:prstGeom prst="rect">
              <a:avLst/>
            </a:prstGeom>
            <a:solidFill>
              <a:srgbClr val="99FF33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34850" y="2485622"/>
              <a:ext cx="1710000" cy="1350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 source code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7427" y="3863659"/>
              <a:ext cx="189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Written in C# </a:t>
              </a:r>
            </a:p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with calls to </a:t>
              </a:r>
            </a:p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Windows API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http://cdn.geekwire.com/wp-content/uploads/2014/05/xamarin-horizontal-blue@2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47" y="3665091"/>
              <a:ext cx="2536837" cy="614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.imgur.com/YqTq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986" y="1144817"/>
              <a:ext cx="3232285" cy="905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871986" y="1144817"/>
              <a:ext cx="3129567" cy="905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75817" y="3519776"/>
              <a:ext cx="2970728" cy="905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 flipV="1">
              <a:off x="2044850" y="1597453"/>
              <a:ext cx="827136" cy="15631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9" idx="1"/>
            </p:cNvCxnSpPr>
            <p:nvPr/>
          </p:nvCxnSpPr>
          <p:spPr>
            <a:xfrm>
              <a:off x="2044850" y="3160622"/>
              <a:ext cx="830967" cy="811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778945" y="1073425"/>
              <a:ext cx="1710000" cy="104292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 Windows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53828" y="4328161"/>
              <a:ext cx="1710000" cy="10509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 Android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19110" y="5378536"/>
              <a:ext cx="1744717" cy="70245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74508" y="5338052"/>
              <a:ext cx="18825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Compatibility </a:t>
              </a:r>
            </a:p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library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8" name="Picture 14" descr="http://cdn.arstechnica.net/wp-content/uploads/2012/06/windowsph8-start-screen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610818" y="614558"/>
              <a:ext cx="1812980" cy="115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10141628" y="560871"/>
              <a:ext cx="1761853" cy="6592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Windows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27388" y="1597453"/>
              <a:ext cx="2192694" cy="35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Windows SDK</a:t>
              </a:r>
              <a:endParaRPr lang="en-US" sz="2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114903" y="4245260"/>
              <a:ext cx="1788579" cy="7291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Android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18656" y="5449299"/>
              <a:ext cx="2192694" cy="35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Android SDK</a:t>
              </a:r>
              <a:endParaRPr lang="en-US" sz="2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114903" y="4979830"/>
              <a:ext cx="1788579" cy="2677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 flipV="1">
              <a:off x="11340953" y="1238935"/>
              <a:ext cx="4757" cy="35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11260039" y="5085334"/>
              <a:ext cx="4757" cy="35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0733498" y="1233931"/>
              <a:ext cx="7482" cy="363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0665463" y="5067454"/>
              <a:ext cx="7482" cy="363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4" idx="1"/>
            </p:cNvCxnSpPr>
            <p:nvPr/>
          </p:nvCxnSpPr>
          <p:spPr>
            <a:xfrm flipV="1">
              <a:off x="6014805" y="1594887"/>
              <a:ext cx="764140" cy="25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9" idx="3"/>
            </p:cNvCxnSpPr>
            <p:nvPr/>
          </p:nvCxnSpPr>
          <p:spPr>
            <a:xfrm>
              <a:off x="5846545" y="3972412"/>
              <a:ext cx="907133" cy="820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triped Right Arrow 47"/>
            <p:cNvSpPr/>
            <p:nvPr/>
          </p:nvSpPr>
          <p:spPr>
            <a:xfrm>
              <a:off x="8744759" y="1571220"/>
              <a:ext cx="978408" cy="200313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triped Right Arrow 48"/>
            <p:cNvSpPr/>
            <p:nvPr/>
          </p:nvSpPr>
          <p:spPr>
            <a:xfrm>
              <a:off x="8755490" y="4621369"/>
              <a:ext cx="978408" cy="200313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4" descr="http://www.99droid.com/wp-content/uploads/2014/09/top-phone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2687" y="4029069"/>
              <a:ext cx="2328620" cy="168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9273080" y="496947"/>
              <a:ext cx="10856" cy="592428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47626" y="5894735"/>
              <a:ext cx="174278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100" b="1" i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Compilation</a:t>
              </a:r>
              <a:endParaRPr lang="en-US" sz="2100" b="1" i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761745" y="5884740"/>
              <a:ext cx="12618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100" b="1" i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Runtime</a:t>
              </a:r>
              <a:endParaRPr lang="en-US" sz="2100" b="1" i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/>
            <p:cNvCxnSpPr>
              <a:stCxn id="9" idx="3"/>
              <a:endCxn id="50" idx="1"/>
            </p:cNvCxnSpPr>
            <p:nvPr/>
          </p:nvCxnSpPr>
          <p:spPr>
            <a:xfrm flipV="1">
              <a:off x="5846545" y="2965689"/>
              <a:ext cx="913911" cy="10067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760456" y="2519246"/>
              <a:ext cx="1710000" cy="892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 iOS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Striped Right Arrow 50"/>
            <p:cNvSpPr/>
            <p:nvPr/>
          </p:nvSpPr>
          <p:spPr>
            <a:xfrm>
              <a:off x="8775370" y="3064241"/>
              <a:ext cx="978408" cy="200313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108278" y="2409838"/>
              <a:ext cx="1788579" cy="7291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iOS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12031" y="3613877"/>
              <a:ext cx="2192694" cy="35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iOS SDK</a:t>
              </a:r>
              <a:endParaRPr lang="en-US" sz="2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108278" y="3144408"/>
              <a:ext cx="1788579" cy="267724"/>
            </a:xfrm>
            <a:prstGeom prst="rect">
              <a:avLst/>
            </a:prstGeom>
            <a:solidFill>
              <a:srgbClr val="99FF33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11253414" y="3249912"/>
              <a:ext cx="4757" cy="35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0658838" y="3232032"/>
              <a:ext cx="7482" cy="363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667879" y="3356857"/>
              <a:ext cx="18825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Compatibility </a:t>
              </a:r>
            </a:p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library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Picture 2" descr="http://o.aolcdn.com/hss/storage/midas/82fb24866ac32c58c2b31278c4427363/200726416/iphone-6-and-6-plus-fullbleed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7639" y="2156696"/>
              <a:ext cx="2491912" cy="144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1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34107" y="1674254"/>
            <a:ext cx="7083380" cy="3721994"/>
            <a:chOff x="2434107" y="1674254"/>
            <a:chExt cx="7083380" cy="3721994"/>
          </a:xfrm>
        </p:grpSpPr>
        <p:sp>
          <p:nvSpPr>
            <p:cNvPr id="4" name="Rectangle 3"/>
            <p:cNvSpPr/>
            <p:nvPr/>
          </p:nvSpPr>
          <p:spPr>
            <a:xfrm>
              <a:off x="2434107" y="1674254"/>
              <a:ext cx="7083380" cy="37219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88654" y="1828800"/>
              <a:ext cx="1880315" cy="33227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  <a:p>
              <a:pPr algn="ctr"/>
              <a:r>
                <a:rPr lang="en-IN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IN" sz="2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pecific</a:t>
              </a:r>
            </a:p>
            <a:p>
              <a:pPr algn="ctr"/>
              <a:r>
                <a:rPr lang="en-IN" sz="2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 code</a:t>
              </a:r>
              <a:endPara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3516" y="1828799"/>
              <a:ext cx="4623515" cy="33227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0537" y="1859834"/>
              <a:ext cx="274947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Application Core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69076" y="2460398"/>
              <a:ext cx="1800493" cy="2356834"/>
              <a:chOff x="4769076" y="2460398"/>
              <a:chExt cx="1800493" cy="235683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778061" y="2460398"/>
                <a:ext cx="1791507" cy="23568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78062" y="2475787"/>
                <a:ext cx="17915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Shared Asset </a:t>
                </a:r>
              </a:p>
              <a:p>
                <a:pPr algn="ctr"/>
                <a:r>
                  <a:rPr 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Project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69076" y="3180174"/>
                <a:ext cx="180049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lang="en-IN" sz="15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ifdef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WINDOWS</a:t>
                </a:r>
              </a:p>
              <a:p>
                <a:r>
                  <a:rPr lang="en-IN" sz="1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lang="en-IN" sz="15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elsif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ANDROID</a:t>
                </a:r>
              </a:p>
              <a:p>
                <a:r>
                  <a:rPr lang="en-IN" sz="1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lang="en-IN" sz="15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elsif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IOS</a:t>
                </a:r>
              </a:p>
              <a:p>
                <a:r>
                  <a:rPr lang="en-IN" sz="1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851730" y="2471129"/>
              <a:ext cx="2253632" cy="15084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1730" y="4134117"/>
              <a:ext cx="2253632" cy="66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PCL interface</a:t>
              </a:r>
              <a:endPara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69914" y="2702460"/>
              <a:ext cx="17915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Platform-independent business logic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4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69713" y="1674254"/>
            <a:ext cx="7184263" cy="4647129"/>
            <a:chOff x="2369713" y="1674254"/>
            <a:chExt cx="7184263" cy="4647129"/>
          </a:xfrm>
        </p:grpSpPr>
        <p:grpSp>
          <p:nvGrpSpPr>
            <p:cNvPr id="22" name="Group 21"/>
            <p:cNvGrpSpPr/>
            <p:nvPr/>
          </p:nvGrpSpPr>
          <p:grpSpPr>
            <a:xfrm>
              <a:off x="2369713" y="1674254"/>
              <a:ext cx="7184263" cy="4647129"/>
              <a:chOff x="2369713" y="1674254"/>
              <a:chExt cx="7184263" cy="464712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34107" y="1674254"/>
                <a:ext cx="7083380" cy="37219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6200000">
                <a:off x="1147898" y="3247153"/>
                <a:ext cx="3466858" cy="5479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5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 code</a:t>
                </a:r>
                <a:endParaRPr lang="en-US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251273" y="1800600"/>
                <a:ext cx="6111667" cy="34539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51273" y="1831634"/>
                <a:ext cx="6111668" cy="495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5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Application Core</a:t>
                </a:r>
                <a:endParaRPr lang="en-US" sz="2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16200000">
                <a:off x="7221454" y="3261954"/>
                <a:ext cx="2897752" cy="829933"/>
                <a:chOff x="4778061" y="2983503"/>
                <a:chExt cx="1855206" cy="183373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778061" y="2983503"/>
                  <a:ext cx="1791507" cy="18337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778062" y="3462323"/>
                  <a:ext cx="1855205" cy="884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Platform-specific code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366596" y="2327529"/>
                <a:ext cx="4792816" cy="7698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366595" y="3190426"/>
                <a:ext cx="4792818" cy="19353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Compatibility Library</a:t>
                </a:r>
              </a:p>
              <a:p>
                <a:pPr algn="ctr"/>
                <a:r>
                  <a:rPr lang="en-IN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(called Portable </a:t>
                </a:r>
                <a:r>
                  <a:rPr lang="en-IN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Library (PCL</a:t>
                </a:r>
                <a:r>
                  <a:rPr lang="en-IN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endParaRPr lang="en-IN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N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</a:t>
                </a:r>
                <a:r>
                  <a:rPr lang="en-IN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Xamarin</a:t>
                </a:r>
                <a:r>
                  <a:rPr lang="en-IN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77295" y="2518270"/>
                <a:ext cx="46235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Platform-independent business logic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419080" y="5550798"/>
                <a:ext cx="7083380" cy="7705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69713" y="5690021"/>
                <a:ext cx="718426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5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Target platform SDK (Windows </a:t>
                </a:r>
                <a:r>
                  <a:rPr lang="en-IN" sz="25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Phone</a:t>
                </a:r>
                <a:r>
                  <a:rPr lang="en-IN" sz="25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" name="Straight Arrow Connector 2"/>
              <p:cNvCxnSpPr/>
              <p:nvPr/>
            </p:nvCxnSpPr>
            <p:spPr>
              <a:xfrm flipV="1">
                <a:off x="2895600" y="5100624"/>
                <a:ext cx="2540" cy="6697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5652659" y="5100620"/>
                <a:ext cx="2540" cy="6697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8659094" y="5114471"/>
                <a:ext cx="2540" cy="6697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flipH="1">
              <a:off x="2978926" y="2741055"/>
              <a:ext cx="61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624752" y="2947701"/>
              <a:ext cx="2540" cy="66970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911141" y="2741051"/>
              <a:ext cx="61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125</Words>
  <Application>Microsoft Office PowerPoint</Application>
  <PresentationFormat>Custom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vg</dc:creator>
  <cp:lastModifiedBy>vg</cp:lastModifiedBy>
  <cp:revision>24</cp:revision>
  <dcterms:created xsi:type="dcterms:W3CDTF">2015-01-17T23:18:21Z</dcterms:created>
  <dcterms:modified xsi:type="dcterms:W3CDTF">2015-05-14T15:43:29Z</dcterms:modified>
</cp:coreProperties>
</file>