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240-A905-4692-99CD-9264C832DF27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92D9-D6F6-4E33-9752-77CC0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8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240-A905-4692-99CD-9264C832DF27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92D9-D6F6-4E33-9752-77CC0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9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240-A905-4692-99CD-9264C832DF27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92D9-D6F6-4E33-9752-77CC0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86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240-A905-4692-99CD-9264C832DF27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92D9-D6F6-4E33-9752-77CC0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240-A905-4692-99CD-9264C832DF27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92D9-D6F6-4E33-9752-77CC0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9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240-A905-4692-99CD-9264C832DF27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92D9-D6F6-4E33-9752-77CC0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0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240-A905-4692-99CD-9264C832DF27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92D9-D6F6-4E33-9752-77CC0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5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240-A905-4692-99CD-9264C832DF27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92D9-D6F6-4E33-9752-77CC0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8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240-A905-4692-99CD-9264C832DF27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92D9-D6F6-4E33-9752-77CC0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240-A905-4692-99CD-9264C832DF27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92D9-D6F6-4E33-9752-77CC0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9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6240-A905-4692-99CD-9264C832DF27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292D9-D6F6-4E33-9752-77CC0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0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16240-A905-4692-99CD-9264C832DF27}" type="datetimeFigureOut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292D9-D6F6-4E33-9752-77CC0004A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1209822" y="1"/>
            <a:ext cx="7765366" cy="6858000"/>
            <a:chOff x="1209822" y="1"/>
            <a:chExt cx="7765366" cy="6858000"/>
          </a:xfrm>
        </p:grpSpPr>
        <p:sp>
          <p:nvSpPr>
            <p:cNvPr id="50" name="Rectangle 49"/>
            <p:cNvSpPr/>
            <p:nvPr/>
          </p:nvSpPr>
          <p:spPr>
            <a:xfrm>
              <a:off x="1209822" y="1"/>
              <a:ext cx="7765366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129285" y="492370"/>
              <a:ext cx="0" cy="4919008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91839" y="5554396"/>
              <a:ext cx="555673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Process 10"/>
            <p:cNvSpPr/>
            <p:nvPr/>
          </p:nvSpPr>
          <p:spPr>
            <a:xfrm>
              <a:off x="5064364" y="5697415"/>
              <a:ext cx="1856935" cy="1010534"/>
            </a:xfrm>
            <a:prstGeom prst="flowChartProcess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EnGarde’s</a:t>
              </a:r>
              <a:r>
                <a:rPr lang="en-IN" sz="2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in-kernel component</a:t>
              </a:r>
              <a:endPara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974041" y="152401"/>
              <a:ext cx="25788" cy="490727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786598" y="4459459"/>
              <a:ext cx="14526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User-mode</a:t>
              </a:r>
            </a:p>
            <a:p>
              <a:pPr algn="r"/>
              <a:r>
                <a:rPr lang="en-I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execution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597942" y="5863881"/>
              <a:ext cx="16530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Kernel-mode</a:t>
              </a:r>
            </a:p>
            <a:p>
              <a:pPr algn="r"/>
              <a:r>
                <a:rPr lang="en-I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execution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3404382" y="4825217"/>
              <a:ext cx="0" cy="64477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02036" y="5666932"/>
              <a:ext cx="0" cy="644771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flipV="1">
              <a:off x="4129285" y="152401"/>
              <a:ext cx="3844756" cy="339969"/>
            </a:xfrm>
            <a:prstGeom prst="curvedConnector3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/>
            <p:nvPr/>
          </p:nvCxnSpPr>
          <p:spPr>
            <a:xfrm flipV="1">
              <a:off x="4155073" y="5059680"/>
              <a:ext cx="3844756" cy="339969"/>
            </a:xfrm>
            <a:prstGeom prst="curvedConnector3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115217" y="757312"/>
              <a:ext cx="3858824" cy="2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4169141" y="776067"/>
              <a:ext cx="3793181" cy="3791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V="1">
              <a:off x="4126938" y="4567305"/>
              <a:ext cx="3858824" cy="2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Left Brace 33"/>
            <p:cNvSpPr/>
            <p:nvPr/>
          </p:nvSpPr>
          <p:spPr>
            <a:xfrm>
              <a:off x="3573380" y="2325711"/>
              <a:ext cx="393710" cy="2133748"/>
            </a:xfrm>
            <a:prstGeom prst="leftBrace">
              <a:avLst>
                <a:gd name="adj1" fmla="val 6348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56014" y="2867470"/>
              <a:ext cx="158088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N" sz="2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EnGarde’s</a:t>
              </a:r>
              <a:r>
                <a:rPr lang="en-I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algn="r"/>
              <a:r>
                <a:rPr lang="en-I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in-enclave </a:t>
              </a:r>
            </a:p>
            <a:p>
              <a:pPr algn="r"/>
              <a:r>
                <a:rPr lang="en-I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components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73463" y="2384328"/>
              <a:ext cx="1127669" cy="6918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Policy module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159344" y="4077283"/>
              <a:ext cx="3774842" cy="4618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Kernel interface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71065" y="3596632"/>
              <a:ext cx="3774842" cy="4618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Crypto library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168718" y="3115983"/>
              <a:ext cx="3774842" cy="4618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Disassembler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01776" y="2381983"/>
              <a:ext cx="1127669" cy="6918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Policy module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105815" y="754973"/>
              <a:ext cx="11544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N" sz="2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Enclave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66370" y="1116020"/>
              <a:ext cx="3774842" cy="11792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i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Client code and data</a:t>
              </a:r>
              <a:endParaRPr 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Left Brace 47"/>
            <p:cNvSpPr/>
            <p:nvPr/>
          </p:nvSpPr>
          <p:spPr>
            <a:xfrm>
              <a:off x="3585100" y="761854"/>
              <a:ext cx="393710" cy="1533374"/>
            </a:xfrm>
            <a:prstGeom prst="leftBrace">
              <a:avLst>
                <a:gd name="adj1" fmla="val 6348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94492" y="1078523"/>
              <a:ext cx="11400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Client’s </a:t>
              </a:r>
            </a:p>
            <a:p>
              <a:pPr algn="r"/>
              <a:r>
                <a:rPr lang="en-I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enclave </a:t>
              </a:r>
            </a:p>
            <a:p>
              <a:pPr algn="r"/>
              <a:r>
                <a:rPr lang="en-IN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content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21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vg</dc:creator>
  <cp:lastModifiedBy>vg</cp:lastModifiedBy>
  <cp:revision>8</cp:revision>
  <dcterms:created xsi:type="dcterms:W3CDTF">2016-09-25T23:06:28Z</dcterms:created>
  <dcterms:modified xsi:type="dcterms:W3CDTF">2016-09-25T23:42:30Z</dcterms:modified>
</cp:coreProperties>
</file>