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9" r:id="rId3"/>
    <p:sldId id="259" r:id="rId4"/>
    <p:sldId id="260" r:id="rId5"/>
    <p:sldId id="261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2FC4-80E1-4E2E-A6DB-5E15F10EB637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CB2F-0087-430A-A81F-0A66F6A4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2FC4-80E1-4E2E-A6DB-5E15F10EB637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CB2F-0087-430A-A81F-0A66F6A4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7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2FC4-80E1-4E2E-A6DB-5E15F10EB637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CB2F-0087-430A-A81F-0A66F6A4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6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2FC4-80E1-4E2E-A6DB-5E15F10EB637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CB2F-0087-430A-A81F-0A66F6A4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9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2FC4-80E1-4E2E-A6DB-5E15F10EB637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CB2F-0087-430A-A81F-0A66F6A4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7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2FC4-80E1-4E2E-A6DB-5E15F10EB637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CB2F-0087-430A-A81F-0A66F6A4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1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2FC4-80E1-4E2E-A6DB-5E15F10EB637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CB2F-0087-430A-A81F-0A66F6A4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7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2FC4-80E1-4E2E-A6DB-5E15F10EB637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CB2F-0087-430A-A81F-0A66F6A4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3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2FC4-80E1-4E2E-A6DB-5E15F10EB637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CB2F-0087-430A-A81F-0A66F6A4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4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2FC4-80E1-4E2E-A6DB-5E15F10EB637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CB2F-0087-430A-A81F-0A66F6A4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4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2FC4-80E1-4E2E-A6DB-5E15F10EB637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CB2F-0087-430A-A81F-0A66F6A4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2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32FC4-80E1-4E2E-A6DB-5E15F10EB637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9CB2F-0087-430A-A81F-0A66F6A4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0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478568" y="276895"/>
            <a:ext cx="12879" cy="5937161"/>
          </a:xfrm>
          <a:prstGeom prst="line">
            <a:avLst/>
          </a:prstGeom>
          <a:solidFill>
            <a:schemeClr val="bg1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28790" y="665361"/>
            <a:ext cx="12685689" cy="4370278"/>
            <a:chOff x="128790" y="665361"/>
            <a:chExt cx="12685689" cy="4370278"/>
          </a:xfrm>
        </p:grpSpPr>
        <p:grpSp>
          <p:nvGrpSpPr>
            <p:cNvPr id="28" name="Group 27"/>
            <p:cNvGrpSpPr/>
            <p:nvPr/>
          </p:nvGrpSpPr>
          <p:grpSpPr>
            <a:xfrm>
              <a:off x="128790" y="665361"/>
              <a:ext cx="12685689" cy="4370278"/>
              <a:chOff x="128790" y="665361"/>
              <a:chExt cx="12685689" cy="4370278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128790" y="665361"/>
                <a:ext cx="12685689" cy="43702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9167631" y="948470"/>
                <a:ext cx="3028219" cy="2354210"/>
                <a:chOff x="0" y="950617"/>
                <a:chExt cx="3028219" cy="2354210"/>
              </a:xfrm>
            </p:grpSpPr>
            <p:pic>
              <p:nvPicPr>
                <p:cNvPr id="66" name="Picture 18" descr="http://www4.pcmag.com/media/images/423989-google-glass.jpg?thumb=y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932694"/>
                  <a:ext cx="1943324" cy="10954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</p:pic>
            <p:pic>
              <p:nvPicPr>
                <p:cNvPr id="67" name="Picture 10" descr="http://i303.photobucket.com/albums/nn146/razerserver/BlueTooth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6673" y="1530787"/>
                  <a:ext cx="597750" cy="5977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</p:pic>
            <p:grpSp>
              <p:nvGrpSpPr>
                <p:cNvPr id="68" name="Group 67"/>
                <p:cNvGrpSpPr/>
                <p:nvPr/>
              </p:nvGrpSpPr>
              <p:grpSpPr>
                <a:xfrm>
                  <a:off x="1959082" y="950617"/>
                  <a:ext cx="1069137" cy="814952"/>
                  <a:chOff x="2238839" y="3392639"/>
                  <a:chExt cx="1069137" cy="814952"/>
                </a:xfrm>
                <a:solidFill>
                  <a:schemeClr val="bg1"/>
                </a:solidFill>
              </p:grpSpPr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2238839" y="3807481"/>
                    <a:ext cx="526106" cy="40011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2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4G</a:t>
                    </a:r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70" name="Picture 20" descr="http://www.clipartbest.com/cliparts/ace/xoL/acexoLMc4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748863" y="3392639"/>
                    <a:ext cx="559113" cy="692339"/>
                  </a:xfrm>
                  <a:prstGeom prst="rect">
                    <a:avLst/>
                  </a:prstGeom>
                  <a:grpFill/>
                  <a:ln>
                    <a:noFill/>
                  </a:ln>
                  <a:extLst/>
                </p:spPr>
              </p:pic>
            </p:grpSp>
            <p:pic>
              <p:nvPicPr>
                <p:cNvPr id="69" name="Picture 2" descr="http://www.clker.com/cliparts/3/N/5/Q/g/K/iphone-md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34597" y="1818927"/>
                  <a:ext cx="802386" cy="14859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7" name="TextBox 6"/>
              <p:cNvSpPr txBox="1"/>
              <p:nvPr/>
            </p:nvSpPr>
            <p:spPr>
              <a:xfrm>
                <a:off x="358003" y="3713361"/>
                <a:ext cx="3134191" cy="95410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Public Space</a:t>
                </a:r>
              </a:p>
              <a:p>
                <a:pPr algn="ctr"/>
                <a:r>
                  <a:rPr lang="en-I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Unrestricted use of </a:t>
                </a:r>
              </a:p>
              <a:p>
                <a:pPr algn="ctr"/>
                <a:r>
                  <a:rPr lang="en-I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peripherals on smart devices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453180" y="3646168"/>
                <a:ext cx="3506088" cy="95410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Restricted Space</a:t>
                </a:r>
              </a:p>
              <a:p>
                <a:pPr algn="ctr"/>
                <a:r>
                  <a:rPr lang="en-I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Policies enforced on the use </a:t>
                </a:r>
              </a:p>
              <a:p>
                <a:pPr algn="ctr"/>
                <a:r>
                  <a:rPr lang="en-I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of certain peripherals on devices</a:t>
                </a:r>
              </a:p>
            </p:txBody>
          </p:sp>
          <p:sp>
            <p:nvSpPr>
              <p:cNvPr id="11" name="Right Arrow 10"/>
              <p:cNvSpPr/>
              <p:nvPr/>
            </p:nvSpPr>
            <p:spPr>
              <a:xfrm>
                <a:off x="3627104" y="1120996"/>
                <a:ext cx="1712890" cy="484632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972527" y="1443300"/>
                <a:ext cx="1120820" cy="6463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Device </a:t>
                </a:r>
              </a:p>
              <a:p>
                <a:pPr algn="ctr"/>
                <a:r>
                  <a:rPr lang="en-IN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check-in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376170" y="1430421"/>
                <a:ext cx="1274708" cy="6463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Device </a:t>
                </a:r>
              </a:p>
              <a:p>
                <a:pPr algn="ctr"/>
                <a:r>
                  <a:rPr lang="en-IN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check-out</a:t>
                </a:r>
                <a:endParaRPr lang="en-IN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ight Arrow 13"/>
              <p:cNvSpPr/>
              <p:nvPr/>
            </p:nvSpPr>
            <p:spPr>
              <a:xfrm>
                <a:off x="3541449" y="2290999"/>
                <a:ext cx="727294" cy="33490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128790" y="1004700"/>
                <a:ext cx="3113609" cy="2300127"/>
                <a:chOff x="0" y="1004700"/>
                <a:chExt cx="3113609" cy="2300127"/>
              </a:xfrm>
            </p:grpSpPr>
            <p:pic>
              <p:nvPicPr>
                <p:cNvPr id="1042" name="Picture 18" descr="http://www4.pcmag.com/media/images/423989-google-glass.jpg?thumb=y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932694"/>
                  <a:ext cx="1943324" cy="10954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</p:pic>
            <p:pic>
              <p:nvPicPr>
                <p:cNvPr id="1034" name="Picture 10" descr="http://i303.photobucket.com/albums/nn146/razerserver/BlueTooth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9552" y="1517908"/>
                  <a:ext cx="597750" cy="5977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</p:pic>
            <p:grpSp>
              <p:nvGrpSpPr>
                <p:cNvPr id="10" name="Group 9"/>
                <p:cNvGrpSpPr/>
                <p:nvPr/>
              </p:nvGrpSpPr>
              <p:grpSpPr>
                <a:xfrm>
                  <a:off x="1961367" y="1004700"/>
                  <a:ext cx="1152242" cy="771543"/>
                  <a:chOff x="2241124" y="3446722"/>
                  <a:chExt cx="1152242" cy="771543"/>
                </a:xfrm>
                <a:solidFill>
                  <a:schemeClr val="bg1"/>
                </a:solidFill>
              </p:grpSpPr>
              <p:pic>
                <p:nvPicPr>
                  <p:cNvPr id="1044" name="Picture 20" descr="http://www.clipartbest.com/cliparts/ace/xoL/acexoLMc4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4253" y="3446722"/>
                    <a:ext cx="559113" cy="692339"/>
                  </a:xfrm>
                  <a:prstGeom prst="rect">
                    <a:avLst/>
                  </a:prstGeom>
                  <a:grpFill/>
                  <a:ln>
                    <a:noFill/>
                  </a:ln>
                  <a:extLst/>
                </p:spPr>
              </p:pic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241124" y="3818155"/>
                    <a:ext cx="526106" cy="40011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2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4G</a:t>
                    </a:r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pic>
              <p:nvPicPr>
                <p:cNvPr id="2" name="Picture 2" descr="http://www.clker.com/cliparts/3/N/5/Q/g/K/iphone-md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34597" y="1818927"/>
                  <a:ext cx="802386" cy="14859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0" name="Group 49"/>
              <p:cNvGrpSpPr/>
              <p:nvPr/>
            </p:nvGrpSpPr>
            <p:grpSpPr>
              <a:xfrm>
                <a:off x="4531224" y="1127958"/>
                <a:ext cx="3151078" cy="2329269"/>
                <a:chOff x="0" y="975558"/>
                <a:chExt cx="3151078" cy="2329269"/>
              </a:xfrm>
            </p:grpSpPr>
            <p:pic>
              <p:nvPicPr>
                <p:cNvPr id="52" name="Picture 18" descr="http://www4.pcmag.com/media/images/423989-google-glass.jpg?thumb=y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932694"/>
                  <a:ext cx="1943324" cy="10954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</p:pic>
            <p:pic>
              <p:nvPicPr>
                <p:cNvPr id="53" name="Picture 10" descr="http://i303.photobucket.com/albums/nn146/razerserver/BlueTooth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1072" y="1440634"/>
                  <a:ext cx="597750" cy="5977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</p:pic>
            <p:grpSp>
              <p:nvGrpSpPr>
                <p:cNvPr id="54" name="Group 53"/>
                <p:cNvGrpSpPr/>
                <p:nvPr/>
              </p:nvGrpSpPr>
              <p:grpSpPr>
                <a:xfrm>
                  <a:off x="2012165" y="975558"/>
                  <a:ext cx="1138913" cy="788080"/>
                  <a:chOff x="2291922" y="3417580"/>
                  <a:chExt cx="1138913" cy="788080"/>
                </a:xfrm>
                <a:solidFill>
                  <a:schemeClr val="bg1"/>
                </a:solidFill>
              </p:grpSpPr>
              <p:pic>
                <p:nvPicPr>
                  <p:cNvPr id="56" name="Picture 20" descr="http://www.clipartbest.com/cliparts/ace/xoL/acexoLMc4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71722" y="3417580"/>
                    <a:ext cx="559113" cy="692339"/>
                  </a:xfrm>
                  <a:prstGeom prst="rect">
                    <a:avLst/>
                  </a:prstGeom>
                  <a:grpFill/>
                  <a:ln>
                    <a:noFill/>
                  </a:ln>
                  <a:extLst/>
                </p:spPr>
              </p:pic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2291922" y="3805550"/>
                    <a:ext cx="526106" cy="40011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2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4G</a:t>
                    </a:r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pic>
              <p:nvPicPr>
                <p:cNvPr id="55" name="Picture 2" descr="http://www.clker.com/cliparts/3/N/5/Q/g/K/iphone-md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34597" y="1818927"/>
                  <a:ext cx="802386" cy="14859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7" name="Group 26"/>
              <p:cNvGrpSpPr/>
              <p:nvPr/>
            </p:nvGrpSpPr>
            <p:grpSpPr>
              <a:xfrm>
                <a:off x="3899193" y="838646"/>
                <a:ext cx="4485297" cy="4034884"/>
                <a:chOff x="3899193" y="838646"/>
                <a:chExt cx="4485297" cy="4034884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 flipH="1" flipV="1">
                  <a:off x="3899193" y="842213"/>
                  <a:ext cx="4474082" cy="450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H="1" flipV="1">
                  <a:off x="3924914" y="4868238"/>
                  <a:ext cx="4448361" cy="529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3917663" y="2777494"/>
                  <a:ext cx="7958" cy="207509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3907721" y="840794"/>
                  <a:ext cx="6628" cy="138240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H="1">
                  <a:off x="8371922" y="2775346"/>
                  <a:ext cx="12568" cy="209818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H="1">
                  <a:off x="8374548" y="838646"/>
                  <a:ext cx="6628" cy="138240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Right Arrow 60"/>
              <p:cNvSpPr/>
              <p:nvPr/>
            </p:nvSpPr>
            <p:spPr>
              <a:xfrm>
                <a:off x="8008275" y="2288851"/>
                <a:ext cx="727294" cy="33490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Multiply 35"/>
              <p:cNvSpPr/>
              <p:nvPr/>
            </p:nvSpPr>
            <p:spPr>
              <a:xfrm>
                <a:off x="5050955" y="2121675"/>
                <a:ext cx="660703" cy="766936"/>
              </a:xfrm>
              <a:prstGeom prst="mathMultiply">
                <a:avLst>
                  <a:gd name="adj1" fmla="val 13774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Multiply 33"/>
              <p:cNvSpPr/>
              <p:nvPr/>
            </p:nvSpPr>
            <p:spPr>
              <a:xfrm>
                <a:off x="6919936" y="1185189"/>
                <a:ext cx="660703" cy="766936"/>
              </a:xfrm>
              <a:prstGeom prst="mathMultiply">
                <a:avLst>
                  <a:gd name="adj1" fmla="val 13774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9390424" y="3711214"/>
                <a:ext cx="3147015" cy="95410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Public Space</a:t>
                </a:r>
              </a:p>
              <a:p>
                <a:pPr algn="ctr"/>
                <a:r>
                  <a:rPr lang="en-I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Configuration of peripherals</a:t>
                </a:r>
              </a:p>
              <a:p>
                <a:pPr algn="ctr"/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I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estored on device check-out</a:t>
                </a:r>
              </a:p>
            </p:txBody>
          </p:sp>
        </p:grpSp>
        <p:pic>
          <p:nvPicPr>
            <p:cNvPr id="1026" name="Picture 2" descr="C:\Users\vg\Desktop\wifi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5190" y="2902614"/>
              <a:ext cx="579460" cy="402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C:\Users\vg\Desktop\wifi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7869" y="3055013"/>
              <a:ext cx="579460" cy="402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C:\Users\vg\Desktop\wifi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38461" y="2870689"/>
              <a:ext cx="579460" cy="402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0147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478568" y="276895"/>
            <a:ext cx="12879" cy="5937161"/>
          </a:xfrm>
          <a:prstGeom prst="line">
            <a:avLst/>
          </a:prstGeom>
          <a:solidFill>
            <a:schemeClr val="bg1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785611" y="688574"/>
            <a:ext cx="9865217" cy="4370278"/>
            <a:chOff x="785611" y="688574"/>
            <a:chExt cx="9865217" cy="4370278"/>
          </a:xfrm>
        </p:grpSpPr>
        <p:grpSp>
          <p:nvGrpSpPr>
            <p:cNvPr id="8" name="Group 7"/>
            <p:cNvGrpSpPr/>
            <p:nvPr/>
          </p:nvGrpSpPr>
          <p:grpSpPr>
            <a:xfrm>
              <a:off x="785611" y="688574"/>
              <a:ext cx="9865217" cy="4370278"/>
              <a:chOff x="785611" y="688574"/>
              <a:chExt cx="9865217" cy="4370278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785611" y="688574"/>
                <a:ext cx="9865217" cy="43702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97388" y="890501"/>
                <a:ext cx="1332417" cy="7694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2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Device </a:t>
                </a:r>
              </a:p>
              <a:p>
                <a:pPr algn="ctr"/>
                <a:r>
                  <a:rPr lang="en-IN" sz="2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check-in</a:t>
                </a:r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582695" y="4060764"/>
                <a:ext cx="1521571" cy="7694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2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</a:p>
              <a:p>
                <a:pPr algn="ctr"/>
                <a:r>
                  <a:rPr lang="en-IN" sz="2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check-out</a:t>
                </a:r>
                <a:endParaRPr lang="en-IN" sz="22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ight Arrow 13"/>
              <p:cNvSpPr/>
              <p:nvPr/>
            </p:nvSpPr>
            <p:spPr>
              <a:xfrm>
                <a:off x="4919490" y="1556901"/>
                <a:ext cx="1307520" cy="33490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89906" y="888789"/>
                <a:ext cx="4083293" cy="2416039"/>
                <a:chOff x="1089906" y="888789"/>
                <a:chExt cx="4083293" cy="2416039"/>
              </a:xfrm>
            </p:grpSpPr>
            <p:pic>
              <p:nvPicPr>
                <p:cNvPr id="1042" name="Picture 18" descr="http://www4.pcmag.com/media/images/423989-google-glass.jpg?thumb=y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89906" y="1312250"/>
                  <a:ext cx="2244339" cy="13931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</p:pic>
            <p:grpSp>
              <p:nvGrpSpPr>
                <p:cNvPr id="10" name="Group 9"/>
                <p:cNvGrpSpPr/>
                <p:nvPr/>
              </p:nvGrpSpPr>
              <p:grpSpPr>
                <a:xfrm>
                  <a:off x="3493957" y="888789"/>
                  <a:ext cx="1402162" cy="874227"/>
                  <a:chOff x="2382793" y="3330811"/>
                  <a:chExt cx="1402162" cy="874227"/>
                </a:xfrm>
                <a:solidFill>
                  <a:schemeClr val="bg1"/>
                </a:solidFill>
              </p:grpSpPr>
              <p:pic>
                <p:nvPicPr>
                  <p:cNvPr id="1044" name="Picture 20" descr="http://www.clipartbest.com/cliparts/ace/xoL/acexoLMc4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78954" y="3330811"/>
                    <a:ext cx="706001" cy="874227"/>
                  </a:xfrm>
                  <a:prstGeom prst="rect">
                    <a:avLst/>
                  </a:prstGeom>
                  <a:grpFill/>
                  <a:ln>
                    <a:noFill/>
                  </a:ln>
                  <a:extLst/>
                </p:spPr>
              </p:pic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382793" y="3496181"/>
                    <a:ext cx="526106" cy="40011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2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4G</a:t>
                    </a:r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pic>
              <p:nvPicPr>
                <p:cNvPr id="2" name="Picture 2" descr="http://www.clker.com/cliparts/3/N/5/Q/g/K/iphone-md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9808" y="1493538"/>
                  <a:ext cx="978096" cy="18112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6" name="Picture 2" descr="C:\Users\vg\Desktop\wifi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87320" y="2759336"/>
                  <a:ext cx="785879" cy="5454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7" name="TextBox 16"/>
              <p:cNvSpPr txBox="1"/>
              <p:nvPr/>
            </p:nvSpPr>
            <p:spPr>
              <a:xfrm>
                <a:off x="6218377" y="3646168"/>
                <a:ext cx="4251485" cy="113877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Restricted Space</a:t>
                </a:r>
              </a:p>
              <a:p>
                <a:pPr algn="ctr"/>
                <a:r>
                  <a:rPr lang="en-IN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Policies enforced on the use </a:t>
                </a:r>
              </a:p>
              <a:p>
                <a:pPr algn="ctr"/>
                <a:r>
                  <a:rPr lang="en-IN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of certain peripherals on devices</a:t>
                </a: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6075725" y="853673"/>
                <a:ext cx="4483146" cy="4032736"/>
                <a:chOff x="3899193" y="840794"/>
                <a:chExt cx="4483146" cy="4032736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 flipH="1" flipV="1">
                  <a:off x="3899193" y="842213"/>
                  <a:ext cx="4474082" cy="450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H="1" flipV="1">
                  <a:off x="3924914" y="4868238"/>
                  <a:ext cx="4448361" cy="529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3917663" y="2069158"/>
                  <a:ext cx="7251" cy="155227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3914349" y="840794"/>
                  <a:ext cx="1312" cy="58962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H="1">
                  <a:off x="8371922" y="848138"/>
                  <a:ext cx="10417" cy="402539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Straight Connector 50"/>
              <p:cNvCxnSpPr/>
              <p:nvPr/>
            </p:nvCxnSpPr>
            <p:spPr>
              <a:xfrm>
                <a:off x="6088733" y="4290186"/>
                <a:ext cx="1312" cy="589627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ight Arrow 59"/>
              <p:cNvSpPr/>
              <p:nvPr/>
            </p:nvSpPr>
            <p:spPr>
              <a:xfrm rot="10800000">
                <a:off x="4852948" y="3769920"/>
                <a:ext cx="1307520" cy="33490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864107" y="3713361"/>
                <a:ext cx="3796231" cy="113877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Public Space</a:t>
                </a:r>
              </a:p>
              <a:p>
                <a:pPr algn="ctr"/>
                <a:r>
                  <a:rPr lang="en-IN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Unrestricted use of </a:t>
                </a:r>
              </a:p>
              <a:p>
                <a:pPr algn="ctr"/>
                <a:r>
                  <a:rPr lang="en-IN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peripherals on smart devices</a:t>
                </a: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6316585" y="907912"/>
                <a:ext cx="4083293" cy="2510679"/>
                <a:chOff x="6316585" y="907912"/>
                <a:chExt cx="4083293" cy="2510679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6316585" y="1002552"/>
                  <a:ext cx="4083293" cy="2416039"/>
                  <a:chOff x="1089906" y="888789"/>
                  <a:chExt cx="4083293" cy="2416039"/>
                </a:xfrm>
              </p:grpSpPr>
              <p:pic>
                <p:nvPicPr>
                  <p:cNvPr id="40" name="Picture 18" descr="http://www4.pcmag.com/media/images/423989-google-glass.jpg?thumb=y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89906" y="1286499"/>
                    <a:ext cx="2244339" cy="139317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/>
                </p:spPr>
              </p:pic>
              <p:pic>
                <p:nvPicPr>
                  <p:cNvPr id="41" name="Picture 10" descr="http://i303.photobucket.com/albums/nn146/razerserver/BlueTooth.png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42469" y="1082772"/>
                    <a:ext cx="582121" cy="5821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/>
                </p:spPr>
              </p:pic>
              <p:grpSp>
                <p:nvGrpSpPr>
                  <p:cNvPr id="42" name="Group 41"/>
                  <p:cNvGrpSpPr/>
                  <p:nvPr/>
                </p:nvGrpSpPr>
                <p:grpSpPr>
                  <a:xfrm>
                    <a:off x="3493957" y="888789"/>
                    <a:ext cx="1402162" cy="874227"/>
                    <a:chOff x="2382793" y="3330811"/>
                    <a:chExt cx="1402162" cy="874227"/>
                  </a:xfrm>
                  <a:solidFill>
                    <a:schemeClr val="bg1"/>
                  </a:solidFill>
                </p:grpSpPr>
                <p:pic>
                  <p:nvPicPr>
                    <p:cNvPr id="61" name="Picture 20" descr="http://www.clipartbest.com/cliparts/ace/xoL/acexoLMc4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078954" y="3330811"/>
                      <a:ext cx="706001" cy="87422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extLst/>
                  </p:spPr>
                </p:pic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2382793" y="3496181"/>
                      <a:ext cx="526106" cy="40011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IN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4G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pic>
                <p:nvPicPr>
                  <p:cNvPr id="49" name="Picture 2" descr="http://www.clker.com/cliparts/3/N/5/Q/g/K/iphone-md.png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49808" y="1493538"/>
                    <a:ext cx="978096" cy="181128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9" name="Picture 2" descr="C:\Users\vg\Desktop\wifi.pn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87320" y="2759336"/>
                    <a:ext cx="785879" cy="54549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63" name="Multiply 62"/>
                <p:cNvSpPr/>
                <p:nvPr/>
              </p:nvSpPr>
              <p:spPr>
                <a:xfrm>
                  <a:off x="9346143" y="907912"/>
                  <a:ext cx="832342" cy="806574"/>
                </a:xfrm>
                <a:prstGeom prst="mathMultiply">
                  <a:avLst>
                    <a:gd name="adj1" fmla="val 13774"/>
                  </a:avLst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Multiply 35"/>
                <p:cNvSpPr/>
                <p:nvPr/>
              </p:nvSpPr>
              <p:spPr>
                <a:xfrm>
                  <a:off x="6862664" y="1515368"/>
                  <a:ext cx="832342" cy="806574"/>
                </a:xfrm>
                <a:prstGeom prst="mathMultiply">
                  <a:avLst>
                    <a:gd name="adj1" fmla="val 13774"/>
                  </a:avLst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38" name="Picture 37" descr="http://us.cdn3.123rf.com/168nwm/doomu/doomu1405/doomu140500020/28924669-big-conceptual-smart-watch-on-a-white-background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8767" y="2530037"/>
              <a:ext cx="1143598" cy="9257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</p:pic>
        <p:pic>
          <p:nvPicPr>
            <p:cNvPr id="44" name="Picture 10" descr="http://i303.photobucket.com/albums/nn146/razerserver/BlueTooth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1580" y="2728436"/>
              <a:ext cx="542116" cy="542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</p:pic>
        <p:pic>
          <p:nvPicPr>
            <p:cNvPr id="50" name="Picture 49" descr="http://us.cdn3.123rf.com/168nwm/doomu/doomu1405/doomu140500020/28924669-big-conceptual-smart-watch-on-a-white-background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9156" y="2515010"/>
              <a:ext cx="1143598" cy="9257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</p:pic>
        <p:pic>
          <p:nvPicPr>
            <p:cNvPr id="94" name="Picture 10" descr="http://i303.photobucket.com/albums/nn146/razerserver/BlueTooth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6208" y="2713409"/>
              <a:ext cx="542116" cy="542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</p:pic>
        <p:pic>
          <p:nvPicPr>
            <p:cNvPr id="95" name="Picture 10" descr="http://i303.photobucket.com/albums/nn146/razerserver/BlueTooth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2697" y="1114283"/>
              <a:ext cx="542116" cy="542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</p:pic>
      </p:grpSp>
    </p:spTree>
    <p:extLst>
      <p:ext uri="{BB962C8B-B14F-4D97-AF65-F5344CB8AC3E}">
        <p14:creationId xmlns:p14="http://schemas.microsoft.com/office/powerpoint/2010/main" val="95082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473678" y="-9083"/>
            <a:ext cx="10490795" cy="7015190"/>
            <a:chOff x="1473678" y="-9083"/>
            <a:chExt cx="10490795" cy="7015190"/>
          </a:xfrm>
        </p:grpSpPr>
        <p:grpSp>
          <p:nvGrpSpPr>
            <p:cNvPr id="13" name="Group 12"/>
            <p:cNvGrpSpPr/>
            <p:nvPr/>
          </p:nvGrpSpPr>
          <p:grpSpPr>
            <a:xfrm>
              <a:off x="1473678" y="-9083"/>
              <a:ext cx="10490795" cy="7015190"/>
              <a:chOff x="1473678" y="-9083"/>
              <a:chExt cx="10490795" cy="701519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473678" y="-9083"/>
                <a:ext cx="10490795" cy="7015190"/>
                <a:chOff x="1473678" y="-9083"/>
                <a:chExt cx="10490795" cy="7015190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1473678" y="-9083"/>
                  <a:ext cx="10490795" cy="7015190"/>
                  <a:chOff x="1473678" y="-9083"/>
                  <a:chExt cx="10490795" cy="7015190"/>
                </a:xfrm>
              </p:grpSpPr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1483056" y="-9083"/>
                    <a:ext cx="10481417" cy="7015190"/>
                    <a:chOff x="1483056" y="-9083"/>
                    <a:chExt cx="10481417" cy="7015190"/>
                  </a:xfrm>
                </p:grpSpPr>
                <p:grpSp>
                  <p:nvGrpSpPr>
                    <p:cNvPr id="12" name="Group 11"/>
                    <p:cNvGrpSpPr/>
                    <p:nvPr/>
                  </p:nvGrpSpPr>
                  <p:grpSpPr>
                    <a:xfrm>
                      <a:off x="1483056" y="-9083"/>
                      <a:ext cx="10481417" cy="7015190"/>
                      <a:chOff x="1483056" y="196981"/>
                      <a:chExt cx="10481417" cy="7015190"/>
                    </a:xfrm>
                  </p:grpSpPr>
                  <p:sp>
                    <p:nvSpPr>
                      <p:cNvPr id="7" name="Rectangle 6"/>
                      <p:cNvSpPr/>
                      <p:nvPr/>
                    </p:nvSpPr>
                    <p:spPr>
                      <a:xfrm>
                        <a:off x="1483056" y="196981"/>
                        <a:ext cx="10481417" cy="701519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5" name="Group 4"/>
                      <p:cNvGrpSpPr/>
                      <p:nvPr/>
                    </p:nvGrpSpPr>
                    <p:grpSpPr>
                      <a:xfrm>
                        <a:off x="1580531" y="196981"/>
                        <a:ext cx="10190759" cy="6390901"/>
                        <a:chOff x="1580531" y="70369"/>
                        <a:chExt cx="10190759" cy="6390901"/>
                      </a:xfrm>
                    </p:grpSpPr>
                    <p:grpSp>
                      <p:nvGrpSpPr>
                        <p:cNvPr id="56" name="Group 55"/>
                        <p:cNvGrpSpPr/>
                        <p:nvPr/>
                      </p:nvGrpSpPr>
                      <p:grpSpPr>
                        <a:xfrm>
                          <a:off x="1580531" y="70369"/>
                          <a:ext cx="10190759" cy="6390901"/>
                          <a:chOff x="1580531" y="215961"/>
                          <a:chExt cx="10190759" cy="6390901"/>
                        </a:xfrm>
                      </p:grpSpPr>
                      <p:sp>
                        <p:nvSpPr>
                          <p:cNvPr id="4" name="Rounded Rectangle 3"/>
                          <p:cNvSpPr/>
                          <p:nvPr/>
                        </p:nvSpPr>
                        <p:spPr>
                          <a:xfrm>
                            <a:off x="2768958" y="669701"/>
                            <a:ext cx="9002332" cy="5937161"/>
                          </a:xfrm>
                          <a:prstGeom prst="roundRect">
                            <a:avLst>
                              <a:gd name="adj" fmla="val 1266"/>
                            </a:avLst>
                          </a:prstGeom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6" name="Straight Connector 5"/>
                          <p:cNvCxnSpPr>
                            <a:stCxn id="4" idx="0"/>
                            <a:endCxn id="4" idx="2"/>
                          </p:cNvCxnSpPr>
                          <p:nvPr/>
                        </p:nvCxnSpPr>
                        <p:spPr>
                          <a:xfrm>
                            <a:off x="7270124" y="669701"/>
                            <a:ext cx="0" cy="5937161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  <a:prstDash val="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8" name="TextBox 7"/>
                          <p:cNvSpPr txBox="1"/>
                          <p:nvPr/>
                        </p:nvSpPr>
                        <p:spPr>
                          <a:xfrm>
                            <a:off x="6246050" y="215961"/>
                            <a:ext cx="2100255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IN" sz="2400" b="1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Guest device</a:t>
                            </a:r>
                            <a:endParaRPr lang="en-US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9" name="TextBox 8"/>
                          <p:cNvSpPr txBox="1"/>
                          <p:nvPr/>
                        </p:nvSpPr>
                        <p:spPr>
                          <a:xfrm>
                            <a:off x="8341538" y="627301"/>
                            <a:ext cx="2358339" cy="92333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IN" sz="2700" b="1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Secure world</a:t>
                            </a:r>
                          </a:p>
                          <a:p>
                            <a:pPr algn="ctr"/>
                            <a:r>
                              <a:rPr lang="en-IN" sz="2700" b="1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(Trusted)</a:t>
                            </a:r>
                            <a:endParaRPr lang="en-US" sz="27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" name="TextBox 9"/>
                          <p:cNvSpPr txBox="1"/>
                          <p:nvPr/>
                        </p:nvSpPr>
                        <p:spPr>
                          <a:xfrm>
                            <a:off x="3812319" y="627300"/>
                            <a:ext cx="2492991" cy="92333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IN" sz="2700" b="1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Normal world </a:t>
                            </a:r>
                          </a:p>
                          <a:p>
                            <a:pPr algn="ctr"/>
                            <a:r>
                              <a:rPr lang="en-IN" sz="2700" b="1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(Untrusted)</a:t>
                            </a:r>
                            <a:endParaRPr lang="en-US" sz="27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cxnSp>
                        <p:nvCxnSpPr>
                          <p:cNvPr id="11" name="Straight Connector 10"/>
                          <p:cNvCxnSpPr/>
                          <p:nvPr/>
                        </p:nvCxnSpPr>
                        <p:spPr>
                          <a:xfrm flipH="1" flipV="1">
                            <a:off x="2765837" y="4375049"/>
                            <a:ext cx="4530340" cy="28135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  <a:prstDash val="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0" name="Rounded Rectangle 19"/>
                          <p:cNvSpPr/>
                          <p:nvPr/>
                        </p:nvSpPr>
                        <p:spPr>
                          <a:xfrm>
                            <a:off x="3321735" y="1967751"/>
                            <a:ext cx="1691802" cy="1469405"/>
                          </a:xfrm>
                          <a:prstGeom prst="roundRect">
                            <a:avLst/>
                          </a:prstGeom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IN" sz="2000" b="1" dirty="0" smtClean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UI App: Check-in &amp; Check-out</a:t>
                            </a:r>
                            <a:endParaRPr lang="en-US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3" name="Rounded Rectangle 22"/>
                          <p:cNvSpPr/>
                          <p:nvPr/>
                        </p:nvSpPr>
                        <p:spPr>
                          <a:xfrm>
                            <a:off x="4216731" y="4545374"/>
                            <a:ext cx="1895505" cy="834693"/>
                          </a:xfrm>
                          <a:prstGeom prst="roundRect">
                            <a:avLst/>
                          </a:prstGeom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IN" sz="2000" b="1" dirty="0" smtClean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Kernel </a:t>
                            </a:r>
                          </a:p>
                          <a:p>
                            <a:pPr algn="ctr"/>
                            <a:r>
                              <a:rPr lang="en-IN" sz="2000" b="1" dirty="0" smtClean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Module</a:t>
                            </a:r>
                            <a:endParaRPr lang="en-US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6" name="TextBox 25"/>
                          <p:cNvSpPr txBox="1"/>
                          <p:nvPr/>
                        </p:nvSpPr>
                        <p:spPr>
                          <a:xfrm>
                            <a:off x="2811622" y="4403184"/>
                            <a:ext cx="982961" cy="70788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IN" sz="2000" b="1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OS </a:t>
                            </a:r>
                          </a:p>
                          <a:p>
                            <a:r>
                              <a:rPr lang="en-IN" sz="2000" b="1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Kernel</a:t>
                            </a:r>
                            <a:endParaRPr lang="en-US" sz="20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cxnSp>
                        <p:nvCxnSpPr>
                          <p:cNvPr id="28" name="Straight Connector 27"/>
                          <p:cNvCxnSpPr/>
                          <p:nvPr/>
                        </p:nvCxnSpPr>
                        <p:spPr>
                          <a:xfrm flipH="1">
                            <a:off x="2754371" y="5526481"/>
                            <a:ext cx="9016919" cy="46444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  <a:prstDash val="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2" name="Round Diagonal Corner Rectangle 31"/>
                          <p:cNvSpPr/>
                          <p:nvPr/>
                        </p:nvSpPr>
                        <p:spPr>
                          <a:xfrm>
                            <a:off x="3093752" y="5711482"/>
                            <a:ext cx="4024502" cy="703385"/>
                          </a:xfrm>
                          <a:prstGeom prst="round2Diag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34" name="Round Diagonal Corner Rectangle 33"/>
                          <p:cNvSpPr/>
                          <p:nvPr/>
                        </p:nvSpPr>
                        <p:spPr>
                          <a:xfrm>
                            <a:off x="7481670" y="5723202"/>
                            <a:ext cx="3969072" cy="703385"/>
                          </a:xfrm>
                          <a:prstGeom prst="round2Diag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36" name="TextBox 35"/>
                          <p:cNvSpPr txBox="1"/>
                          <p:nvPr/>
                        </p:nvSpPr>
                        <p:spPr>
                          <a:xfrm>
                            <a:off x="3379436" y="5714461"/>
                            <a:ext cx="1906291" cy="70788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IN" sz="2000" b="1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Normal-world </a:t>
                            </a:r>
                          </a:p>
                          <a:p>
                            <a:pPr algn="ctr"/>
                            <a:r>
                              <a:rPr lang="en-IN" sz="2000" b="1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memory</a:t>
                            </a:r>
                            <a:endParaRPr lang="en-US" sz="20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37" name="Rounded Rectangle 36"/>
                          <p:cNvSpPr/>
                          <p:nvPr/>
                        </p:nvSpPr>
                        <p:spPr>
                          <a:xfrm>
                            <a:off x="8033438" y="1607794"/>
                            <a:ext cx="3105923" cy="874066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95000"/>
                            </a:schemeClr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IN" sz="2500" b="1" dirty="0" smtClean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Authentication </a:t>
                            </a:r>
                          </a:p>
                        </p:txBody>
                      </p:sp>
                      <p:sp>
                        <p:nvSpPr>
                          <p:cNvPr id="40" name="Rounded Rectangle 39"/>
                          <p:cNvSpPr/>
                          <p:nvPr/>
                        </p:nvSpPr>
                        <p:spPr>
                          <a:xfrm>
                            <a:off x="8045160" y="3479225"/>
                            <a:ext cx="3094202" cy="874066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95000"/>
                            </a:schemeClr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IN" sz="2500" b="1" dirty="0" smtClean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Verification </a:t>
                            </a:r>
                          </a:p>
                          <a:p>
                            <a:pPr algn="ctr"/>
                            <a:r>
                              <a:rPr lang="en-IN" sz="2500" b="1" dirty="0" smtClean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Token Support</a:t>
                            </a:r>
                            <a:endParaRPr lang="en-US" sz="25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1" name="Rounded Rectangle 40"/>
                          <p:cNvSpPr/>
                          <p:nvPr/>
                        </p:nvSpPr>
                        <p:spPr>
                          <a:xfrm>
                            <a:off x="8056884" y="2545833"/>
                            <a:ext cx="3082478" cy="874066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95000"/>
                            </a:schemeClr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IN" sz="2500" b="1" dirty="0" smtClean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Remote Memory Operation Support</a:t>
                            </a:r>
                            <a:endParaRPr lang="en-US" sz="25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2" name="Left-Right Arrow 41"/>
                          <p:cNvSpPr/>
                          <p:nvPr/>
                        </p:nvSpPr>
                        <p:spPr>
                          <a:xfrm rot="17439022">
                            <a:off x="5779219" y="4414755"/>
                            <a:ext cx="3381528" cy="461236"/>
                          </a:xfrm>
                          <a:prstGeom prst="leftRightArrow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3" name="TextBox 42"/>
                          <p:cNvSpPr txBox="1"/>
                          <p:nvPr/>
                        </p:nvSpPr>
                        <p:spPr>
                          <a:xfrm>
                            <a:off x="1580531" y="4172452"/>
                            <a:ext cx="1114216" cy="120032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IN" sz="2400" b="1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Host’s</a:t>
                            </a:r>
                          </a:p>
                          <a:p>
                            <a:pPr algn="ctr"/>
                            <a:r>
                              <a:rPr lang="en-IN" sz="2400" b="1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policy</a:t>
                            </a:r>
                          </a:p>
                          <a:p>
                            <a:pPr algn="ctr"/>
                            <a:r>
                              <a:rPr lang="en-IN" sz="2400" b="1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server</a:t>
                            </a:r>
                            <a:endParaRPr lang="en-US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cxnSp>
                        <p:nvCxnSpPr>
                          <p:cNvPr id="46" name="Straight Arrow Connector 45"/>
                          <p:cNvCxnSpPr/>
                          <p:nvPr/>
                        </p:nvCxnSpPr>
                        <p:spPr>
                          <a:xfrm flipH="1">
                            <a:off x="4614203" y="3423170"/>
                            <a:ext cx="1" cy="1116000"/>
                          </a:xfrm>
                          <a:prstGeom prst="straightConnector1">
                            <a:avLst/>
                          </a:prstGeom>
                          <a:ln w="25400">
                            <a:solidFill>
                              <a:schemeClr val="tx1"/>
                            </a:solidFill>
                            <a:headEnd type="stealth" w="lg" len="lg"/>
                            <a:tailEnd type="stealth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39" name="Rounded Rectangle 38"/>
                        <p:cNvSpPr/>
                        <p:nvPr/>
                      </p:nvSpPr>
                      <p:spPr>
                        <a:xfrm>
                          <a:off x="5680256" y="1723214"/>
                          <a:ext cx="1368000" cy="1111480"/>
                        </a:xfrm>
                        <a:prstGeom prst="round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2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8" name="Rounded Rectangle 37"/>
                        <p:cNvSpPr/>
                        <p:nvPr/>
                      </p:nvSpPr>
                      <p:spPr>
                        <a:xfrm>
                          <a:off x="5471829" y="1980624"/>
                          <a:ext cx="1368000" cy="1111480"/>
                        </a:xfrm>
                        <a:prstGeom prst="round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2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3" name="Rounded Rectangle 32"/>
                        <p:cNvSpPr/>
                        <p:nvPr/>
                      </p:nvSpPr>
                      <p:spPr>
                        <a:xfrm>
                          <a:off x="5270196" y="2194408"/>
                          <a:ext cx="1368000" cy="1111480"/>
                        </a:xfrm>
                        <a:prstGeom prst="round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IN" sz="2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Other user apps</a:t>
                          </a:r>
                          <a:endParaRPr lang="en-US" sz="22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  <p:cxnSp>
                  <p:nvCxnSpPr>
                    <p:cNvPr id="21" name="Straight Arrow Connector 20"/>
                    <p:cNvCxnSpPr/>
                    <p:nvPr/>
                  </p:nvCxnSpPr>
                  <p:spPr>
                    <a:xfrm>
                      <a:off x="2574302" y="2894031"/>
                      <a:ext cx="756000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stealth" w="lg" len="lg"/>
                      <a:tailEnd type="stealth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2539683" y="3050310"/>
                      <a:ext cx="540000" cy="540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35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35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7080398" y="4373642"/>
                      <a:ext cx="540000" cy="540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3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35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1" name="Oval 50"/>
                    <p:cNvSpPr/>
                    <p:nvPr/>
                  </p:nvSpPr>
                  <p:spPr>
                    <a:xfrm>
                      <a:off x="4320979" y="3445627"/>
                      <a:ext cx="540000" cy="540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3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35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4" name="Rectangle 43"/>
                    <p:cNvSpPr/>
                    <p:nvPr/>
                  </p:nvSpPr>
                  <p:spPr>
                    <a:xfrm>
                      <a:off x="2799890" y="6396906"/>
                      <a:ext cx="8971400" cy="398069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25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ARM </a:t>
                      </a:r>
                      <a:r>
                        <a:rPr lang="en-IN" sz="25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TrustZone</a:t>
                      </a:r>
                      <a:endParaRPr lang="en-US" sz="25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5522880" y="4940103"/>
                      <a:ext cx="540000" cy="540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3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35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pic>
                <p:nvPicPr>
                  <p:cNvPr id="45" name="Picture 2" descr="http://findicons.com/files/icons/1714/dropline_neu/128/network_server.png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473678" y="2687775"/>
                    <a:ext cx="1221069" cy="123921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4" name="Arc 13"/>
                <p:cNvSpPr/>
                <p:nvPr/>
              </p:nvSpPr>
              <p:spPr>
                <a:xfrm flipH="1" flipV="1">
                  <a:off x="5344243" y="3745749"/>
                  <a:ext cx="3856008" cy="2634273"/>
                </a:xfrm>
                <a:prstGeom prst="arc">
                  <a:avLst>
                    <a:gd name="adj1" fmla="val 10829053"/>
                    <a:gd name="adj2" fmla="val 21407198"/>
                  </a:avLst>
                </a:prstGeom>
                <a:ln w="25400">
                  <a:solidFill>
                    <a:schemeClr val="tx1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9441831" y="5519485"/>
                  <a:ext cx="1879041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IN" sz="20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Secure-world </a:t>
                  </a:r>
                </a:p>
                <a:p>
                  <a:pPr algn="ctr"/>
                  <a:r>
                    <a:rPr lang="en-IN" sz="20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memory</a:t>
                  </a:r>
                  <a:endParaRPr lang="en-US" sz="20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50" name="Straight Arrow Connector 49"/>
              <p:cNvCxnSpPr/>
              <p:nvPr/>
            </p:nvCxnSpPr>
            <p:spPr>
              <a:xfrm>
                <a:off x="2571959" y="2089828"/>
                <a:ext cx="756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2537340" y="1430185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5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sz="35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53" name="Picture 2" descr="http://png-1.findicons.com/files/icons/977/rrze/720/magnifying_glass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1879" y="1433586"/>
                <a:ext cx="1032978" cy="10329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TextBox 53"/>
              <p:cNvSpPr txBox="1"/>
              <p:nvPr/>
            </p:nvSpPr>
            <p:spPr>
              <a:xfrm>
                <a:off x="1525260" y="721416"/>
                <a:ext cx="124745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Vetting</a:t>
                </a:r>
              </a:p>
              <a:p>
                <a:pPr algn="ctr"/>
                <a:r>
                  <a:rPr lang="en-IN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service</a:t>
                </a:r>
                <a:endParaRPr 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5" name="Rounded Rectangle 54"/>
            <p:cNvSpPr/>
            <p:nvPr/>
          </p:nvSpPr>
          <p:spPr>
            <a:xfrm>
              <a:off x="8043012" y="4205072"/>
              <a:ext cx="3094202" cy="87406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 Suspend Support</a:t>
              </a:r>
              <a:endParaRPr lang="en-IN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457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433630" y="661058"/>
            <a:ext cx="7373501" cy="5342668"/>
            <a:chOff x="2433630" y="661058"/>
            <a:chExt cx="7373501" cy="5342668"/>
          </a:xfrm>
        </p:grpSpPr>
        <p:sp>
          <p:nvSpPr>
            <p:cNvPr id="60" name="Rectangle 59"/>
            <p:cNvSpPr/>
            <p:nvPr/>
          </p:nvSpPr>
          <p:spPr>
            <a:xfrm>
              <a:off x="2448997" y="661058"/>
              <a:ext cx="7358134" cy="53426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433630" y="793689"/>
              <a:ext cx="7358134" cy="4860160"/>
              <a:chOff x="2433630" y="793689"/>
              <a:chExt cx="7358134" cy="4860160"/>
            </a:xfrm>
          </p:grpSpPr>
          <p:pic>
            <p:nvPicPr>
              <p:cNvPr id="1026" name="Picture 2" descr="http://findicons.com/files/icons/1714/dropline_neu/128/network_server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3630" y="2652076"/>
                <a:ext cx="1755069" cy="17811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http://www.clker.com/cliparts/3/N/5/Q/g/K/iphone-md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89194" y="1147836"/>
                <a:ext cx="802386" cy="15079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18" descr="http://www4.pcmag.com/media/images/423989-google-glass.jpg?thumb=y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8440" y="2840414"/>
                <a:ext cx="1943324" cy="12476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</p:pic>
          <p:pic>
            <p:nvPicPr>
              <p:cNvPr id="7" name="Picture 6" descr="http://us.cdn3.123rf.com/168nwm/doomu/doomu1405/doomu140500020/28924669-big-conceptual-smart-watch-on-a-white-background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31575" y="4441316"/>
                <a:ext cx="1497936" cy="12125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2495744" y="2077716"/>
                <a:ext cx="193431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2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Host’s policy</a:t>
                </a:r>
              </a:p>
              <a:p>
                <a:pPr algn="ctr"/>
                <a:r>
                  <a:rPr lang="en-IN" sz="2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server</a:t>
                </a:r>
                <a:endParaRPr lang="en-US" sz="2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V="1">
                <a:off x="4184987" y="1695761"/>
                <a:ext cx="2295524" cy="170050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1" flipV="1">
                <a:off x="4162419" y="3719106"/>
                <a:ext cx="2310668" cy="150762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endCxn id="1026" idx="3"/>
              </p:cNvCxnSpPr>
              <p:nvPr/>
            </p:nvCxnSpPr>
            <p:spPr>
              <a:xfrm flipH="1">
                <a:off x="4188699" y="3542648"/>
                <a:ext cx="230738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3160593" y="4452021"/>
                <a:ext cx="282000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Remote memory </a:t>
                </a:r>
              </a:p>
              <a:p>
                <a:r>
                  <a:rPr lang="en-I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I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ead &amp; write operations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6555543" y="1062462"/>
                <a:ext cx="1279678" cy="1463002"/>
                <a:chOff x="6555543" y="920793"/>
                <a:chExt cx="1279678" cy="1463002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6555543" y="1218421"/>
                  <a:ext cx="1279678" cy="1165374"/>
                  <a:chOff x="5739618" y="898719"/>
                  <a:chExt cx="1279678" cy="1148314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5739618" y="898719"/>
                    <a:ext cx="1276032" cy="769269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4" idx="0"/>
                    <a:endCxn id="4" idx="2"/>
                  </p:cNvCxnSpPr>
                  <p:nvPr/>
                </p:nvCxnSpPr>
                <p:spPr>
                  <a:xfrm>
                    <a:off x="6377634" y="898719"/>
                    <a:ext cx="0" cy="76926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5751797" y="1119754"/>
                    <a:ext cx="598241" cy="394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2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SW</a:t>
                    </a:r>
                    <a:endParaRPr lang="en-US" sz="20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6392091" y="1119754"/>
                    <a:ext cx="612668" cy="394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20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N</a:t>
                    </a:r>
                    <a:r>
                      <a:rPr lang="en-IN" sz="2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W</a:t>
                    </a:r>
                    <a:endParaRPr lang="en-US" sz="20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5741296" y="1667987"/>
                    <a:ext cx="1278000" cy="360000"/>
                  </a:xfrm>
                  <a:prstGeom prst="rect">
                    <a:avLst/>
                  </a:prstGeom>
                  <a:solidFill>
                    <a:srgbClr val="FFFF00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5801514" y="1652780"/>
                    <a:ext cx="1154483" cy="394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2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ARM TZ</a:t>
                    </a:r>
                    <a:endParaRPr lang="en-US" sz="20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59" name="Curved Down Arrow 58"/>
                <p:cNvSpPr/>
                <p:nvPr/>
              </p:nvSpPr>
              <p:spPr>
                <a:xfrm>
                  <a:off x="6774179" y="920793"/>
                  <a:ext cx="902094" cy="500317"/>
                </a:xfrm>
                <a:prstGeom prst="curvedDown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6553395" y="2644415"/>
                <a:ext cx="1279678" cy="1463002"/>
                <a:chOff x="6555543" y="920793"/>
                <a:chExt cx="1279678" cy="1463002"/>
              </a:xfrm>
            </p:grpSpPr>
            <p:grpSp>
              <p:nvGrpSpPr>
                <p:cNvPr id="48" name="Group 47"/>
                <p:cNvGrpSpPr/>
                <p:nvPr/>
              </p:nvGrpSpPr>
              <p:grpSpPr>
                <a:xfrm>
                  <a:off x="6555543" y="1218421"/>
                  <a:ext cx="1279678" cy="1165374"/>
                  <a:chOff x="5739618" y="898719"/>
                  <a:chExt cx="1279678" cy="1148314"/>
                </a:xfrm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5739618" y="898719"/>
                    <a:ext cx="1276032" cy="769269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3" name="Straight Connector 52"/>
                  <p:cNvCxnSpPr>
                    <a:stCxn id="52" idx="0"/>
                    <a:endCxn id="52" idx="2"/>
                  </p:cNvCxnSpPr>
                  <p:nvPr/>
                </p:nvCxnSpPr>
                <p:spPr>
                  <a:xfrm>
                    <a:off x="6377634" y="898719"/>
                    <a:ext cx="0" cy="76926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5751797" y="1119754"/>
                    <a:ext cx="598241" cy="394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2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SW</a:t>
                    </a:r>
                    <a:endParaRPr lang="en-US" sz="20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6392091" y="1119754"/>
                    <a:ext cx="612668" cy="394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20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N</a:t>
                    </a:r>
                    <a:r>
                      <a:rPr lang="en-IN" sz="2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W</a:t>
                    </a:r>
                    <a:endParaRPr lang="en-US" sz="20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5741296" y="1667987"/>
                    <a:ext cx="1278000" cy="360000"/>
                  </a:xfrm>
                  <a:prstGeom prst="rect">
                    <a:avLst/>
                  </a:prstGeom>
                  <a:solidFill>
                    <a:srgbClr val="FFFF00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5801514" y="1652780"/>
                    <a:ext cx="1154483" cy="394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2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ARM TZ</a:t>
                    </a:r>
                    <a:endParaRPr lang="en-US" sz="20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50" name="Curved Down Arrow 49"/>
                <p:cNvSpPr/>
                <p:nvPr/>
              </p:nvSpPr>
              <p:spPr>
                <a:xfrm>
                  <a:off x="6774179" y="920793"/>
                  <a:ext cx="902094" cy="500317"/>
                </a:xfrm>
                <a:prstGeom prst="curvedDown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4" name="Group 63"/>
              <p:cNvGrpSpPr/>
              <p:nvPr/>
            </p:nvGrpSpPr>
            <p:grpSpPr>
              <a:xfrm>
                <a:off x="6551247" y="4187734"/>
                <a:ext cx="1279678" cy="1463002"/>
                <a:chOff x="6555543" y="920793"/>
                <a:chExt cx="1279678" cy="1463002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6555543" y="1218421"/>
                  <a:ext cx="1279678" cy="1165374"/>
                  <a:chOff x="5739618" y="898719"/>
                  <a:chExt cx="1279678" cy="1148314"/>
                </a:xfrm>
              </p:grpSpPr>
              <p:sp>
                <p:nvSpPr>
                  <p:cNvPr id="67" name="Rectangle 66"/>
                  <p:cNvSpPr/>
                  <p:nvPr/>
                </p:nvSpPr>
                <p:spPr>
                  <a:xfrm>
                    <a:off x="5739618" y="898719"/>
                    <a:ext cx="1276032" cy="769269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8" name="Straight Connector 67"/>
                  <p:cNvCxnSpPr>
                    <a:stCxn id="67" idx="0"/>
                    <a:endCxn id="67" idx="2"/>
                  </p:cNvCxnSpPr>
                  <p:nvPr/>
                </p:nvCxnSpPr>
                <p:spPr>
                  <a:xfrm>
                    <a:off x="6377634" y="898719"/>
                    <a:ext cx="0" cy="76926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5751797" y="1119754"/>
                    <a:ext cx="598241" cy="394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2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SW</a:t>
                    </a:r>
                    <a:endParaRPr lang="en-US" sz="20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6392091" y="1119754"/>
                    <a:ext cx="612668" cy="394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20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N</a:t>
                    </a:r>
                    <a:r>
                      <a:rPr lang="en-IN" sz="2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W</a:t>
                    </a:r>
                    <a:endParaRPr lang="en-US" sz="20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>
                    <a:off x="5741296" y="1667987"/>
                    <a:ext cx="1278000" cy="360000"/>
                  </a:xfrm>
                  <a:prstGeom prst="rect">
                    <a:avLst/>
                  </a:prstGeom>
                  <a:solidFill>
                    <a:srgbClr val="FFFF00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5801514" y="1652780"/>
                    <a:ext cx="1154483" cy="394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2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ARM TZ</a:t>
                    </a:r>
                    <a:endParaRPr lang="en-US" sz="20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6" name="Curved Down Arrow 65"/>
                <p:cNvSpPr/>
                <p:nvPr/>
              </p:nvSpPr>
              <p:spPr>
                <a:xfrm>
                  <a:off x="6774179" y="920793"/>
                  <a:ext cx="902094" cy="500317"/>
                </a:xfrm>
                <a:prstGeom prst="curvedDown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8" name="Picture 2" descr="http://png-1.findicons.com/files/icons/977/rrze/720/magnifying_glass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13566" y="959349"/>
                <a:ext cx="1032978" cy="10329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734159" y="793689"/>
                <a:ext cx="11576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2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Vetting</a:t>
                </a:r>
              </a:p>
              <a:p>
                <a:pPr algn="ctr"/>
                <a:r>
                  <a:rPr lang="en-IN" sz="2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service</a:t>
                </a:r>
                <a:endParaRPr lang="en-US" sz="2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>
                <a:off x="4946544" y="1558423"/>
                <a:ext cx="1516839" cy="871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>
                <a:off x="4989632" y="1696666"/>
                <a:ext cx="1490879" cy="175339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4944894" y="1901823"/>
                <a:ext cx="1528193" cy="314575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4146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390315" y="1111348"/>
            <a:ext cx="4572000" cy="3784209"/>
            <a:chOff x="3390315" y="1111348"/>
            <a:chExt cx="4572000" cy="3784209"/>
          </a:xfrm>
        </p:grpSpPr>
        <p:sp>
          <p:nvSpPr>
            <p:cNvPr id="37" name="Rectangle 36"/>
            <p:cNvSpPr/>
            <p:nvPr/>
          </p:nvSpPr>
          <p:spPr>
            <a:xfrm>
              <a:off x="3390315" y="1111348"/>
              <a:ext cx="4572000" cy="3784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41420" y="1249251"/>
              <a:ext cx="4280217" cy="21410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60539" y="1448972"/>
              <a:ext cx="204414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 Kernel</a:t>
              </a:r>
              <a:endParaRPr lang="en-US" sz="3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307854" y="2586886"/>
              <a:ext cx="2640392" cy="592410"/>
              <a:chOff x="2083427" y="3096853"/>
              <a:chExt cx="2640392" cy="59241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083427" y="3096853"/>
                <a:ext cx="2640392" cy="59241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418606" y="330177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904237" y="330177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361420" y="330177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823311" y="3304122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07854" y="330177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3929381" y="1980082"/>
              <a:ext cx="351410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Peripheral interface</a:t>
              </a:r>
              <a:endParaRPr lang="en-US" sz="3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92060" y="3710999"/>
              <a:ext cx="2640392" cy="10221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627239" y="396865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112870" y="396865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570053" y="396865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031944" y="397100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516487" y="396865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15218" y="4179137"/>
              <a:ext cx="242566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Device driver</a:t>
              </a:r>
              <a:endParaRPr lang="en-US" sz="3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4741509" y="2881806"/>
              <a:ext cx="0" cy="10800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203401" y="2879460"/>
              <a:ext cx="0" cy="10800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665293" y="2877115"/>
              <a:ext cx="0" cy="10800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127185" y="2902903"/>
              <a:ext cx="0" cy="10800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6617212" y="2886489"/>
              <a:ext cx="0" cy="10800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934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34045" y="1125415"/>
            <a:ext cx="6879100" cy="3854548"/>
            <a:chOff x="3334045" y="1125415"/>
            <a:chExt cx="6879100" cy="3854548"/>
          </a:xfrm>
        </p:grpSpPr>
        <p:sp>
          <p:nvSpPr>
            <p:cNvPr id="37" name="Rectangle 36"/>
            <p:cNvSpPr/>
            <p:nvPr/>
          </p:nvSpPr>
          <p:spPr>
            <a:xfrm>
              <a:off x="3334045" y="1125415"/>
              <a:ext cx="6879100" cy="38545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41420" y="1249251"/>
              <a:ext cx="4280217" cy="21410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60539" y="1448972"/>
              <a:ext cx="204414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 Kernel</a:t>
              </a:r>
              <a:endParaRPr lang="en-US" sz="3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07854" y="2586886"/>
              <a:ext cx="2640392" cy="5924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643033" y="279180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128664" y="279180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585847" y="279180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047738" y="279415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532281" y="279180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29381" y="1980082"/>
              <a:ext cx="351410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Peripheral interface</a:t>
              </a:r>
              <a:endParaRPr lang="en-US" sz="3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92060" y="3710999"/>
              <a:ext cx="2640392" cy="10221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627239" y="396865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112870" y="396865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570053" y="396865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031944" y="397100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516487" y="396865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16742" y="4179137"/>
              <a:ext cx="257634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Dummy driver</a:t>
              </a:r>
              <a:endParaRPr lang="en-US" sz="3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4741509" y="2881806"/>
              <a:ext cx="0" cy="10800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203401" y="2879460"/>
              <a:ext cx="0" cy="10800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665293" y="2877115"/>
              <a:ext cx="0" cy="10800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127185" y="2902903"/>
              <a:ext cx="0" cy="10800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6617212" y="2886489"/>
              <a:ext cx="0" cy="10800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7229864" y="3708654"/>
              <a:ext cx="2640392" cy="10221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7565043" y="396631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050674" y="396631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8507857" y="396631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8969748" y="3968656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454291" y="396631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254546" y="4176792"/>
              <a:ext cx="257474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Original driver</a:t>
              </a:r>
              <a:endParaRPr lang="en-US" sz="3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68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974211" y="1026942"/>
            <a:ext cx="7253001" cy="4107767"/>
            <a:chOff x="2974211" y="1026942"/>
            <a:chExt cx="7253001" cy="4107767"/>
          </a:xfrm>
        </p:grpSpPr>
        <p:sp>
          <p:nvSpPr>
            <p:cNvPr id="37" name="Rectangle 36"/>
            <p:cNvSpPr/>
            <p:nvPr/>
          </p:nvSpPr>
          <p:spPr>
            <a:xfrm>
              <a:off x="2974211" y="1026942"/>
              <a:ext cx="7253001" cy="4107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41420" y="1249251"/>
              <a:ext cx="4280217" cy="21410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60539" y="1448972"/>
              <a:ext cx="204414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 Kernel</a:t>
              </a:r>
              <a:endParaRPr lang="en-US" sz="3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07854" y="2586886"/>
              <a:ext cx="2640392" cy="5924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643033" y="279180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128664" y="279180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585847" y="279180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047738" y="279415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532281" y="279180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29381" y="1980082"/>
              <a:ext cx="351410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Peripheral interface</a:t>
              </a:r>
              <a:endParaRPr lang="en-US" sz="3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4741509" y="2881806"/>
              <a:ext cx="461892" cy="1084504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203401" y="2879460"/>
              <a:ext cx="212661" cy="108685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665293" y="2877115"/>
              <a:ext cx="0" cy="10800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5908431" y="2902903"/>
              <a:ext cx="218754" cy="1063407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6127185" y="2886489"/>
              <a:ext cx="490027" cy="1079821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7229864" y="3708654"/>
              <a:ext cx="2640392" cy="10221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7565043" y="396631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050674" y="396631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8507857" y="396631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8969748" y="3968656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454291" y="396631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254546" y="4176792"/>
              <a:ext cx="257474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Original driver</a:t>
              </a:r>
              <a:endParaRPr lang="en-US" sz="3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16471" y="4056310"/>
              <a:ext cx="2507088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5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NULL</a:t>
              </a:r>
              <a:endParaRPr lang="en-US" sz="3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54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161</Words>
  <Application>Microsoft Office PowerPoint</Application>
  <PresentationFormat>Widescreen</PresentationFormat>
  <Paragraphs>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vg</dc:creator>
  <cp:lastModifiedBy>vg</cp:lastModifiedBy>
  <cp:revision>66</cp:revision>
  <dcterms:created xsi:type="dcterms:W3CDTF">2014-11-28T14:53:33Z</dcterms:created>
  <dcterms:modified xsi:type="dcterms:W3CDTF">2015-08-01T02:14:33Z</dcterms:modified>
</cp:coreProperties>
</file>