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2FC4-80E1-4E2E-A6DB-5E15F10EB637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CB2F-0087-430A-A81F-0A66F6A4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72378" y="180304"/>
            <a:ext cx="9406696" cy="6568226"/>
            <a:chOff x="572378" y="180304"/>
            <a:chExt cx="9406696" cy="6568226"/>
          </a:xfrm>
        </p:grpSpPr>
        <p:sp>
          <p:nvSpPr>
            <p:cNvPr id="15" name="Rectangle 14"/>
            <p:cNvSpPr/>
            <p:nvPr/>
          </p:nvSpPr>
          <p:spPr>
            <a:xfrm>
              <a:off x="616133" y="180304"/>
              <a:ext cx="9362941" cy="6568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518606" y="3494285"/>
              <a:ext cx="932493" cy="927445"/>
              <a:chOff x="3000850" y="3381727"/>
              <a:chExt cx="932493" cy="927445"/>
            </a:xfrm>
            <a:solidFill>
              <a:schemeClr val="bg1"/>
            </a:solidFill>
          </p:grpSpPr>
          <p:pic>
            <p:nvPicPr>
              <p:cNvPr id="42" name="Picture 20" descr="http://www.clipartbest.com/cliparts/ace/xoL/acexoLMc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230" y="3381727"/>
                <a:ext cx="559113" cy="692339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3000850" y="3832118"/>
                <a:ext cx="595035" cy="4770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4G</a:t>
                </a: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30" name="Picture 6" descr="http://us.cdn3.123rf.com/168nwm/doomu/doomu1405/doomu140500020/28924669-big-conceptual-smart-watch-on-a-white-backgroun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49" y="3681575"/>
              <a:ext cx="1497936" cy="1194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9" name="Picture 10" descr="http://i303.photobucket.com/albums/nn146/razerserver/BlueToot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409" y="3262034"/>
              <a:ext cx="597750" cy="59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1036" name="Picture 12" descr="http://www.clipartbest.com/cliparts/ncX/aRq/ncXaRqBcB.jpe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0257" y="1932694"/>
              <a:ext cx="1294008" cy="78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1042" name="Picture 18" descr="http://www4.pcmag.com/media/images/423989-google-glass.jpg?thumb=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78" y="1548361"/>
              <a:ext cx="1943324" cy="1095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1034" name="Picture 10" descr="http://i303.photobucket.com/albums/nn146/razerserver/BlueToot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64" y="1068494"/>
              <a:ext cx="597750" cy="59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cxnSp>
          <p:nvCxnSpPr>
            <p:cNvPr id="6" name="Straight Connector 5"/>
            <p:cNvCxnSpPr/>
            <p:nvPr/>
          </p:nvCxnSpPr>
          <p:spPr>
            <a:xfrm>
              <a:off x="4439932" y="276895"/>
              <a:ext cx="12879" cy="5937161"/>
            </a:xfrm>
            <a:prstGeom prst="line">
              <a:avLst/>
            </a:prstGeom>
            <a:solidFill>
              <a:schemeClr val="bg1"/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https://encrypted-tbn1.gstatic.com/images?q=tbn:ANd9GcSDqVpr_4lwyeQQvQV3_emppHy3yAuTq4-lk8Ir4z4FDYPCFFI4C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979" y="2825935"/>
              <a:ext cx="1777751" cy="1247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984851" y="5381400"/>
              <a:ext cx="2642069" cy="11079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Space</a:t>
              </a:r>
              <a:endPara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Unrestricted use of </a:t>
              </a:r>
            </a:p>
            <a:p>
              <a:pPr algn="ctr"/>
              <a:r>
                <a:rPr lang="en-IN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 personal devices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4756" y="5354896"/>
              <a:ext cx="3570208" cy="11079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Restricted Space</a:t>
              </a:r>
            </a:p>
            <a:p>
              <a:pPr algn="ctr"/>
              <a:r>
                <a:rPr lang="en-IN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Policies enforced on the use of </a:t>
              </a:r>
            </a:p>
            <a:p>
              <a:pPr algn="ctr"/>
              <a:r>
                <a:rPr lang="en-IN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peripherals on smart devices</a:t>
              </a:r>
              <a:endParaRPr 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6" descr="http://us.cdn3.123rf.com/168nwm/doomu/doomu1405/doomu140500020/28924669-big-conceptual-smart-watch-on-a-white-backgroun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353" y="3351798"/>
              <a:ext cx="1497936" cy="1194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20" name="Picture 10" descr="http://i303.photobucket.com/albums/nn146/razerserver/BlueToot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713" y="2932257"/>
              <a:ext cx="597750" cy="59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21" name="Picture 12" descr="http://www.clipartbest.com/cliparts/ncX/aRq/ncXaRqBcB.jpe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26" y="2039016"/>
              <a:ext cx="1294008" cy="78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23" name="Picture 18" descr="http://www4.pcmag.com/media/images/423989-google-glass.jpg?thumb=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685" y="1654683"/>
              <a:ext cx="1943324" cy="1095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24" name="Picture 10" descr="http://i303.photobucket.com/albums/nn146/razerserver/BlueToot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571" y="1174816"/>
              <a:ext cx="597750" cy="59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sp>
          <p:nvSpPr>
            <p:cNvPr id="8" name="Multiply 7"/>
            <p:cNvSpPr/>
            <p:nvPr/>
          </p:nvSpPr>
          <p:spPr>
            <a:xfrm>
              <a:off x="5446236" y="2833627"/>
              <a:ext cx="660703" cy="766936"/>
            </a:xfrm>
            <a:prstGeom prst="mathMultiply">
              <a:avLst>
                <a:gd name="adj1" fmla="val 137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5606457" y="1044267"/>
              <a:ext cx="660703" cy="766936"/>
            </a:xfrm>
            <a:prstGeom prst="mathMultiply">
              <a:avLst>
                <a:gd name="adj1" fmla="val 137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8833974" y="3365034"/>
              <a:ext cx="660703" cy="766936"/>
            </a:xfrm>
            <a:prstGeom prst="mathMultiply">
              <a:avLst>
                <a:gd name="adj1" fmla="val 137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910969" y="1705066"/>
              <a:ext cx="660703" cy="766936"/>
            </a:xfrm>
            <a:prstGeom prst="mathMultiply">
              <a:avLst>
                <a:gd name="adj1" fmla="val 137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588468" y="1120996"/>
              <a:ext cx="1712890" cy="48463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Arrow 43"/>
            <p:cNvSpPr/>
            <p:nvPr/>
          </p:nvSpPr>
          <p:spPr>
            <a:xfrm rot="10800000">
              <a:off x="3600188" y="4494898"/>
              <a:ext cx="1712890" cy="48463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3689" y="448774"/>
              <a:ext cx="4145687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Check-in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Host inspects and modifies </a:t>
              </a:r>
            </a:p>
            <a:p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guest devices’ configuration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15313" y="4583447"/>
              <a:ext cx="3065455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Check-out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Host restores</a:t>
              </a:r>
            </a:p>
            <a:p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guest devices’ configuration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https://encrypted-tbn1.gstatic.com/images?q=tbn:ANd9GcSDqVpr_4lwyeQQvQV3_emppHy3yAuTq4-lk8Ir4z4FDYPCFFI4C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510" y="2719613"/>
              <a:ext cx="1777751" cy="1247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sp>
          <p:nvSpPr>
            <p:cNvPr id="34" name="Multiply 33"/>
            <p:cNvSpPr/>
            <p:nvPr/>
          </p:nvSpPr>
          <p:spPr>
            <a:xfrm>
              <a:off x="8879371" y="1818927"/>
              <a:ext cx="660703" cy="766936"/>
            </a:xfrm>
            <a:prstGeom prst="mathMultiply">
              <a:avLst>
                <a:gd name="adj1" fmla="val 137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927166" y="3381727"/>
              <a:ext cx="932493" cy="927445"/>
              <a:chOff x="3000850" y="3381727"/>
              <a:chExt cx="932493" cy="927445"/>
            </a:xfrm>
            <a:solidFill>
              <a:schemeClr val="bg1"/>
            </a:solidFill>
          </p:grpSpPr>
          <p:pic>
            <p:nvPicPr>
              <p:cNvPr id="1044" name="Picture 20" descr="http://www.clipartbest.com/cliparts/ace/xoL/acexoLMc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230" y="3381727"/>
                <a:ext cx="559113" cy="692339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000850" y="3832118"/>
                <a:ext cx="595035" cy="4770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4G</a:t>
                </a: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H="1">
              <a:off x="4438866" y="331304"/>
              <a:ext cx="612" cy="471413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3875373" y="852320"/>
              <a:ext cx="1153370" cy="29137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 rot="10800000">
              <a:off x="3847467" y="4842623"/>
              <a:ext cx="1153370" cy="29137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9755811" y="343224"/>
              <a:ext cx="12879" cy="621250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452058" y="343224"/>
              <a:ext cx="530008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4452058" y="6555725"/>
              <a:ext cx="5323445" cy="5293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450135" y="1174816"/>
              <a:ext cx="5367" cy="3562398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62130" y="5239404"/>
              <a:ext cx="3002" cy="133324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3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78568" y="276895"/>
            <a:ext cx="12879" cy="5937161"/>
          </a:xfrm>
          <a:prstGeom prst="line">
            <a:avLst/>
          </a:prstGeom>
          <a:solidFill>
            <a:schemeClr val="bg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8790" y="665361"/>
            <a:ext cx="12685689" cy="4370278"/>
            <a:chOff x="128790" y="665361"/>
            <a:chExt cx="12685689" cy="4370278"/>
          </a:xfrm>
        </p:grpSpPr>
        <p:grpSp>
          <p:nvGrpSpPr>
            <p:cNvPr id="28" name="Group 27"/>
            <p:cNvGrpSpPr/>
            <p:nvPr/>
          </p:nvGrpSpPr>
          <p:grpSpPr>
            <a:xfrm>
              <a:off x="128790" y="665361"/>
              <a:ext cx="12685689" cy="4370278"/>
              <a:chOff x="128790" y="665361"/>
              <a:chExt cx="12685689" cy="437027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28790" y="665361"/>
                <a:ext cx="12685689" cy="43702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167631" y="948470"/>
                <a:ext cx="3028219" cy="2354210"/>
                <a:chOff x="0" y="950617"/>
                <a:chExt cx="3028219" cy="2354210"/>
              </a:xfrm>
            </p:grpSpPr>
            <p:pic>
              <p:nvPicPr>
                <p:cNvPr id="66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67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673" y="1530787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68" name="Group 67"/>
                <p:cNvGrpSpPr/>
                <p:nvPr/>
              </p:nvGrpSpPr>
              <p:grpSpPr>
                <a:xfrm>
                  <a:off x="1959082" y="950617"/>
                  <a:ext cx="1069137" cy="814952"/>
                  <a:chOff x="2238839" y="3392639"/>
                  <a:chExt cx="1069137" cy="814952"/>
                </a:xfrm>
                <a:solidFill>
                  <a:schemeClr val="bg1"/>
                </a:solidFill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238839" y="3807481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70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48863" y="3392639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</p:grpSp>
            <p:pic>
              <p:nvPicPr>
                <p:cNvPr id="69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358003" y="3713361"/>
                <a:ext cx="3134191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Public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Unrestricted use of 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peripherals on smart devices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3180" y="3646168"/>
                <a:ext cx="3506088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Restricted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Policies enforced on the use 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certain peripherals on devices</a:t>
                </a:r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3627104" y="1120996"/>
                <a:ext cx="1712890" cy="484632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72527" y="1443300"/>
                <a:ext cx="1120820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</a:p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check-in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76170" y="1430421"/>
                <a:ext cx="1274708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</a:p>
              <a:p>
                <a:pPr algn="ctr"/>
                <a:r>
                  <a:rPr lang="en-I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check-out</a:t>
                </a:r>
                <a:endParaRPr lang="en-I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3541449" y="2290999"/>
                <a:ext cx="727294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128790" y="1004700"/>
                <a:ext cx="3113609" cy="2300127"/>
                <a:chOff x="0" y="1004700"/>
                <a:chExt cx="3113609" cy="2300127"/>
              </a:xfrm>
            </p:grpSpPr>
            <p:pic>
              <p:nvPicPr>
                <p:cNvPr id="1042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1034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9552" y="1517908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1961367" y="1004700"/>
                  <a:ext cx="1152242" cy="771543"/>
                  <a:chOff x="2241124" y="3446722"/>
                  <a:chExt cx="1152242" cy="771543"/>
                </a:xfrm>
                <a:solidFill>
                  <a:schemeClr val="bg1"/>
                </a:solidFill>
              </p:grpSpPr>
              <p:pic>
                <p:nvPicPr>
                  <p:cNvPr id="1044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4253" y="3446722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241124" y="3818155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" name="Group 49"/>
              <p:cNvGrpSpPr/>
              <p:nvPr/>
            </p:nvGrpSpPr>
            <p:grpSpPr>
              <a:xfrm>
                <a:off x="4531224" y="1127958"/>
                <a:ext cx="3151078" cy="2329269"/>
                <a:chOff x="0" y="975558"/>
                <a:chExt cx="3151078" cy="2329269"/>
              </a:xfrm>
            </p:grpSpPr>
            <p:pic>
              <p:nvPicPr>
                <p:cNvPr id="52" name="Picture 18" descr="http://www4.pcmag.com/media/images/423989-google-glass.jpg?thumb=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932694"/>
                  <a:ext cx="1943324" cy="10954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pic>
              <p:nvPicPr>
                <p:cNvPr id="53" name="Picture 10" descr="http://i303.photobucket.com/albums/nn146/razerserver/BlueTooth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1072" y="1440634"/>
                  <a:ext cx="597750" cy="597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</p:pic>
            <p:grpSp>
              <p:nvGrpSpPr>
                <p:cNvPr id="54" name="Group 53"/>
                <p:cNvGrpSpPr/>
                <p:nvPr/>
              </p:nvGrpSpPr>
              <p:grpSpPr>
                <a:xfrm>
                  <a:off x="2012165" y="975558"/>
                  <a:ext cx="1138913" cy="788080"/>
                  <a:chOff x="2291922" y="3417580"/>
                  <a:chExt cx="1138913" cy="788080"/>
                </a:xfrm>
                <a:solidFill>
                  <a:schemeClr val="bg1"/>
                </a:solidFill>
              </p:grpSpPr>
              <p:pic>
                <p:nvPicPr>
                  <p:cNvPr id="56" name="Picture 20" descr="http://www.clipartbest.com/cliparts/ace/xoL/acexoLMc4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71722" y="3417580"/>
                    <a:ext cx="559113" cy="69233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/>
                </p:spPr>
              </p:pic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291922" y="3805550"/>
                    <a:ext cx="526106" cy="4001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4G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5" name="Picture 2" descr="http://www.clker.com/cliparts/3/N/5/Q/g/K/iphone-md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4597" y="1818927"/>
                  <a:ext cx="802386" cy="1485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/>
              <p:cNvGrpSpPr/>
              <p:nvPr/>
            </p:nvGrpSpPr>
            <p:grpSpPr>
              <a:xfrm>
                <a:off x="3899193" y="838646"/>
                <a:ext cx="4485297" cy="4034884"/>
                <a:chOff x="3899193" y="838646"/>
                <a:chExt cx="4485297" cy="4034884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3899193" y="842213"/>
                  <a:ext cx="4474082" cy="45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3924914" y="4868238"/>
                  <a:ext cx="4448361" cy="5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17663" y="2777494"/>
                  <a:ext cx="7958" cy="20750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3907721" y="840794"/>
                  <a:ext cx="6628" cy="13824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8371922" y="2775346"/>
                  <a:ext cx="12568" cy="20981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8374548" y="838646"/>
                  <a:ext cx="6628" cy="13824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ight Arrow 60"/>
              <p:cNvSpPr/>
              <p:nvPr/>
            </p:nvSpPr>
            <p:spPr>
              <a:xfrm>
                <a:off x="8008275" y="2288851"/>
                <a:ext cx="727294" cy="33490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ultiply 35"/>
              <p:cNvSpPr/>
              <p:nvPr/>
            </p:nvSpPr>
            <p:spPr>
              <a:xfrm>
                <a:off x="5050955" y="2121675"/>
                <a:ext cx="660703" cy="766936"/>
              </a:xfrm>
              <a:prstGeom prst="mathMultiply">
                <a:avLst>
                  <a:gd name="adj1" fmla="val 1377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Multiply 33"/>
              <p:cNvSpPr/>
              <p:nvPr/>
            </p:nvSpPr>
            <p:spPr>
              <a:xfrm>
                <a:off x="6919936" y="1185189"/>
                <a:ext cx="660703" cy="766936"/>
              </a:xfrm>
              <a:prstGeom prst="mathMultiply">
                <a:avLst>
                  <a:gd name="adj1" fmla="val 1377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390424" y="3711214"/>
                <a:ext cx="3147015" cy="95410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Public Space</a:t>
                </a:r>
              </a:p>
              <a:p>
                <a:pPr algn="ctr"/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Configuration of peripherals</a:t>
                </a:r>
              </a:p>
              <a:p>
                <a:pPr algn="ctr"/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estored on device check-out</a:t>
                </a:r>
              </a:p>
            </p:txBody>
          </p:sp>
        </p:grpSp>
        <p:pic>
          <p:nvPicPr>
            <p:cNvPr id="1026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190" y="2902614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869" y="3055013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vg\Desktop\wif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8461" y="2870689"/>
              <a:ext cx="579460" cy="4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1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0" descr="http://www.clipartbest.com/cliparts/ace/xoL/acexoLMc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06" y="2301595"/>
            <a:ext cx="573609" cy="692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6" name="Straight Connector 5"/>
          <p:cNvCxnSpPr/>
          <p:nvPr/>
        </p:nvCxnSpPr>
        <p:spPr>
          <a:xfrm>
            <a:off x="3681786" y="447283"/>
            <a:ext cx="13213" cy="5937161"/>
          </a:xfrm>
          <a:prstGeom prst="line">
            <a:avLst/>
          </a:prstGeom>
          <a:solidFill>
            <a:schemeClr val="bg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809" y="6078448"/>
            <a:ext cx="1917202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Space</a:t>
            </a:r>
            <a:endParaRPr lang="en-I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4256" y="6051944"/>
            <a:ext cx="2442565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Space</a:t>
            </a:r>
          </a:p>
        </p:txBody>
      </p:sp>
      <p:pic>
        <p:nvPicPr>
          <p:cNvPr id="23" name="Picture 18" descr="http://www4.pcmag.com/media/images/423989-google-glass.jpg?thumb=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99" y="2831894"/>
            <a:ext cx="1993709" cy="10954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35" name="Multiply 34"/>
          <p:cNvSpPr/>
          <p:nvPr/>
        </p:nvSpPr>
        <p:spPr>
          <a:xfrm>
            <a:off x="5101137" y="2156853"/>
            <a:ext cx="677833" cy="766936"/>
          </a:xfrm>
          <a:prstGeom prst="mathMultiply">
            <a:avLst>
              <a:gd name="adj1" fmla="val 137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58961" y="2804827"/>
            <a:ext cx="677833" cy="766936"/>
          </a:xfrm>
          <a:prstGeom prst="mathMultiply">
            <a:avLst>
              <a:gd name="adj1" fmla="val 137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08246" y="1291384"/>
            <a:ext cx="1757300" cy="4846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0800000">
            <a:off x="2820270" y="4665286"/>
            <a:ext cx="1757300" cy="4846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0509" y="2555364"/>
            <a:ext cx="209119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Check-in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36772" y="2600787"/>
            <a:ext cx="217577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Check-out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741" y="1725475"/>
            <a:ext cx="619484" cy="1186877"/>
            <a:chOff x="1483142" y="1555087"/>
            <a:chExt cx="603829" cy="1186877"/>
          </a:xfrm>
          <a:solidFill>
            <a:schemeClr val="bg1"/>
          </a:solidFill>
        </p:grpSpPr>
        <p:pic>
          <p:nvPicPr>
            <p:cNvPr id="1044" name="Picture 20" descr="http://www.clipartbest.com/cliparts/ace/xoL/acexoLMc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322" y="2049625"/>
              <a:ext cx="559113" cy="692339"/>
            </a:xfrm>
            <a:prstGeom prst="rect">
              <a:avLst/>
            </a:prstGeom>
            <a:grpFill/>
            <a:ln>
              <a:noFill/>
            </a:ln>
            <a:extLst/>
          </p:spPr>
        </p:pic>
        <p:sp>
          <p:nvSpPr>
            <p:cNvPr id="37" name="TextBox 36"/>
            <p:cNvSpPr txBox="1"/>
            <p:nvPr/>
          </p:nvSpPr>
          <p:spPr>
            <a:xfrm>
              <a:off x="1483142" y="1555087"/>
              <a:ext cx="603829" cy="4770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4G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H="1">
            <a:off x="3515378" y="501692"/>
            <a:ext cx="11072" cy="194566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3060949" y="3206735"/>
            <a:ext cx="1183273" cy="2913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503243" y="513612"/>
            <a:ext cx="48099" cy="204216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570332" y="513612"/>
            <a:ext cx="4971471" cy="1303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492896" y="6726115"/>
            <a:ext cx="4923862" cy="2733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487741" y="3794943"/>
            <a:ext cx="13912" cy="291710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http://www4.pcmag.com/media/images/423989-google-glass.jpg?thumb=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83" y="2710078"/>
            <a:ext cx="1993709" cy="10954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48" name="Picture 2" descr="https://encrypted-tbn1.gstatic.com/images?q=tbn:ANd9GcSDqVpr_4lwyeQQvQV3_emppHy3yAuTq4-lk8Ir4z4FDYPCFFI4C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80" y="2869914"/>
            <a:ext cx="1491751" cy="10464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0" name="Picture 2" descr="https://encrypted-tbn1.gstatic.com/images?q=tbn:ANd9GcSDqVpr_4lwyeQQvQV3_emppHy3yAuTq4-lk8Ir4z4FDYPCFFI4C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86" y="2800415"/>
            <a:ext cx="1491751" cy="10464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51" name="Straight Connector 50"/>
          <p:cNvCxnSpPr/>
          <p:nvPr/>
        </p:nvCxnSpPr>
        <p:spPr>
          <a:xfrm flipH="1">
            <a:off x="8424282" y="3807937"/>
            <a:ext cx="13560" cy="291710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7779393" y="3095807"/>
            <a:ext cx="1154664" cy="2913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8" descr="http://www4.pcmag.com/media/images/423989-google-glass.jpg?thumb=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496" y="2754052"/>
            <a:ext cx="1945504" cy="10954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62" name="Picture 2" descr="https://encrypted-tbn1.gstatic.com/images?q=tbn:ANd9GcSDqVpr_4lwyeQQvQV3_emppHy3yAuTq4-lk8Ir4z4FDYPCFFI4C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6" y="2988839"/>
            <a:ext cx="1491751" cy="104645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63" name="Picture 20" descr="http://www.clipartbest.com/cliparts/ace/xoL/acexoLMc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662" y="2341437"/>
            <a:ext cx="573609" cy="692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8244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3678" y="-9083"/>
            <a:ext cx="10490795" cy="7015190"/>
            <a:chOff x="1473678" y="-9083"/>
            <a:chExt cx="10490795" cy="7015190"/>
          </a:xfrm>
        </p:grpSpPr>
        <p:grpSp>
          <p:nvGrpSpPr>
            <p:cNvPr id="2" name="Group 1"/>
            <p:cNvGrpSpPr/>
            <p:nvPr/>
          </p:nvGrpSpPr>
          <p:grpSpPr>
            <a:xfrm>
              <a:off x="1473678" y="-9083"/>
              <a:ext cx="10490795" cy="7015190"/>
              <a:chOff x="1473678" y="-9083"/>
              <a:chExt cx="10490795" cy="70151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483056" y="-9083"/>
                <a:ext cx="10481417" cy="7015190"/>
                <a:chOff x="1483056" y="-9083"/>
                <a:chExt cx="10481417" cy="701519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483056" y="-9083"/>
                  <a:ext cx="10481417" cy="7015190"/>
                  <a:chOff x="1483056" y="196981"/>
                  <a:chExt cx="10481417" cy="7015190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1483056" y="196981"/>
                    <a:ext cx="10481417" cy="70151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483056" y="196981"/>
                    <a:ext cx="10288234" cy="6390901"/>
                    <a:chOff x="1483056" y="70369"/>
                    <a:chExt cx="10288234" cy="639090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483056" y="70369"/>
                      <a:ext cx="10288234" cy="6390901"/>
                      <a:chOff x="1483056" y="215961"/>
                      <a:chExt cx="10288234" cy="6390901"/>
                    </a:xfrm>
                  </p:grpSpPr>
                  <p:sp>
                    <p:nvSpPr>
                      <p:cNvPr id="4" name="Rounded Rectangle 3"/>
                      <p:cNvSpPr/>
                      <p:nvPr/>
                    </p:nvSpPr>
                    <p:spPr>
                      <a:xfrm>
                        <a:off x="2768958" y="669701"/>
                        <a:ext cx="9002332" cy="5937161"/>
                      </a:xfrm>
                      <a:prstGeom prst="roundRect">
                        <a:avLst>
                          <a:gd name="adj" fmla="val 1266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>
                        <a:stCxn id="4" idx="0"/>
                        <a:endCxn id="4" idx="2"/>
                      </p:cNvCxnSpPr>
                      <p:nvPr/>
                    </p:nvCxnSpPr>
                    <p:spPr>
                      <a:xfrm>
                        <a:off x="7270124" y="669701"/>
                        <a:ext cx="0" cy="5937161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246050" y="215961"/>
                        <a:ext cx="210025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IN" sz="2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Guest device</a:t>
                        </a:r>
                        <a:endPara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8341538" y="627301"/>
                        <a:ext cx="2358339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IN" sz="27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Secure world</a:t>
                        </a:r>
                      </a:p>
                      <a:p>
                        <a:pPr algn="ctr"/>
                        <a:r>
                          <a:rPr lang="en-IN" sz="27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(Trusted)</a:t>
                        </a:r>
                        <a:endParaRPr lang="en-US" sz="27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3812319" y="627300"/>
                        <a:ext cx="2492991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IN" sz="27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Normal world </a:t>
                        </a:r>
                      </a:p>
                      <a:p>
                        <a:pPr algn="ctr"/>
                        <a:r>
                          <a:rPr lang="en-IN" sz="27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(Untrusted)</a:t>
                        </a:r>
                        <a:endParaRPr lang="en-US" sz="27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1" name="Straight Connector 10"/>
                      <p:cNvCxnSpPr/>
                      <p:nvPr/>
                    </p:nvCxnSpPr>
                    <p:spPr>
                      <a:xfrm flipH="1" flipV="1">
                        <a:off x="2765837" y="4375049"/>
                        <a:ext cx="4530340" cy="2813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Rounded Rectangle 19"/>
                      <p:cNvSpPr/>
                      <p:nvPr/>
                    </p:nvSpPr>
                    <p:spPr>
                      <a:xfrm>
                        <a:off x="3321735" y="1967751"/>
                        <a:ext cx="1691802" cy="146940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20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UI App: Check-in &amp; Check-out</a:t>
                        </a:r>
                        <a:endPara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" name="Rounded Rectangle 22"/>
                      <p:cNvSpPr/>
                      <p:nvPr/>
                    </p:nvSpPr>
                    <p:spPr>
                      <a:xfrm>
                        <a:off x="4216731" y="4545374"/>
                        <a:ext cx="1895505" cy="834693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20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Kernel </a:t>
                        </a:r>
                      </a:p>
                      <a:p>
                        <a:pPr algn="ctr"/>
                        <a:r>
                          <a:rPr lang="en-IN" sz="20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Module</a:t>
                        </a:r>
                        <a:endPara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2811622" y="4403184"/>
                        <a:ext cx="982961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IN" sz="20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OS </a:t>
                        </a:r>
                      </a:p>
                      <a:p>
                        <a:r>
                          <a:rPr lang="en-IN" sz="20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Kernel</a:t>
                        </a:r>
                        <a:endPara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 flipH="1">
                        <a:off x="2754371" y="5526481"/>
                        <a:ext cx="9016919" cy="46444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Round Diagonal Corner Rectangle 31"/>
                      <p:cNvSpPr/>
                      <p:nvPr/>
                    </p:nvSpPr>
                    <p:spPr>
                      <a:xfrm>
                        <a:off x="3093752" y="5711482"/>
                        <a:ext cx="4024502" cy="703385"/>
                      </a:xfrm>
                      <a:prstGeom prst="round2Diag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4" name="Round Diagonal Corner Rectangle 33"/>
                      <p:cNvSpPr/>
                      <p:nvPr/>
                    </p:nvSpPr>
                    <p:spPr>
                      <a:xfrm>
                        <a:off x="7481670" y="5723202"/>
                        <a:ext cx="3969072" cy="703385"/>
                      </a:xfrm>
                      <a:prstGeom prst="round2Diag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3379436" y="5714461"/>
                        <a:ext cx="1906291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IN" sz="20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Normal-world </a:t>
                        </a:r>
                      </a:p>
                      <a:p>
                        <a:pPr algn="ctr"/>
                        <a:r>
                          <a:rPr lang="en-IN" sz="20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memory</a:t>
                        </a:r>
                        <a:endPara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7" name="Rounded Rectangle 36"/>
                      <p:cNvSpPr/>
                      <p:nvPr/>
                    </p:nvSpPr>
                    <p:spPr>
                      <a:xfrm>
                        <a:off x="8033438" y="1813858"/>
                        <a:ext cx="3105923" cy="874066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25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Authentication </a:t>
                        </a:r>
                      </a:p>
                    </p:txBody>
                  </p:sp>
                  <p:sp>
                    <p:nvSpPr>
                      <p:cNvPr id="40" name="Rounded Rectangle 39"/>
                      <p:cNvSpPr/>
                      <p:nvPr/>
                    </p:nvSpPr>
                    <p:spPr>
                      <a:xfrm>
                        <a:off x="8045160" y="4020141"/>
                        <a:ext cx="3094202" cy="874066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25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Verification </a:t>
                        </a:r>
                      </a:p>
                      <a:p>
                        <a:pPr algn="ctr"/>
                        <a:r>
                          <a:rPr lang="en-IN" sz="25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Token Support</a:t>
                        </a:r>
                        <a:endParaRPr lang="en-US" sz="2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1" name="Rounded Rectangle 40"/>
                      <p:cNvSpPr/>
                      <p:nvPr/>
                    </p:nvSpPr>
                    <p:spPr>
                      <a:xfrm>
                        <a:off x="8056884" y="2906444"/>
                        <a:ext cx="3082478" cy="874066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2500" b="1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Remote Memory Operation Support</a:t>
                        </a:r>
                        <a:endParaRPr lang="en-US" sz="2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" name="Left-Right Arrow 41"/>
                      <p:cNvSpPr/>
                      <p:nvPr/>
                    </p:nvSpPr>
                    <p:spPr>
                      <a:xfrm rot="18024162">
                        <a:off x="5892035" y="4650769"/>
                        <a:ext cx="2859074" cy="461236"/>
                      </a:xfrm>
                      <a:prstGeom prst="leftRightArrow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483056" y="1214173"/>
                        <a:ext cx="1114216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IN" sz="2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Host’s</a:t>
                        </a:r>
                      </a:p>
                      <a:p>
                        <a:pPr algn="ctr"/>
                        <a:r>
                          <a:rPr lang="en-IN" sz="2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policy</a:t>
                        </a:r>
                      </a:p>
                      <a:p>
                        <a:pPr algn="ctr"/>
                        <a:r>
                          <a:rPr lang="en-IN" sz="2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server</a:t>
                        </a:r>
                        <a:endPara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46" name="Straight Arrow Connector 45"/>
                      <p:cNvCxnSpPr/>
                      <p:nvPr/>
                    </p:nvCxnSpPr>
                    <p:spPr>
                      <a:xfrm flipH="1">
                        <a:off x="4614203" y="3423170"/>
                        <a:ext cx="1" cy="11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stealth" w="lg" len="lg"/>
                        <a:tailEnd type="stealth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5680256" y="1723214"/>
                      <a:ext cx="1368000" cy="111148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5471829" y="1980624"/>
                      <a:ext cx="1368000" cy="111148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5270196" y="2194408"/>
                      <a:ext cx="1368000" cy="111148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user apps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546166" y="2668944"/>
                  <a:ext cx="756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553751" y="1938956"/>
                  <a:ext cx="540000" cy="54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5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35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016003" y="4373642"/>
                  <a:ext cx="540000" cy="54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5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en-US" sz="35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320979" y="3445627"/>
                  <a:ext cx="540000" cy="54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5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sz="35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799890" y="6396906"/>
                  <a:ext cx="8971400" cy="398069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5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ARM </a:t>
                  </a:r>
                  <a:r>
                    <a:rPr lang="en-IN" sz="2500" b="1" dirty="0" err="1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TrustZone</a:t>
                  </a:r>
                  <a:endParaRPr lang="en-US" sz="25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522880" y="4940103"/>
                  <a:ext cx="540000" cy="54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500" b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en-US" sz="35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45" name="Picture 2" descr="http://findicons.com/files/icons/1714/dropline_neu/128/network_server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3678" y="2125063"/>
                <a:ext cx="1221069" cy="12392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Arc 13"/>
            <p:cNvSpPr/>
            <p:nvPr/>
          </p:nvSpPr>
          <p:spPr>
            <a:xfrm flipH="1" flipV="1">
              <a:off x="5344243" y="3745749"/>
              <a:ext cx="3856008" cy="2634273"/>
            </a:xfrm>
            <a:prstGeom prst="arc">
              <a:avLst>
                <a:gd name="adj1" fmla="val 10829053"/>
                <a:gd name="adj2" fmla="val 21407198"/>
              </a:avLst>
            </a:prstGeom>
            <a:ln w="254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41831" y="5519485"/>
              <a:ext cx="1879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Secure-world </a:t>
              </a:r>
            </a:p>
            <a:p>
              <a:pPr algn="ctr"/>
              <a:r>
                <a:rPr lang="en-IN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5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751" y="579550"/>
            <a:ext cx="7371013" cy="5342668"/>
            <a:chOff x="2420751" y="579550"/>
            <a:chExt cx="7371013" cy="5342668"/>
          </a:xfrm>
        </p:grpSpPr>
        <p:sp>
          <p:nvSpPr>
            <p:cNvPr id="60" name="Rectangle 59"/>
            <p:cNvSpPr/>
            <p:nvPr/>
          </p:nvSpPr>
          <p:spPr>
            <a:xfrm>
              <a:off x="2420751" y="579550"/>
              <a:ext cx="7358134" cy="5342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findicons.com/files/icons/1714/dropline_neu/128/networ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630" y="2652076"/>
              <a:ext cx="1755069" cy="1781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clker.com/cliparts/3/N/5/Q/g/K/iphone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194" y="1147836"/>
              <a:ext cx="802386" cy="150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http://www4.pcmag.com/media/images/423989-google-glass.jpg?thumb=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440" y="2840414"/>
              <a:ext cx="1943324" cy="1111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pic>
          <p:nvPicPr>
            <p:cNvPr id="7" name="Picture 6" descr="http://us.cdn3.123rf.com/168nwm/doomu/doomu1405/doomu140500020/28924669-big-conceptual-smart-watch-on-a-white-background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575" y="4441316"/>
              <a:ext cx="1497936" cy="121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sp>
          <p:nvSpPr>
            <p:cNvPr id="20" name="TextBox 19"/>
            <p:cNvSpPr txBox="1"/>
            <p:nvPr/>
          </p:nvSpPr>
          <p:spPr>
            <a:xfrm>
              <a:off x="2607495" y="1913402"/>
              <a:ext cx="19343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Host’s policy</a:t>
              </a:r>
            </a:p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4184987" y="1695761"/>
              <a:ext cx="2295524" cy="170050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4162419" y="3719106"/>
              <a:ext cx="2310668" cy="15076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026" idx="3"/>
            </p:cNvCxnSpPr>
            <p:nvPr/>
          </p:nvCxnSpPr>
          <p:spPr>
            <a:xfrm flipH="1">
              <a:off x="4188699" y="3542648"/>
              <a:ext cx="23073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160593" y="4452021"/>
              <a:ext cx="2820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Remote memory </a:t>
              </a:r>
            </a:p>
            <a:p>
              <a:r>
                <a:rPr lang="en-IN" sz="2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ead &amp; write </a:t>
              </a:r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operations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555543" y="1062462"/>
              <a:ext cx="1279678" cy="1463002"/>
              <a:chOff x="6555543" y="920793"/>
              <a:chExt cx="1279678" cy="146300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555543" y="1218421"/>
                <a:ext cx="1279678" cy="1165374"/>
                <a:chOff x="5739618" y="898719"/>
                <a:chExt cx="1279678" cy="114831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739618" y="898719"/>
                  <a:ext cx="1276032" cy="76926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4" idx="0"/>
                  <a:endCxn id="4" idx="2"/>
                </p:cNvCxnSpPr>
                <p:nvPr/>
              </p:nvCxnSpPr>
              <p:spPr>
                <a:xfrm>
                  <a:off x="6377634" y="898719"/>
                  <a:ext cx="0" cy="769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5751797" y="1119754"/>
                  <a:ext cx="598241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SW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392091" y="1119754"/>
                  <a:ext cx="612668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741296" y="1667987"/>
                  <a:ext cx="1278000" cy="3600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01514" y="1652780"/>
                  <a:ext cx="1154483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ARM TZ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Curved Down Arrow 58"/>
              <p:cNvSpPr/>
              <p:nvPr/>
            </p:nvSpPr>
            <p:spPr>
              <a:xfrm>
                <a:off x="6774179" y="920793"/>
                <a:ext cx="902094" cy="500317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553395" y="2644415"/>
              <a:ext cx="1279678" cy="1463002"/>
              <a:chOff x="6555543" y="920793"/>
              <a:chExt cx="1279678" cy="146300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555543" y="1218421"/>
                <a:ext cx="1279678" cy="1165374"/>
                <a:chOff x="5739618" y="898719"/>
                <a:chExt cx="1279678" cy="1148314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5739618" y="898719"/>
                  <a:ext cx="1276032" cy="76926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>
                  <a:stCxn id="52" idx="0"/>
                  <a:endCxn id="52" idx="2"/>
                </p:cNvCxnSpPr>
                <p:nvPr/>
              </p:nvCxnSpPr>
              <p:spPr>
                <a:xfrm>
                  <a:off x="6377634" y="898719"/>
                  <a:ext cx="0" cy="769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751797" y="1119754"/>
                  <a:ext cx="598241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SW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392091" y="1119754"/>
                  <a:ext cx="612668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741296" y="1667987"/>
                  <a:ext cx="1278000" cy="3600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801514" y="1652780"/>
                  <a:ext cx="1154483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ARM TZ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Curved Down Arrow 49"/>
              <p:cNvSpPr/>
              <p:nvPr/>
            </p:nvSpPr>
            <p:spPr>
              <a:xfrm>
                <a:off x="6774179" y="920793"/>
                <a:ext cx="902094" cy="500317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247" y="4187734"/>
              <a:ext cx="1279678" cy="1463002"/>
              <a:chOff x="6555543" y="920793"/>
              <a:chExt cx="1279678" cy="146300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555543" y="1218421"/>
                <a:ext cx="1279678" cy="1165374"/>
                <a:chOff x="5739618" y="898719"/>
                <a:chExt cx="1279678" cy="1148314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5739618" y="898719"/>
                  <a:ext cx="1276032" cy="76926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>
                  <a:stCxn id="67" idx="0"/>
                  <a:endCxn id="67" idx="2"/>
                </p:cNvCxnSpPr>
                <p:nvPr/>
              </p:nvCxnSpPr>
              <p:spPr>
                <a:xfrm>
                  <a:off x="6377634" y="898719"/>
                  <a:ext cx="0" cy="769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5751797" y="1119754"/>
                  <a:ext cx="598241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SW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392091" y="1119754"/>
                  <a:ext cx="612668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5741296" y="1667987"/>
                  <a:ext cx="1278000" cy="3600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5801514" y="1652780"/>
                  <a:ext cx="1154483" cy="394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ARM TZ</a:t>
                  </a:r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6" name="Curved Down Arrow 65"/>
              <p:cNvSpPr/>
              <p:nvPr/>
            </p:nvSpPr>
            <p:spPr>
              <a:xfrm>
                <a:off x="6774179" y="920793"/>
                <a:ext cx="902094" cy="500317"/>
              </a:xfrm>
              <a:prstGeom prst="curved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4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57268" y="281354"/>
            <a:ext cx="5444197" cy="6386732"/>
            <a:chOff x="2757268" y="281354"/>
            <a:chExt cx="5444197" cy="6386732"/>
          </a:xfrm>
        </p:grpSpPr>
        <p:sp>
          <p:nvSpPr>
            <p:cNvPr id="37" name="Rectangle 36"/>
            <p:cNvSpPr/>
            <p:nvPr/>
          </p:nvSpPr>
          <p:spPr>
            <a:xfrm>
              <a:off x="2757268" y="281354"/>
              <a:ext cx="5444197" cy="6386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859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07854" y="2917857"/>
              <a:ext cx="2640392" cy="884515"/>
              <a:chOff x="2083427" y="2949520"/>
              <a:chExt cx="2640392" cy="8845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83427" y="2949520"/>
                <a:ext cx="2640392" cy="88451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18606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04237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61420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23311" y="330412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07854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929381" y="2275506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060" y="4544870"/>
              <a:ext cx="2640392" cy="18981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27239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12870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70053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31944" y="489947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16487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8712" y="5789864"/>
              <a:ext cx="24256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Device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3331977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3329631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3327286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27185" y="3353074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17212" y="3336660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3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757269" y="281354"/>
            <a:ext cx="7652824" cy="6386732"/>
            <a:chOff x="2757269" y="281354"/>
            <a:chExt cx="7652824" cy="6386732"/>
          </a:xfrm>
        </p:grpSpPr>
        <p:sp>
          <p:nvSpPr>
            <p:cNvPr id="58" name="Rectangle 57"/>
            <p:cNvSpPr/>
            <p:nvPr/>
          </p:nvSpPr>
          <p:spPr>
            <a:xfrm>
              <a:off x="2757269" y="281354"/>
              <a:ext cx="7652824" cy="6386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859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07854" y="2917857"/>
              <a:ext cx="2640392" cy="884515"/>
              <a:chOff x="2083427" y="2949520"/>
              <a:chExt cx="2640392" cy="8845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83427" y="2949520"/>
                <a:ext cx="2640392" cy="88451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18606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04237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61420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23311" y="330412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07854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929381" y="2275506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246278" y="4544870"/>
              <a:ext cx="2640392" cy="1898133"/>
              <a:chOff x="7063398" y="4544870"/>
              <a:chExt cx="2640392" cy="18981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063398" y="4544870"/>
                <a:ext cx="2640392" cy="18981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356374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842005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299188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761079" y="489947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245622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46516" y="5339697"/>
                <a:ext cx="23615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Original </a:t>
                </a:r>
              </a:p>
              <a:p>
                <a:pPr algn="ctr"/>
                <a:r>
                  <a:rPr lang="en-IN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IN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evice driver</a:t>
                </a:r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345991" y="4542526"/>
              <a:ext cx="2640392" cy="1898133"/>
              <a:chOff x="7063398" y="4544870"/>
              <a:chExt cx="2640392" cy="189813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063398" y="4544870"/>
                <a:ext cx="2640392" cy="18981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356374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842005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299188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761079" y="489947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9245622" y="489712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14454" y="5395968"/>
                <a:ext cx="23615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Dummy </a:t>
                </a:r>
              </a:p>
              <a:p>
                <a:pPr algn="ctr"/>
                <a:r>
                  <a:rPr lang="en-IN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device driver</a:t>
                </a:r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4741509" y="3331977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203401" y="3329631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665293" y="3327286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127185" y="3353074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617212" y="3336660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7268" y="281354"/>
            <a:ext cx="7427741" cy="6386732"/>
            <a:chOff x="2757268" y="281354"/>
            <a:chExt cx="7427741" cy="6386732"/>
          </a:xfrm>
        </p:grpSpPr>
        <p:sp>
          <p:nvSpPr>
            <p:cNvPr id="30" name="Rectangle 29"/>
            <p:cNvSpPr/>
            <p:nvPr/>
          </p:nvSpPr>
          <p:spPr>
            <a:xfrm>
              <a:off x="2757268" y="281354"/>
              <a:ext cx="7427741" cy="6386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1024" y="4901487"/>
              <a:ext cx="25070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NULL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1420" y="1249251"/>
              <a:ext cx="4280217" cy="2859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0539" y="1448972"/>
              <a:ext cx="20441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 Kernel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07854" y="2917857"/>
              <a:ext cx="2640392" cy="884515"/>
              <a:chOff x="2083427" y="2949520"/>
              <a:chExt cx="2640392" cy="8845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83427" y="2949520"/>
                <a:ext cx="2640392" cy="88451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18606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04237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61420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23311" y="330412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07854" y="33017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929381" y="2275506"/>
              <a:ext cx="3514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Peripheral interface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75942" y="4544870"/>
              <a:ext cx="2640392" cy="18981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426714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12345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69528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831419" y="489947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315962" y="489712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4796" y="5367831"/>
              <a:ext cx="23615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Original </a:t>
              </a:r>
            </a:p>
            <a:p>
              <a:pPr algn="ctr"/>
              <a:r>
                <a:rPr lang="en-IN" sz="3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device driver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41509" y="3331977"/>
              <a:ext cx="626557" cy="15651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03401" y="3329631"/>
              <a:ext cx="329330" cy="15346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65293" y="3327286"/>
              <a:ext cx="0" cy="1537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782613" y="3353074"/>
              <a:ext cx="344572" cy="1544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954899" y="3336660"/>
              <a:ext cx="662313" cy="1560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8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177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</dc:creator>
  <cp:lastModifiedBy>vg</cp:lastModifiedBy>
  <cp:revision>56</cp:revision>
  <dcterms:created xsi:type="dcterms:W3CDTF">2014-11-28T14:53:33Z</dcterms:created>
  <dcterms:modified xsi:type="dcterms:W3CDTF">2014-12-05T20:34:53Z</dcterms:modified>
</cp:coreProperties>
</file>