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6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9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1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4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2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32FC4-80E1-4E2E-A6DB-5E15F10EB637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478568" y="276895"/>
            <a:ext cx="12879" cy="5937161"/>
          </a:xfrm>
          <a:prstGeom prst="line">
            <a:avLst/>
          </a:prstGeom>
          <a:solidFill>
            <a:schemeClr val="bg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28790" y="665361"/>
            <a:ext cx="12685689" cy="4370278"/>
            <a:chOff x="128790" y="665361"/>
            <a:chExt cx="12685689" cy="4370278"/>
          </a:xfrm>
        </p:grpSpPr>
        <p:grpSp>
          <p:nvGrpSpPr>
            <p:cNvPr id="28" name="Group 27"/>
            <p:cNvGrpSpPr/>
            <p:nvPr/>
          </p:nvGrpSpPr>
          <p:grpSpPr>
            <a:xfrm>
              <a:off x="128790" y="665361"/>
              <a:ext cx="12685689" cy="4370278"/>
              <a:chOff x="128790" y="665361"/>
              <a:chExt cx="12685689" cy="437027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28790" y="665361"/>
                <a:ext cx="12685689" cy="43702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167631" y="948470"/>
                <a:ext cx="3028219" cy="2354210"/>
                <a:chOff x="0" y="950617"/>
                <a:chExt cx="3028219" cy="2354210"/>
              </a:xfrm>
            </p:grpSpPr>
            <p:pic>
              <p:nvPicPr>
                <p:cNvPr id="66" name="Picture 18" descr="http://www4.pcmag.com/media/images/423989-google-glass.jpg?thumb=y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932694"/>
                  <a:ext cx="1943324" cy="10954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pic>
              <p:nvPicPr>
                <p:cNvPr id="67" name="Picture 10" descr="http://i303.photobucket.com/albums/nn146/razerserver/BlueTooth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673" y="1530787"/>
                  <a:ext cx="597750" cy="597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grpSp>
              <p:nvGrpSpPr>
                <p:cNvPr id="68" name="Group 67"/>
                <p:cNvGrpSpPr/>
                <p:nvPr/>
              </p:nvGrpSpPr>
              <p:grpSpPr>
                <a:xfrm>
                  <a:off x="1959082" y="950617"/>
                  <a:ext cx="1069137" cy="814952"/>
                  <a:chOff x="2238839" y="3392639"/>
                  <a:chExt cx="1069137" cy="814952"/>
                </a:xfrm>
                <a:solidFill>
                  <a:schemeClr val="bg1"/>
                </a:solidFill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238839" y="3807481"/>
                    <a:ext cx="526106" cy="4001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4G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70" name="Picture 20" descr="http://www.clipartbest.com/cliparts/ace/xoL/acexoLMc4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48863" y="3392639"/>
                    <a:ext cx="559113" cy="69233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/>
                </p:spPr>
              </p:pic>
            </p:grpSp>
            <p:pic>
              <p:nvPicPr>
                <p:cNvPr id="69" name="Picture 2" descr="http://www.clker.com/cliparts/3/N/5/Q/g/K/iphone-md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34597" y="1818927"/>
                  <a:ext cx="802386" cy="1485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" name="TextBox 6"/>
              <p:cNvSpPr txBox="1"/>
              <p:nvPr/>
            </p:nvSpPr>
            <p:spPr>
              <a:xfrm>
                <a:off x="358003" y="3713361"/>
                <a:ext cx="3134191" cy="95410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Public Space</a:t>
                </a:r>
              </a:p>
              <a:p>
                <a:pPr algn="ctr"/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Unrestricted use of </a:t>
                </a:r>
              </a:p>
              <a:p>
                <a:pPr algn="ctr"/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peripherals on smart devices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53180" y="3646168"/>
                <a:ext cx="3506088" cy="95410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Restricted Space</a:t>
                </a:r>
              </a:p>
              <a:p>
                <a:pPr algn="ctr"/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Policies enforced on the use </a:t>
                </a:r>
              </a:p>
              <a:p>
                <a:pPr algn="ctr"/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of certain peripherals on devices</a:t>
                </a:r>
              </a:p>
            </p:txBody>
          </p:sp>
          <p:sp>
            <p:nvSpPr>
              <p:cNvPr id="11" name="Right Arrow 10"/>
              <p:cNvSpPr/>
              <p:nvPr/>
            </p:nvSpPr>
            <p:spPr>
              <a:xfrm>
                <a:off x="3627104" y="1120996"/>
                <a:ext cx="1712890" cy="484632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972527" y="1443300"/>
                <a:ext cx="1120820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Device </a:t>
                </a:r>
              </a:p>
              <a:p>
                <a:pPr algn="ctr"/>
                <a:r>
                  <a:rPr lang="en-I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check-in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376170" y="1430421"/>
                <a:ext cx="1274708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Device </a:t>
                </a:r>
              </a:p>
              <a:p>
                <a:pPr algn="ctr"/>
                <a:r>
                  <a:rPr lang="en-I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check-out</a:t>
                </a:r>
                <a:endParaRPr lang="en-I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3541449" y="2290999"/>
                <a:ext cx="727294" cy="33490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128790" y="1004700"/>
                <a:ext cx="3113609" cy="2300127"/>
                <a:chOff x="0" y="1004700"/>
                <a:chExt cx="3113609" cy="2300127"/>
              </a:xfrm>
            </p:grpSpPr>
            <p:pic>
              <p:nvPicPr>
                <p:cNvPr id="1042" name="Picture 18" descr="http://www4.pcmag.com/media/images/423989-google-glass.jpg?thumb=y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932694"/>
                  <a:ext cx="1943324" cy="10954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pic>
              <p:nvPicPr>
                <p:cNvPr id="1034" name="Picture 10" descr="http://i303.photobucket.com/albums/nn146/razerserver/BlueTooth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9552" y="1517908"/>
                  <a:ext cx="597750" cy="597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1961367" y="1004700"/>
                  <a:ext cx="1152242" cy="771543"/>
                  <a:chOff x="2241124" y="3446722"/>
                  <a:chExt cx="1152242" cy="771543"/>
                </a:xfrm>
                <a:solidFill>
                  <a:schemeClr val="bg1"/>
                </a:solidFill>
              </p:grpSpPr>
              <p:pic>
                <p:nvPicPr>
                  <p:cNvPr id="1044" name="Picture 20" descr="http://www.clipartbest.com/cliparts/ace/xoL/acexoLMc4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4253" y="3446722"/>
                    <a:ext cx="559113" cy="69233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/>
                </p:spPr>
              </p:pic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241124" y="3818155"/>
                    <a:ext cx="526106" cy="4001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4G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2" name="Picture 2" descr="http://www.clker.com/cliparts/3/N/5/Q/g/K/iphone-md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34597" y="1818927"/>
                  <a:ext cx="802386" cy="1485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0" name="Group 49"/>
              <p:cNvGrpSpPr/>
              <p:nvPr/>
            </p:nvGrpSpPr>
            <p:grpSpPr>
              <a:xfrm>
                <a:off x="4531224" y="1127958"/>
                <a:ext cx="3151078" cy="2329269"/>
                <a:chOff x="0" y="975558"/>
                <a:chExt cx="3151078" cy="2329269"/>
              </a:xfrm>
            </p:grpSpPr>
            <p:pic>
              <p:nvPicPr>
                <p:cNvPr id="52" name="Picture 18" descr="http://www4.pcmag.com/media/images/423989-google-glass.jpg?thumb=y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932694"/>
                  <a:ext cx="1943324" cy="10954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pic>
              <p:nvPicPr>
                <p:cNvPr id="53" name="Picture 10" descr="http://i303.photobucket.com/albums/nn146/razerserver/BlueTooth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1072" y="1440634"/>
                  <a:ext cx="597750" cy="597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grpSp>
              <p:nvGrpSpPr>
                <p:cNvPr id="54" name="Group 53"/>
                <p:cNvGrpSpPr/>
                <p:nvPr/>
              </p:nvGrpSpPr>
              <p:grpSpPr>
                <a:xfrm>
                  <a:off x="2012165" y="975558"/>
                  <a:ext cx="1138913" cy="788080"/>
                  <a:chOff x="2291922" y="3417580"/>
                  <a:chExt cx="1138913" cy="788080"/>
                </a:xfrm>
                <a:solidFill>
                  <a:schemeClr val="bg1"/>
                </a:solidFill>
              </p:grpSpPr>
              <p:pic>
                <p:nvPicPr>
                  <p:cNvPr id="56" name="Picture 20" descr="http://www.clipartbest.com/cliparts/ace/xoL/acexoLMc4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71722" y="3417580"/>
                    <a:ext cx="559113" cy="69233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/>
                </p:spPr>
              </p:pic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2291922" y="3805550"/>
                    <a:ext cx="526106" cy="4001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4G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55" name="Picture 2" descr="http://www.clker.com/cliparts/3/N/5/Q/g/K/iphone-md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34597" y="1818927"/>
                  <a:ext cx="802386" cy="1485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Group 26"/>
              <p:cNvGrpSpPr/>
              <p:nvPr/>
            </p:nvGrpSpPr>
            <p:grpSpPr>
              <a:xfrm>
                <a:off x="3899193" y="838646"/>
                <a:ext cx="4485297" cy="4034884"/>
                <a:chOff x="3899193" y="838646"/>
                <a:chExt cx="4485297" cy="4034884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3899193" y="842213"/>
                  <a:ext cx="4474082" cy="45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3924914" y="4868238"/>
                  <a:ext cx="4448361" cy="52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917663" y="2777494"/>
                  <a:ext cx="7958" cy="20750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3907721" y="840794"/>
                  <a:ext cx="6628" cy="13824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>
                  <a:off x="8371922" y="2775346"/>
                  <a:ext cx="12568" cy="20981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8374548" y="838646"/>
                  <a:ext cx="6628" cy="13824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ight Arrow 60"/>
              <p:cNvSpPr/>
              <p:nvPr/>
            </p:nvSpPr>
            <p:spPr>
              <a:xfrm>
                <a:off x="8008275" y="2288851"/>
                <a:ext cx="727294" cy="33490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Multiply 35"/>
              <p:cNvSpPr/>
              <p:nvPr/>
            </p:nvSpPr>
            <p:spPr>
              <a:xfrm>
                <a:off x="5050955" y="2121675"/>
                <a:ext cx="660703" cy="766936"/>
              </a:xfrm>
              <a:prstGeom prst="mathMultiply">
                <a:avLst>
                  <a:gd name="adj1" fmla="val 13774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Multiply 33"/>
              <p:cNvSpPr/>
              <p:nvPr/>
            </p:nvSpPr>
            <p:spPr>
              <a:xfrm>
                <a:off x="6919936" y="1185189"/>
                <a:ext cx="660703" cy="766936"/>
              </a:xfrm>
              <a:prstGeom prst="mathMultiply">
                <a:avLst>
                  <a:gd name="adj1" fmla="val 13774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390424" y="3711214"/>
                <a:ext cx="3147015" cy="95410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Public Space</a:t>
                </a:r>
              </a:p>
              <a:p>
                <a:pPr algn="ctr"/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Configuration of peripherals</a:t>
                </a:r>
              </a:p>
              <a:p>
                <a:pPr algn="ctr"/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estored on device check-out</a:t>
                </a:r>
              </a:p>
            </p:txBody>
          </p:sp>
        </p:grpSp>
        <p:pic>
          <p:nvPicPr>
            <p:cNvPr id="1026" name="Picture 2" descr="C:\Users\vg\Desktop\wifi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190" y="2902614"/>
              <a:ext cx="579460" cy="40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:\Users\vg\Desktop\wifi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869" y="3055013"/>
              <a:ext cx="579460" cy="40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vg\Desktop\wifi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8461" y="2870689"/>
              <a:ext cx="579460" cy="40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14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473678" y="-9083"/>
            <a:ext cx="10490795" cy="7015190"/>
            <a:chOff x="1473678" y="-9083"/>
            <a:chExt cx="10490795" cy="7015190"/>
          </a:xfrm>
        </p:grpSpPr>
        <p:grpSp>
          <p:nvGrpSpPr>
            <p:cNvPr id="15" name="Group 14"/>
            <p:cNvGrpSpPr/>
            <p:nvPr/>
          </p:nvGrpSpPr>
          <p:grpSpPr>
            <a:xfrm>
              <a:off x="1473678" y="-9083"/>
              <a:ext cx="10490795" cy="7015190"/>
              <a:chOff x="1473678" y="-9083"/>
              <a:chExt cx="10490795" cy="701519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473678" y="-9083"/>
                <a:ext cx="10490795" cy="7015190"/>
                <a:chOff x="1473678" y="-9083"/>
                <a:chExt cx="10490795" cy="7015190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483056" y="-9083"/>
                  <a:ext cx="10481417" cy="7015190"/>
                  <a:chOff x="1483056" y="-9083"/>
                  <a:chExt cx="10481417" cy="7015190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1483056" y="-9083"/>
                    <a:ext cx="10481417" cy="7015190"/>
                    <a:chOff x="1483056" y="196981"/>
                    <a:chExt cx="10481417" cy="7015190"/>
                  </a:xfrm>
                </p:grpSpPr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483056" y="196981"/>
                      <a:ext cx="10481417" cy="701519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1580531" y="196981"/>
                      <a:ext cx="10190759" cy="6390901"/>
                      <a:chOff x="1580531" y="70369"/>
                      <a:chExt cx="10190759" cy="6390901"/>
                    </a:xfrm>
                  </p:grpSpPr>
                  <p:grpSp>
                    <p:nvGrpSpPr>
                      <p:cNvPr id="56" name="Group 55"/>
                      <p:cNvGrpSpPr/>
                      <p:nvPr/>
                    </p:nvGrpSpPr>
                    <p:grpSpPr>
                      <a:xfrm>
                        <a:off x="1580531" y="70369"/>
                        <a:ext cx="10190759" cy="6390901"/>
                        <a:chOff x="1580531" y="215961"/>
                        <a:chExt cx="10190759" cy="6390901"/>
                      </a:xfrm>
                    </p:grpSpPr>
                    <p:sp>
                      <p:nvSpPr>
                        <p:cNvPr id="4" name="Rounded Rectangle 3"/>
                        <p:cNvSpPr/>
                        <p:nvPr/>
                      </p:nvSpPr>
                      <p:spPr>
                        <a:xfrm>
                          <a:off x="2768958" y="669701"/>
                          <a:ext cx="9002332" cy="5937161"/>
                        </a:xfrm>
                        <a:prstGeom prst="roundRect">
                          <a:avLst>
                            <a:gd name="adj" fmla="val 1266"/>
                          </a:avLst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6" name="Straight Connector 5"/>
                        <p:cNvCxnSpPr>
                          <a:stCxn id="4" idx="0"/>
                          <a:endCxn id="4" idx="2"/>
                        </p:cNvCxnSpPr>
                        <p:nvPr/>
                      </p:nvCxnSpPr>
                      <p:spPr>
                        <a:xfrm>
                          <a:off x="7270124" y="669701"/>
                          <a:ext cx="0" cy="593716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" name="TextBox 7"/>
                        <p:cNvSpPr txBox="1"/>
                        <p:nvPr/>
                      </p:nvSpPr>
                      <p:spPr>
                        <a:xfrm>
                          <a:off x="6246050" y="215961"/>
                          <a:ext cx="2100255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IN" sz="2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Guest device</a:t>
                          </a:r>
                          <a:endParaRPr 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9" name="TextBox 8"/>
                        <p:cNvSpPr txBox="1"/>
                        <p:nvPr/>
                      </p:nvSpPr>
                      <p:spPr>
                        <a:xfrm>
                          <a:off x="8341538" y="627301"/>
                          <a:ext cx="2358339" cy="9233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IN" sz="27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Secure world</a:t>
                          </a:r>
                        </a:p>
                        <a:p>
                          <a:pPr algn="ctr"/>
                          <a:r>
                            <a:rPr lang="en-IN" sz="27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(Trusted)</a:t>
                          </a:r>
                          <a:endParaRPr lang="en-US" sz="27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>
                          <a:off x="3812319" y="627300"/>
                          <a:ext cx="2492991" cy="9233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IN" sz="27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Normal world </a:t>
                          </a:r>
                        </a:p>
                        <a:p>
                          <a:pPr algn="ctr"/>
                          <a:r>
                            <a:rPr lang="en-IN" sz="27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(Untrusted)</a:t>
                          </a:r>
                          <a:endParaRPr lang="en-US" sz="27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11" name="Straight Connector 10"/>
                        <p:cNvCxnSpPr/>
                        <p:nvPr/>
                      </p:nvCxnSpPr>
                      <p:spPr>
                        <a:xfrm flipH="1" flipV="1">
                          <a:off x="2765837" y="4375049"/>
                          <a:ext cx="4530340" cy="28135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0" name="Rounded Rectangle 19"/>
                        <p:cNvSpPr/>
                        <p:nvPr/>
                      </p:nvSpPr>
                      <p:spPr>
                        <a:xfrm>
                          <a:off x="3321735" y="1967751"/>
                          <a:ext cx="1691802" cy="1469405"/>
                        </a:xfrm>
                        <a:prstGeom prst="round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IN" sz="2000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UI App: Check-in &amp; Check-out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3" name="Rounded Rectangle 22"/>
                        <p:cNvSpPr/>
                        <p:nvPr/>
                      </p:nvSpPr>
                      <p:spPr>
                        <a:xfrm>
                          <a:off x="4216731" y="4545374"/>
                          <a:ext cx="1895505" cy="834693"/>
                        </a:xfrm>
                        <a:prstGeom prst="round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IN" sz="2000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Kernel </a:t>
                          </a:r>
                        </a:p>
                        <a:p>
                          <a:pPr algn="ctr"/>
                          <a:r>
                            <a:rPr lang="en-IN" sz="2000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Module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6" name="TextBox 25"/>
                        <p:cNvSpPr txBox="1"/>
                        <p:nvPr/>
                      </p:nvSpPr>
                      <p:spPr>
                        <a:xfrm>
                          <a:off x="2811622" y="4403184"/>
                          <a:ext cx="982961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IN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OS </a:t>
                          </a:r>
                        </a:p>
                        <a:p>
                          <a:r>
                            <a:rPr lang="en-IN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Kernel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28" name="Straight Connector 27"/>
                        <p:cNvCxnSpPr/>
                        <p:nvPr/>
                      </p:nvCxnSpPr>
                      <p:spPr>
                        <a:xfrm flipH="1">
                          <a:off x="2754371" y="5526481"/>
                          <a:ext cx="9016919" cy="46444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2" name="Round Diagonal Corner Rectangle 31"/>
                        <p:cNvSpPr/>
                        <p:nvPr/>
                      </p:nvSpPr>
                      <p:spPr>
                        <a:xfrm>
                          <a:off x="3093752" y="5711482"/>
                          <a:ext cx="4024502" cy="703385"/>
                        </a:xfrm>
                        <a:prstGeom prst="round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4" name="Round Diagonal Corner Rectangle 33"/>
                        <p:cNvSpPr/>
                        <p:nvPr/>
                      </p:nvSpPr>
                      <p:spPr>
                        <a:xfrm>
                          <a:off x="7481670" y="5723202"/>
                          <a:ext cx="3969072" cy="703385"/>
                        </a:xfrm>
                        <a:prstGeom prst="round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" name="TextBox 35"/>
                        <p:cNvSpPr txBox="1"/>
                        <p:nvPr/>
                      </p:nvSpPr>
                      <p:spPr>
                        <a:xfrm>
                          <a:off x="3379436" y="5714461"/>
                          <a:ext cx="1906291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IN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Normal-world </a:t>
                          </a:r>
                        </a:p>
                        <a:p>
                          <a:pPr algn="ctr"/>
                          <a:r>
                            <a:rPr lang="en-IN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7" name="Rounded Rectangle 36"/>
                        <p:cNvSpPr/>
                        <p:nvPr/>
                      </p:nvSpPr>
                      <p:spPr>
                        <a:xfrm>
                          <a:off x="8033438" y="1813858"/>
                          <a:ext cx="3105923" cy="874066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IN" sz="2500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Authentication </a:t>
                          </a:r>
                        </a:p>
                      </p:txBody>
                    </p:sp>
                    <p:sp>
                      <p:nvSpPr>
                        <p:cNvPr id="40" name="Rounded Rectangle 39"/>
                        <p:cNvSpPr/>
                        <p:nvPr/>
                      </p:nvSpPr>
                      <p:spPr>
                        <a:xfrm>
                          <a:off x="8045160" y="4020141"/>
                          <a:ext cx="3094202" cy="874066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IN" sz="2500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Verification </a:t>
                          </a:r>
                        </a:p>
                        <a:p>
                          <a:pPr algn="ctr"/>
                          <a:r>
                            <a:rPr lang="en-IN" sz="2500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Token Support</a:t>
                          </a:r>
                          <a:endParaRPr lang="en-US" sz="25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1" name="Rounded Rectangle 40"/>
                        <p:cNvSpPr/>
                        <p:nvPr/>
                      </p:nvSpPr>
                      <p:spPr>
                        <a:xfrm>
                          <a:off x="8056884" y="2906444"/>
                          <a:ext cx="3082478" cy="874066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IN" sz="2500" b="1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Remote Memory Operation Support</a:t>
                          </a:r>
                          <a:endParaRPr lang="en-US" sz="25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2" name="Left-Right Arrow 41"/>
                        <p:cNvSpPr/>
                        <p:nvPr/>
                      </p:nvSpPr>
                      <p:spPr>
                        <a:xfrm rot="18024162">
                          <a:off x="5892035" y="4650769"/>
                          <a:ext cx="2859074" cy="461236"/>
                        </a:xfrm>
                        <a:prstGeom prst="leftRightArrow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1580531" y="4172452"/>
                          <a:ext cx="1114216" cy="12003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IN" sz="2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Host’s</a:t>
                          </a:r>
                        </a:p>
                        <a:p>
                          <a:pPr algn="ctr"/>
                          <a:r>
                            <a:rPr lang="en-IN" sz="2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policy</a:t>
                          </a:r>
                        </a:p>
                        <a:p>
                          <a:pPr algn="ctr"/>
                          <a:r>
                            <a:rPr lang="en-IN" sz="2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server</a:t>
                          </a:r>
                          <a:endParaRPr 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46" name="Straight Arrow Connector 45"/>
                        <p:cNvCxnSpPr/>
                        <p:nvPr/>
                      </p:nvCxnSpPr>
                      <p:spPr>
                        <a:xfrm flipH="1">
                          <a:off x="4614203" y="3423170"/>
                          <a:ext cx="1" cy="11160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headEnd type="stealth" w="lg" len="lg"/>
                          <a:tailEnd type="stealth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9" name="Rounded Rectangle 38"/>
                      <p:cNvSpPr/>
                      <p:nvPr/>
                    </p:nvSpPr>
                    <p:spPr>
                      <a:xfrm>
                        <a:off x="5680256" y="1723214"/>
                        <a:ext cx="1368000" cy="1111480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8" name="Rounded Rectangle 37"/>
                      <p:cNvSpPr/>
                      <p:nvPr/>
                    </p:nvSpPr>
                    <p:spPr>
                      <a:xfrm>
                        <a:off x="5471829" y="1980624"/>
                        <a:ext cx="1368000" cy="1111480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3" name="Rounded Rectangle 32"/>
                      <p:cNvSpPr/>
                      <p:nvPr/>
                    </p:nvSpPr>
                    <p:spPr>
                      <a:xfrm>
                        <a:off x="5270196" y="2194408"/>
                        <a:ext cx="1368000" cy="1111480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22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Other user apps</a:t>
                        </a:r>
                        <a:endParaRPr lang="en-US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2574302" y="2894031"/>
                    <a:ext cx="75600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stealth" w="lg" len="lg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Oval 21"/>
                  <p:cNvSpPr/>
                  <p:nvPr/>
                </p:nvSpPr>
                <p:spPr>
                  <a:xfrm>
                    <a:off x="2539683" y="3050310"/>
                    <a:ext cx="540000" cy="54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35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  <a:endParaRPr lang="en-US" sz="35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7016003" y="4373642"/>
                    <a:ext cx="540000" cy="54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35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</a:t>
                    </a:r>
                    <a:endParaRPr lang="en-US" sz="35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4320979" y="3445627"/>
                    <a:ext cx="540000" cy="54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35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  <a:endParaRPr lang="en-US" sz="35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2799890" y="6396906"/>
                    <a:ext cx="8971400" cy="398069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25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ARM </a:t>
                    </a:r>
                    <a:r>
                      <a:rPr lang="en-IN" sz="2500" b="1" dirty="0" err="1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TrustZone</a:t>
                    </a:r>
                    <a:endParaRPr lang="en-US" sz="25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5522880" y="4940103"/>
                    <a:ext cx="540000" cy="54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35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  <a:endParaRPr lang="en-US" sz="35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45" name="Picture 2" descr="http://findicons.com/files/icons/1714/dropline_neu/128/network_server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73678" y="2687775"/>
                  <a:ext cx="1221069" cy="12392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" name="Arc 13"/>
              <p:cNvSpPr/>
              <p:nvPr/>
            </p:nvSpPr>
            <p:spPr>
              <a:xfrm flipH="1" flipV="1">
                <a:off x="5344243" y="3745749"/>
                <a:ext cx="3856008" cy="2634273"/>
              </a:xfrm>
              <a:prstGeom prst="arc">
                <a:avLst>
                  <a:gd name="adj1" fmla="val 10829053"/>
                  <a:gd name="adj2" fmla="val 21407198"/>
                </a:avLst>
              </a:prstGeom>
              <a:ln w="25400"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441831" y="5519485"/>
                <a:ext cx="18790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Secure-world </a:t>
                </a:r>
              </a:p>
              <a:p>
                <a:pPr algn="ctr"/>
                <a:r>
                  <a:rPr lang="en-IN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>
              <a:off x="2571959" y="2089828"/>
              <a:ext cx="75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537340" y="1430185"/>
              <a:ext cx="540000" cy="54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3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Picture 2" descr="http://png-1.findicons.com/files/icons/977/rrze/720/magnifying_glas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879" y="1433586"/>
              <a:ext cx="1032978" cy="1032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1525260" y="721416"/>
              <a:ext cx="12474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Vetting</a:t>
              </a:r>
            </a:p>
            <a:p>
              <a:pPr algn="ctr"/>
              <a:r>
                <a:rPr lang="en-IN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5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433630" y="661058"/>
            <a:ext cx="7373501" cy="5342668"/>
            <a:chOff x="2433630" y="661058"/>
            <a:chExt cx="7373501" cy="5342668"/>
          </a:xfrm>
        </p:grpSpPr>
        <p:sp>
          <p:nvSpPr>
            <p:cNvPr id="60" name="Rectangle 59"/>
            <p:cNvSpPr/>
            <p:nvPr/>
          </p:nvSpPr>
          <p:spPr>
            <a:xfrm>
              <a:off x="2448997" y="661058"/>
              <a:ext cx="7358134" cy="5342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433630" y="793689"/>
              <a:ext cx="7358134" cy="4860160"/>
              <a:chOff x="2433630" y="793689"/>
              <a:chExt cx="7358134" cy="4860160"/>
            </a:xfrm>
          </p:grpSpPr>
          <p:pic>
            <p:nvPicPr>
              <p:cNvPr id="1026" name="Picture 2" descr="http://findicons.com/files/icons/1714/dropline_neu/128/network_server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3630" y="2652076"/>
                <a:ext cx="1755069" cy="1781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www.clker.com/cliparts/3/N/5/Q/g/K/iphone-md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89194" y="1147836"/>
                <a:ext cx="802386" cy="1507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8" descr="http://www4.pcmag.com/media/images/423989-google-glass.jpg?thumb=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440" y="2840414"/>
                <a:ext cx="1943324" cy="1111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</p:pic>
          <p:pic>
            <p:nvPicPr>
              <p:cNvPr id="7" name="Picture 6" descr="http://us.cdn3.123rf.com/168nwm/doomu/doomu1405/doomu140500020/28924669-big-conceptual-smart-watch-on-a-white-background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31575" y="4441316"/>
                <a:ext cx="1497936" cy="12125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2495744" y="2077716"/>
                <a:ext cx="19343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Host’s policy</a:t>
                </a:r>
              </a:p>
              <a:p>
                <a:pPr algn="ctr"/>
                <a:r>
                  <a:rPr lang="en-IN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server</a:t>
                </a:r>
                <a:endParaRPr lang="en-US" sz="2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184987" y="1695761"/>
                <a:ext cx="2295524" cy="17005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 flipV="1">
                <a:off x="4162419" y="3719106"/>
                <a:ext cx="2310668" cy="15076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endCxn id="1026" idx="3"/>
              </p:cNvCxnSpPr>
              <p:nvPr/>
            </p:nvCxnSpPr>
            <p:spPr>
              <a:xfrm flipH="1">
                <a:off x="4188699" y="3542648"/>
                <a:ext cx="230738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3160593" y="4452021"/>
                <a:ext cx="28200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Remote memory </a:t>
                </a:r>
              </a:p>
              <a:p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I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ead &amp; write operations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6555543" y="1062462"/>
                <a:ext cx="1279678" cy="1463002"/>
                <a:chOff x="6555543" y="920793"/>
                <a:chExt cx="1279678" cy="1463002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6555543" y="1218421"/>
                  <a:ext cx="1279678" cy="1165374"/>
                  <a:chOff x="5739618" y="898719"/>
                  <a:chExt cx="1279678" cy="1148314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5739618" y="898719"/>
                    <a:ext cx="1276032" cy="769269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4" idx="0"/>
                    <a:endCxn id="4" idx="2"/>
                  </p:cNvCxnSpPr>
                  <p:nvPr/>
                </p:nvCxnSpPr>
                <p:spPr>
                  <a:xfrm>
                    <a:off x="6377634" y="898719"/>
                    <a:ext cx="0" cy="76926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751797" y="1119754"/>
                    <a:ext cx="598241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SW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392091" y="1119754"/>
                    <a:ext cx="612668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</a:t>
                    </a:r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5741296" y="1667987"/>
                    <a:ext cx="1278000" cy="360000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801514" y="1652780"/>
                    <a:ext cx="1154483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ARM TZ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9" name="Curved Down Arrow 58"/>
                <p:cNvSpPr/>
                <p:nvPr/>
              </p:nvSpPr>
              <p:spPr>
                <a:xfrm>
                  <a:off x="6774179" y="920793"/>
                  <a:ext cx="902094" cy="500317"/>
                </a:xfrm>
                <a:prstGeom prst="curved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553395" y="2644415"/>
                <a:ext cx="1279678" cy="1463002"/>
                <a:chOff x="6555543" y="920793"/>
                <a:chExt cx="1279678" cy="1463002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6555543" y="1218421"/>
                  <a:ext cx="1279678" cy="1165374"/>
                  <a:chOff x="5739618" y="898719"/>
                  <a:chExt cx="1279678" cy="1148314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5739618" y="898719"/>
                    <a:ext cx="1276032" cy="769269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/>
                  <p:cNvCxnSpPr>
                    <a:stCxn id="52" idx="0"/>
                    <a:endCxn id="52" idx="2"/>
                  </p:cNvCxnSpPr>
                  <p:nvPr/>
                </p:nvCxnSpPr>
                <p:spPr>
                  <a:xfrm>
                    <a:off x="6377634" y="898719"/>
                    <a:ext cx="0" cy="76926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751797" y="1119754"/>
                    <a:ext cx="598241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SW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6392091" y="1119754"/>
                    <a:ext cx="612668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</a:t>
                    </a:r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5741296" y="1667987"/>
                    <a:ext cx="1278000" cy="360000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801514" y="1652780"/>
                    <a:ext cx="1154483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ARM TZ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0" name="Curved Down Arrow 49"/>
                <p:cNvSpPr/>
                <p:nvPr/>
              </p:nvSpPr>
              <p:spPr>
                <a:xfrm>
                  <a:off x="6774179" y="920793"/>
                  <a:ext cx="902094" cy="500317"/>
                </a:xfrm>
                <a:prstGeom prst="curved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6551247" y="4187734"/>
                <a:ext cx="1279678" cy="1463002"/>
                <a:chOff x="6555543" y="920793"/>
                <a:chExt cx="1279678" cy="1463002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6555543" y="1218421"/>
                  <a:ext cx="1279678" cy="1165374"/>
                  <a:chOff x="5739618" y="898719"/>
                  <a:chExt cx="1279678" cy="1148314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5739618" y="898719"/>
                    <a:ext cx="1276032" cy="769269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/>
                  <p:cNvCxnSpPr>
                    <a:stCxn id="67" idx="0"/>
                    <a:endCxn id="67" idx="2"/>
                  </p:cNvCxnSpPr>
                  <p:nvPr/>
                </p:nvCxnSpPr>
                <p:spPr>
                  <a:xfrm>
                    <a:off x="6377634" y="898719"/>
                    <a:ext cx="0" cy="76926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5751797" y="1119754"/>
                    <a:ext cx="598241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SW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392091" y="1119754"/>
                    <a:ext cx="612668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</a:t>
                    </a:r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5741296" y="1667987"/>
                    <a:ext cx="1278000" cy="360000"/>
                  </a:xfrm>
                  <a:prstGeom prst="rect">
                    <a:avLst/>
                  </a:prstGeom>
                  <a:solidFill>
                    <a:srgbClr val="FFFF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5801514" y="1652780"/>
                    <a:ext cx="1154483" cy="394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ARM TZ</a:t>
                    </a:r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6" name="Curved Down Arrow 65"/>
                <p:cNvSpPr/>
                <p:nvPr/>
              </p:nvSpPr>
              <p:spPr>
                <a:xfrm>
                  <a:off x="6774179" y="920793"/>
                  <a:ext cx="902094" cy="500317"/>
                </a:xfrm>
                <a:prstGeom prst="curved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8" name="Picture 2" descr="http://png-1.findicons.com/files/icons/977/rrze/720/magnifying_glass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3566" y="959349"/>
                <a:ext cx="1032978" cy="1032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734159" y="793689"/>
                <a:ext cx="11576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Vetting</a:t>
                </a:r>
              </a:p>
              <a:p>
                <a:pPr algn="ctr"/>
                <a:r>
                  <a:rPr lang="en-IN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lang="en-US" sz="2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4946544" y="1558423"/>
                <a:ext cx="1516839" cy="87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4989632" y="1696666"/>
                <a:ext cx="1490879" cy="175339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4944894" y="1901823"/>
                <a:ext cx="1528193" cy="31457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414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90315" y="1111348"/>
            <a:ext cx="4572000" cy="3784209"/>
            <a:chOff x="3390315" y="1111348"/>
            <a:chExt cx="4572000" cy="3784209"/>
          </a:xfrm>
        </p:grpSpPr>
        <p:sp>
          <p:nvSpPr>
            <p:cNvPr id="37" name="Rectangle 36"/>
            <p:cNvSpPr/>
            <p:nvPr/>
          </p:nvSpPr>
          <p:spPr>
            <a:xfrm>
              <a:off x="3390315" y="1111348"/>
              <a:ext cx="4572000" cy="3784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41420" y="1249251"/>
              <a:ext cx="4280217" cy="21410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0539" y="1448972"/>
              <a:ext cx="20441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 Kernel</a:t>
              </a:r>
              <a:endParaRPr lang="en-US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307854" y="2586886"/>
              <a:ext cx="2640392" cy="592410"/>
              <a:chOff x="2083427" y="3096853"/>
              <a:chExt cx="2640392" cy="59241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083427" y="3096853"/>
                <a:ext cx="2640392" cy="59241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418606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904237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361420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23311" y="3304122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07854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929381" y="1980082"/>
              <a:ext cx="35141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Peripheral interface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92060" y="3710999"/>
              <a:ext cx="2640392" cy="10221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627239" y="39686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12870" y="39686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570053" y="39686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031944" y="397100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516487" y="39686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15218" y="4179137"/>
              <a:ext cx="242566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Device driver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741509" y="2881806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203401" y="2879460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665293" y="2877115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127185" y="2902903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17212" y="2886489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3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4045" y="1125415"/>
            <a:ext cx="6879100" cy="3854548"/>
            <a:chOff x="3334045" y="1125415"/>
            <a:chExt cx="6879100" cy="3854548"/>
          </a:xfrm>
        </p:grpSpPr>
        <p:sp>
          <p:nvSpPr>
            <p:cNvPr id="37" name="Rectangle 36"/>
            <p:cNvSpPr/>
            <p:nvPr/>
          </p:nvSpPr>
          <p:spPr>
            <a:xfrm>
              <a:off x="3334045" y="1125415"/>
              <a:ext cx="6879100" cy="3854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41420" y="1249251"/>
              <a:ext cx="4280217" cy="21410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0539" y="1448972"/>
              <a:ext cx="20441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 Kernel</a:t>
              </a:r>
              <a:endParaRPr lang="en-US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07854" y="2586886"/>
              <a:ext cx="2640392" cy="5924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643033" y="27918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128664" y="27918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85847" y="27918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47738" y="27941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32281" y="27918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29381" y="1980082"/>
              <a:ext cx="35141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Peripheral interface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92060" y="3710999"/>
              <a:ext cx="2640392" cy="10221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627239" y="39686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12870" y="39686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570053" y="39686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031944" y="397100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516487" y="39686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16742" y="4179137"/>
              <a:ext cx="257634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Dummy driver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741509" y="2881806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203401" y="2879460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665293" y="2877115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127185" y="2902903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17212" y="2886489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7229864" y="3708654"/>
              <a:ext cx="2640392" cy="10221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7565043" y="396631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050674" y="396631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507857" y="396631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969748" y="396865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454291" y="396631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54546" y="4176792"/>
              <a:ext cx="25747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Original driver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6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974211" y="1026942"/>
            <a:ext cx="7253001" cy="4107767"/>
            <a:chOff x="2974211" y="1026942"/>
            <a:chExt cx="7253001" cy="4107767"/>
          </a:xfrm>
        </p:grpSpPr>
        <p:sp>
          <p:nvSpPr>
            <p:cNvPr id="37" name="Rectangle 36"/>
            <p:cNvSpPr/>
            <p:nvPr/>
          </p:nvSpPr>
          <p:spPr>
            <a:xfrm>
              <a:off x="2974211" y="1026942"/>
              <a:ext cx="7253001" cy="4107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41420" y="1249251"/>
              <a:ext cx="4280217" cy="21410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0539" y="1448972"/>
              <a:ext cx="20441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 Kernel</a:t>
              </a:r>
              <a:endParaRPr lang="en-US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07854" y="2586886"/>
              <a:ext cx="2640392" cy="5924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643033" y="27918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128664" y="27918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85847" y="27918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47738" y="27941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32281" y="27918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29381" y="1980082"/>
              <a:ext cx="35141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Peripheral interface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741509" y="2881806"/>
              <a:ext cx="461892" cy="1084504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203401" y="2879460"/>
              <a:ext cx="212661" cy="10868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665293" y="2877115"/>
              <a:ext cx="0" cy="1080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5908431" y="2902903"/>
              <a:ext cx="218754" cy="1063407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127185" y="2886489"/>
              <a:ext cx="490027" cy="1079821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7229864" y="3708654"/>
              <a:ext cx="2640392" cy="10221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7565043" y="396631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050674" y="396631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507857" y="396631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969748" y="396865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454291" y="396631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54546" y="4176792"/>
              <a:ext cx="25747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Original driver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6471" y="4056310"/>
              <a:ext cx="250708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endParaRPr lang="en-US" sz="3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130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vg</dc:creator>
  <cp:lastModifiedBy>vg</cp:lastModifiedBy>
  <cp:revision>60</cp:revision>
  <dcterms:created xsi:type="dcterms:W3CDTF">2014-11-28T14:53:33Z</dcterms:created>
  <dcterms:modified xsi:type="dcterms:W3CDTF">2015-02-19T02:26:30Z</dcterms:modified>
</cp:coreProperties>
</file>