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Dosis"/>
      <p:regular r:id="rId24"/>
      <p:bold r:id="rId25"/>
    </p:embeddedFont>
    <p:embeddedFont>
      <p:font typeface="Roboto"/>
      <p:regular r:id="rId26"/>
      <p:bold r:id="rId27"/>
      <p:italic r:id="rId28"/>
      <p:boldItalic r:id="rId29"/>
    </p:embeddedFont>
    <p:embeddedFont>
      <p:font typeface="Playfair Displ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Dosis-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Dosis-bold.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bold.fntdata"/><Relationship Id="rId30" Type="http://schemas.openxmlformats.org/officeDocument/2006/relationships/font" Target="fonts/PlayfairDisplay-regular.fntdata"/><Relationship Id="rId11" Type="http://schemas.openxmlformats.org/officeDocument/2006/relationships/slide" Target="slides/slide6.xml"/><Relationship Id="rId33" Type="http://schemas.openxmlformats.org/officeDocument/2006/relationships/font" Target="fonts/PlayfairDisplay-boldItalic.fntdata"/><Relationship Id="rId10" Type="http://schemas.openxmlformats.org/officeDocument/2006/relationships/slide" Target="slides/slide5.xml"/><Relationship Id="rId32" Type="http://schemas.openxmlformats.org/officeDocument/2006/relationships/font" Target="fonts/PlayfairDisplay-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 name="Google Shape;3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5eb32b25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f5eb32b255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8c3e9525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f8c3e95259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f163e3bba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gf163e3bba6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5eb32b25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f5eb32b255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222222"/>
        </a:solidFill>
      </p:bgPr>
    </p:bg>
    <p:spTree>
      <p:nvGrpSpPr>
        <p:cNvPr id="9"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31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a:off x="5086350" y="-38100"/>
            <a:ext cx="4114800" cy="5219700"/>
          </a:xfrm>
          <a:custGeom>
            <a:rect b="b" l="l" r="r" t="t"/>
            <a:pathLst>
              <a:path extrusionOk="0" h="208788" w="164592">
                <a:moveTo>
                  <a:pt x="0" y="1524"/>
                </a:moveTo>
                <a:lnTo>
                  <a:pt x="107442" y="208788"/>
                </a:lnTo>
                <a:lnTo>
                  <a:pt x="164592" y="208788"/>
                </a:lnTo>
                <a:lnTo>
                  <a:pt x="164592" y="0"/>
                </a:lnTo>
                <a:close/>
              </a:path>
            </a:pathLst>
          </a:custGeom>
          <a:solidFill>
            <a:schemeClr val="accent1"/>
          </a:solidFill>
          <a:ln>
            <a:noFill/>
          </a:ln>
        </p:spPr>
      </p:sp>
      <p:sp>
        <p:nvSpPr>
          <p:cNvPr id="12" name="Google Shape;12;p2"/>
          <p:cNvSpPr/>
          <p:nvPr/>
        </p:nvSpPr>
        <p:spPr>
          <a:xfrm flipH="1">
            <a:off x="-418950" y="4394400"/>
            <a:ext cx="8172300" cy="749100"/>
          </a:xfrm>
          <a:prstGeom prst="parallelogram">
            <a:avLst>
              <a:gd fmla="val 51542" name="adj"/>
            </a:avLst>
          </a:prstGeom>
          <a:solidFill>
            <a:srgbClr val="FFFFFF">
              <a:alpha val="1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13" name="Google Shape;13;p2"/>
          <p:cNvSpPr/>
          <p:nvPr/>
        </p:nvSpPr>
        <p:spPr>
          <a:xfrm flipH="1">
            <a:off x="1028475" y="4166400"/>
            <a:ext cx="8369700" cy="228000"/>
          </a:xfrm>
          <a:prstGeom prst="parallelogram">
            <a:avLst>
              <a:gd fmla="val 51542"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txBox="1"/>
          <p:nvPr>
            <p:ph type="ctrTitle"/>
          </p:nvPr>
        </p:nvSpPr>
        <p:spPr>
          <a:xfrm>
            <a:off x="1028475" y="0"/>
            <a:ext cx="5238600" cy="4020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200"/>
              <a:buNone/>
              <a:defRPr sz="5200"/>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5" name="Shape 15"/>
        <p:cNvGrpSpPr/>
        <p:nvPr/>
      </p:nvGrpSpPr>
      <p:grpSpPr>
        <a:xfrm>
          <a:off x="0" y="0"/>
          <a:ext cx="0" cy="0"/>
          <a:chOff x="0" y="0"/>
          <a:chExt cx="0" cy="0"/>
        </a:xfrm>
      </p:grpSpPr>
      <p:grpSp>
        <p:nvGrpSpPr>
          <p:cNvPr id="16" name="Google Shape;16;p3"/>
          <p:cNvGrpSpPr/>
          <p:nvPr/>
        </p:nvGrpSpPr>
        <p:grpSpPr>
          <a:xfrm>
            <a:off x="-903537" y="-38100"/>
            <a:ext cx="10524355" cy="5214650"/>
            <a:chOff x="-903537" y="-38100"/>
            <a:chExt cx="10524355" cy="5214650"/>
          </a:xfrm>
        </p:grpSpPr>
        <p:sp>
          <p:nvSpPr>
            <p:cNvPr id="17" name="Google Shape;17;p3"/>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chemeClr val="lt2"/>
            </a:solidFill>
            <a:ln>
              <a:noFill/>
            </a:ln>
          </p:spPr>
        </p:sp>
        <p:sp>
          <p:nvSpPr>
            <p:cNvPr id="18" name="Google Shape;18;p3"/>
            <p:cNvSpPr/>
            <p:nvPr/>
          </p:nvSpPr>
          <p:spPr>
            <a:xfrm flipH="1">
              <a:off x="-903537" y="-17561"/>
              <a:ext cx="1759200" cy="749100"/>
            </a:xfrm>
            <a:prstGeom prst="parallelogram">
              <a:avLst>
                <a:gd fmla="val 51542"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flipH="1">
              <a:off x="472134" y="-9525"/>
              <a:ext cx="518400" cy="749100"/>
            </a:xfrm>
            <a:prstGeom prst="parallelogram">
              <a:avLst>
                <a:gd fmla="val 75009"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
            <p:cNvSpPr/>
            <p:nvPr/>
          </p:nvSpPr>
          <p:spPr>
            <a:xfrm flipH="1">
              <a:off x="742953" y="272850"/>
              <a:ext cx="7505700" cy="749100"/>
            </a:xfrm>
            <a:prstGeom prst="parallelogram">
              <a:avLst>
                <a:gd fmla="val 51542"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flipH="1">
              <a:off x="7861618" y="272850"/>
              <a:ext cx="1759200" cy="7491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990375" y="4925850"/>
              <a:ext cx="8369700" cy="2280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3"/>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b="0" sz="2400"/>
            </a:lvl1pPr>
            <a:lvl2pPr lvl="1" algn="l">
              <a:lnSpc>
                <a:spcPct val="100000"/>
              </a:lnSpc>
              <a:spcBef>
                <a:spcPts val="0"/>
              </a:spcBef>
              <a:spcAft>
                <a:spcPts val="0"/>
              </a:spcAft>
              <a:buSzPts val="2400"/>
              <a:buNone/>
              <a:defRPr b="0" sz="2400"/>
            </a:lvl2pPr>
            <a:lvl3pPr lvl="2" algn="l">
              <a:lnSpc>
                <a:spcPct val="100000"/>
              </a:lnSpc>
              <a:spcBef>
                <a:spcPts val="0"/>
              </a:spcBef>
              <a:spcAft>
                <a:spcPts val="0"/>
              </a:spcAft>
              <a:buSzPts val="2400"/>
              <a:buNone/>
              <a:defRPr b="0" sz="2400"/>
            </a:lvl3pPr>
            <a:lvl4pPr lvl="3" algn="l">
              <a:lnSpc>
                <a:spcPct val="100000"/>
              </a:lnSpc>
              <a:spcBef>
                <a:spcPts val="0"/>
              </a:spcBef>
              <a:spcAft>
                <a:spcPts val="0"/>
              </a:spcAft>
              <a:buSzPts val="2400"/>
              <a:buNone/>
              <a:defRPr b="0" sz="2400"/>
            </a:lvl4pPr>
            <a:lvl5pPr lvl="4" algn="l">
              <a:lnSpc>
                <a:spcPct val="100000"/>
              </a:lnSpc>
              <a:spcBef>
                <a:spcPts val="0"/>
              </a:spcBef>
              <a:spcAft>
                <a:spcPts val="0"/>
              </a:spcAft>
              <a:buSzPts val="2400"/>
              <a:buNone/>
              <a:defRPr b="0" sz="2400"/>
            </a:lvl5pPr>
            <a:lvl6pPr lvl="5" algn="l">
              <a:lnSpc>
                <a:spcPct val="100000"/>
              </a:lnSpc>
              <a:spcBef>
                <a:spcPts val="0"/>
              </a:spcBef>
              <a:spcAft>
                <a:spcPts val="0"/>
              </a:spcAft>
              <a:buSzPts val="2400"/>
              <a:buNone/>
              <a:defRPr b="0" sz="2400"/>
            </a:lvl6pPr>
            <a:lvl7pPr lvl="6" algn="l">
              <a:lnSpc>
                <a:spcPct val="100000"/>
              </a:lnSpc>
              <a:spcBef>
                <a:spcPts val="0"/>
              </a:spcBef>
              <a:spcAft>
                <a:spcPts val="0"/>
              </a:spcAft>
              <a:buSzPts val="2400"/>
              <a:buNone/>
              <a:defRPr b="0" sz="2400"/>
            </a:lvl7pPr>
            <a:lvl8pPr lvl="7" algn="l">
              <a:lnSpc>
                <a:spcPct val="100000"/>
              </a:lnSpc>
              <a:spcBef>
                <a:spcPts val="0"/>
              </a:spcBef>
              <a:spcAft>
                <a:spcPts val="0"/>
              </a:spcAft>
              <a:buSzPts val="2400"/>
              <a:buNone/>
              <a:defRPr b="0" sz="2400"/>
            </a:lvl8pPr>
            <a:lvl9pPr lvl="8" algn="l">
              <a:lnSpc>
                <a:spcPct val="100000"/>
              </a:lnSpc>
              <a:spcBef>
                <a:spcPts val="0"/>
              </a:spcBef>
              <a:spcAft>
                <a:spcPts val="0"/>
              </a:spcAft>
              <a:buSzPts val="2400"/>
              <a:buNone/>
              <a:defRPr b="0" sz="2400"/>
            </a:lvl9pPr>
          </a:lstStyle>
          <a:p/>
        </p:txBody>
      </p:sp>
      <p:sp>
        <p:nvSpPr>
          <p:cNvPr id="24" name="Google Shape;24;p3"/>
          <p:cNvSpPr txBox="1"/>
          <p:nvPr>
            <p:ph idx="1" type="body"/>
          </p:nvPr>
        </p:nvSpPr>
        <p:spPr>
          <a:xfrm>
            <a:off x="1101375" y="1311550"/>
            <a:ext cx="3681900" cy="3537900"/>
          </a:xfrm>
          <a:prstGeom prst="rect">
            <a:avLst/>
          </a:prstGeom>
          <a:noFill/>
          <a:ln>
            <a:noFill/>
          </a:ln>
        </p:spPr>
        <p:txBody>
          <a:bodyPr anchorCtr="0" anchor="t" bIns="91425" lIns="91425" spcFirstLastPara="1" rIns="91425" wrap="square" tIns="91425">
            <a:noAutofit/>
          </a:bodyPr>
          <a:lstStyle>
            <a:lvl1pPr indent="-393700" lvl="0" marL="457200" algn="l">
              <a:lnSpc>
                <a:spcPct val="100000"/>
              </a:lnSpc>
              <a:spcBef>
                <a:spcPts val="600"/>
              </a:spcBef>
              <a:spcAft>
                <a:spcPts val="0"/>
              </a:spcAft>
              <a:buSzPts val="2600"/>
              <a:buChar char="▸"/>
              <a:defRPr sz="2600"/>
            </a:lvl1pPr>
            <a:lvl2pPr indent="-393700" lvl="1" marL="914400" algn="l">
              <a:lnSpc>
                <a:spcPct val="100000"/>
              </a:lnSpc>
              <a:spcBef>
                <a:spcPts val="0"/>
              </a:spcBef>
              <a:spcAft>
                <a:spcPts val="0"/>
              </a:spcAft>
              <a:buSzPts val="2600"/>
              <a:buChar char="▹"/>
              <a:defRPr sz="2600"/>
            </a:lvl2pPr>
            <a:lvl3pPr indent="-393700" lvl="2" marL="1371600" algn="l">
              <a:lnSpc>
                <a:spcPct val="100000"/>
              </a:lnSpc>
              <a:spcBef>
                <a:spcPts val="0"/>
              </a:spcBef>
              <a:spcAft>
                <a:spcPts val="0"/>
              </a:spcAft>
              <a:buSzPts val="2600"/>
              <a:buChar char="▹"/>
              <a:defRPr sz="2600"/>
            </a:lvl3pPr>
            <a:lvl4pPr indent="-393700" lvl="3" marL="1828800" algn="l">
              <a:lnSpc>
                <a:spcPct val="100000"/>
              </a:lnSpc>
              <a:spcBef>
                <a:spcPts val="0"/>
              </a:spcBef>
              <a:spcAft>
                <a:spcPts val="0"/>
              </a:spcAft>
              <a:buSzPts val="2600"/>
              <a:buChar char="▹"/>
              <a:defRPr sz="2600"/>
            </a:lvl4pPr>
            <a:lvl5pPr indent="-393700" lvl="4" marL="2286000" algn="l">
              <a:lnSpc>
                <a:spcPct val="100000"/>
              </a:lnSpc>
              <a:spcBef>
                <a:spcPts val="0"/>
              </a:spcBef>
              <a:spcAft>
                <a:spcPts val="0"/>
              </a:spcAft>
              <a:buSzPts val="2600"/>
              <a:buChar char="▹"/>
              <a:defRPr sz="2600"/>
            </a:lvl5pPr>
            <a:lvl6pPr indent="-393700" lvl="5" marL="2743200" algn="l">
              <a:lnSpc>
                <a:spcPct val="100000"/>
              </a:lnSpc>
              <a:spcBef>
                <a:spcPts val="0"/>
              </a:spcBef>
              <a:spcAft>
                <a:spcPts val="0"/>
              </a:spcAft>
              <a:buSzPts val="2600"/>
              <a:buChar char="▹"/>
              <a:defRPr sz="2600"/>
            </a:lvl6pPr>
            <a:lvl7pPr indent="-393700" lvl="6" marL="3200400" algn="l">
              <a:lnSpc>
                <a:spcPct val="100000"/>
              </a:lnSpc>
              <a:spcBef>
                <a:spcPts val="0"/>
              </a:spcBef>
              <a:spcAft>
                <a:spcPts val="0"/>
              </a:spcAft>
              <a:buSzPts val="2600"/>
              <a:buChar char="▹"/>
              <a:defRPr sz="2600"/>
            </a:lvl7pPr>
            <a:lvl8pPr indent="-393700" lvl="7" marL="3657600" algn="l">
              <a:lnSpc>
                <a:spcPct val="100000"/>
              </a:lnSpc>
              <a:spcBef>
                <a:spcPts val="0"/>
              </a:spcBef>
              <a:spcAft>
                <a:spcPts val="0"/>
              </a:spcAft>
              <a:buSzPts val="2600"/>
              <a:buChar char="▹"/>
              <a:defRPr sz="2600"/>
            </a:lvl8pPr>
            <a:lvl9pPr indent="-393700" lvl="8" marL="4114800" algn="l">
              <a:lnSpc>
                <a:spcPct val="100000"/>
              </a:lnSpc>
              <a:spcBef>
                <a:spcPts val="0"/>
              </a:spcBef>
              <a:spcAft>
                <a:spcPts val="0"/>
              </a:spcAft>
              <a:buSzPts val="2600"/>
              <a:buChar char="▹"/>
              <a:defRPr sz="2600"/>
            </a:lvl9pPr>
          </a:lstStyle>
          <a:p/>
        </p:txBody>
      </p:sp>
      <p:sp>
        <p:nvSpPr>
          <p:cNvPr id="25" name="Google Shape;25;p3"/>
          <p:cNvSpPr txBox="1"/>
          <p:nvPr>
            <p:ph idx="2" type="body"/>
          </p:nvPr>
        </p:nvSpPr>
        <p:spPr>
          <a:xfrm>
            <a:off x="5004949" y="1311550"/>
            <a:ext cx="3681900" cy="3537900"/>
          </a:xfrm>
          <a:prstGeom prst="rect">
            <a:avLst/>
          </a:prstGeom>
          <a:noFill/>
          <a:ln>
            <a:noFill/>
          </a:ln>
        </p:spPr>
        <p:txBody>
          <a:bodyPr anchorCtr="0" anchor="t" bIns="91425" lIns="91425" spcFirstLastPara="1" rIns="91425" wrap="square" tIns="91425">
            <a:noAutofit/>
          </a:bodyPr>
          <a:lstStyle>
            <a:lvl1pPr indent="-393700" lvl="0" marL="457200" algn="l">
              <a:lnSpc>
                <a:spcPct val="100000"/>
              </a:lnSpc>
              <a:spcBef>
                <a:spcPts val="600"/>
              </a:spcBef>
              <a:spcAft>
                <a:spcPts val="0"/>
              </a:spcAft>
              <a:buSzPts val="2600"/>
              <a:buChar char="▸"/>
              <a:defRPr sz="2600"/>
            </a:lvl1pPr>
            <a:lvl2pPr indent="-393700" lvl="1" marL="914400" algn="l">
              <a:lnSpc>
                <a:spcPct val="100000"/>
              </a:lnSpc>
              <a:spcBef>
                <a:spcPts val="0"/>
              </a:spcBef>
              <a:spcAft>
                <a:spcPts val="0"/>
              </a:spcAft>
              <a:buSzPts val="2600"/>
              <a:buChar char="▹"/>
              <a:defRPr sz="2600"/>
            </a:lvl2pPr>
            <a:lvl3pPr indent="-393700" lvl="2" marL="1371600" algn="l">
              <a:lnSpc>
                <a:spcPct val="100000"/>
              </a:lnSpc>
              <a:spcBef>
                <a:spcPts val="0"/>
              </a:spcBef>
              <a:spcAft>
                <a:spcPts val="0"/>
              </a:spcAft>
              <a:buSzPts val="2600"/>
              <a:buChar char="▹"/>
              <a:defRPr sz="2600"/>
            </a:lvl3pPr>
            <a:lvl4pPr indent="-393700" lvl="3" marL="1828800" algn="l">
              <a:lnSpc>
                <a:spcPct val="100000"/>
              </a:lnSpc>
              <a:spcBef>
                <a:spcPts val="0"/>
              </a:spcBef>
              <a:spcAft>
                <a:spcPts val="0"/>
              </a:spcAft>
              <a:buSzPts val="2600"/>
              <a:buChar char="▹"/>
              <a:defRPr sz="2600"/>
            </a:lvl4pPr>
            <a:lvl5pPr indent="-393700" lvl="4" marL="2286000" algn="l">
              <a:lnSpc>
                <a:spcPct val="100000"/>
              </a:lnSpc>
              <a:spcBef>
                <a:spcPts val="0"/>
              </a:spcBef>
              <a:spcAft>
                <a:spcPts val="0"/>
              </a:spcAft>
              <a:buSzPts val="2600"/>
              <a:buChar char="▹"/>
              <a:defRPr sz="2600"/>
            </a:lvl5pPr>
            <a:lvl6pPr indent="-393700" lvl="5" marL="2743200" algn="l">
              <a:lnSpc>
                <a:spcPct val="100000"/>
              </a:lnSpc>
              <a:spcBef>
                <a:spcPts val="0"/>
              </a:spcBef>
              <a:spcAft>
                <a:spcPts val="0"/>
              </a:spcAft>
              <a:buSzPts val="2600"/>
              <a:buChar char="▹"/>
              <a:defRPr sz="2600"/>
            </a:lvl6pPr>
            <a:lvl7pPr indent="-393700" lvl="6" marL="3200400" algn="l">
              <a:lnSpc>
                <a:spcPct val="100000"/>
              </a:lnSpc>
              <a:spcBef>
                <a:spcPts val="0"/>
              </a:spcBef>
              <a:spcAft>
                <a:spcPts val="0"/>
              </a:spcAft>
              <a:buSzPts val="2600"/>
              <a:buChar char="▹"/>
              <a:defRPr sz="2600"/>
            </a:lvl7pPr>
            <a:lvl8pPr indent="-393700" lvl="7" marL="3657600" algn="l">
              <a:lnSpc>
                <a:spcPct val="100000"/>
              </a:lnSpc>
              <a:spcBef>
                <a:spcPts val="0"/>
              </a:spcBef>
              <a:spcAft>
                <a:spcPts val="0"/>
              </a:spcAft>
              <a:buSzPts val="2600"/>
              <a:buChar char="▹"/>
              <a:defRPr sz="2600"/>
            </a:lvl8pPr>
            <a:lvl9pPr indent="-393700" lvl="8" marL="4114800" algn="l">
              <a:lnSpc>
                <a:spcPct val="100000"/>
              </a:lnSpc>
              <a:spcBef>
                <a:spcPts val="0"/>
              </a:spcBef>
              <a:spcAft>
                <a:spcPts val="0"/>
              </a:spcAft>
              <a:buSzPts val="2600"/>
              <a:buChar char="▹"/>
              <a:defRPr sz="2600"/>
            </a:lvl9pPr>
          </a:lstStyle>
          <a:p/>
        </p:txBody>
      </p:sp>
      <p:sp>
        <p:nvSpPr>
          <p:cNvPr id="26" name="Google Shape;26;p3"/>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inverted">
  <p:cSld name="Blank inverted">
    <p:bg>
      <p:bgPr>
        <a:solidFill>
          <a:schemeClr val="dk1"/>
        </a:solidFill>
      </p:bgPr>
    </p:bg>
    <p:spTree>
      <p:nvGrpSpPr>
        <p:cNvPr id="27" name="Shape 27"/>
        <p:cNvGrpSpPr/>
        <p:nvPr/>
      </p:nvGrpSpPr>
      <p:grpSpPr>
        <a:xfrm>
          <a:off x="0" y="0"/>
          <a:ext cx="0" cy="0"/>
          <a:chOff x="0" y="0"/>
          <a:chExt cx="0" cy="0"/>
        </a:xfrm>
      </p:grpSpPr>
      <p:sp>
        <p:nvSpPr>
          <p:cNvPr id="28" name="Google Shape;28;p4"/>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chemeClr val="accent3"/>
          </a:solidFill>
          <a:ln>
            <a:noFill/>
          </a:ln>
        </p:spPr>
      </p:sp>
      <p:sp>
        <p:nvSpPr>
          <p:cNvPr id="29" name="Google Shape;29;p4"/>
          <p:cNvSpPr/>
          <p:nvPr/>
        </p:nvSpPr>
        <p:spPr>
          <a:xfrm flipH="1">
            <a:off x="-903537" y="-17561"/>
            <a:ext cx="1759200" cy="7491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
          <p:cNvSpPr/>
          <p:nvPr/>
        </p:nvSpPr>
        <p:spPr>
          <a:xfrm flipH="1">
            <a:off x="472134" y="-9525"/>
            <a:ext cx="518400" cy="749100"/>
          </a:xfrm>
          <a:prstGeom prst="parallelogram">
            <a:avLst>
              <a:gd fmla="val 75009"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
          <p:cNvSpPr/>
          <p:nvPr/>
        </p:nvSpPr>
        <p:spPr>
          <a:xfrm flipH="1">
            <a:off x="990375" y="4925850"/>
            <a:ext cx="8369700" cy="228000"/>
          </a:xfrm>
          <a:prstGeom prst="parallelogram">
            <a:avLst>
              <a:gd fmla="val 51542"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04900" y="276075"/>
            <a:ext cx="6724500" cy="749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2400"/>
              <a:buFont typeface="Dosis"/>
              <a:buNone/>
              <a:defRPr b="0" i="0" sz="2400" u="none" cap="none" strike="noStrike">
                <a:solidFill>
                  <a:schemeClr val="lt1"/>
                </a:solidFill>
                <a:latin typeface="Dosis"/>
                <a:ea typeface="Dosis"/>
                <a:cs typeface="Dosis"/>
                <a:sym typeface="Dosis"/>
              </a:defRPr>
            </a:lvl1pPr>
            <a:lvl2pPr lvl="1" marR="0" rtl="0" algn="l">
              <a:lnSpc>
                <a:spcPct val="100000"/>
              </a:lnSpc>
              <a:spcBef>
                <a:spcPts val="0"/>
              </a:spcBef>
              <a:spcAft>
                <a:spcPts val="0"/>
              </a:spcAft>
              <a:buClr>
                <a:schemeClr val="lt1"/>
              </a:buClr>
              <a:buSzPts val="2400"/>
              <a:buFont typeface="Dosis"/>
              <a:buNone/>
              <a:defRPr b="0" i="0" sz="2400" u="none" cap="none" strike="noStrike">
                <a:solidFill>
                  <a:schemeClr val="lt1"/>
                </a:solidFill>
                <a:latin typeface="Dosis"/>
                <a:ea typeface="Dosis"/>
                <a:cs typeface="Dosis"/>
                <a:sym typeface="Dosis"/>
              </a:defRPr>
            </a:lvl2pPr>
            <a:lvl3pPr lvl="2" marR="0" rtl="0" algn="l">
              <a:lnSpc>
                <a:spcPct val="100000"/>
              </a:lnSpc>
              <a:spcBef>
                <a:spcPts val="0"/>
              </a:spcBef>
              <a:spcAft>
                <a:spcPts val="0"/>
              </a:spcAft>
              <a:buClr>
                <a:schemeClr val="lt1"/>
              </a:buClr>
              <a:buSzPts val="2400"/>
              <a:buFont typeface="Dosis"/>
              <a:buNone/>
              <a:defRPr b="0" i="0" sz="2400" u="none" cap="none" strike="noStrike">
                <a:solidFill>
                  <a:schemeClr val="lt1"/>
                </a:solidFill>
                <a:latin typeface="Dosis"/>
                <a:ea typeface="Dosis"/>
                <a:cs typeface="Dosis"/>
                <a:sym typeface="Dosis"/>
              </a:defRPr>
            </a:lvl3pPr>
            <a:lvl4pPr lvl="3" marR="0" rtl="0" algn="l">
              <a:lnSpc>
                <a:spcPct val="100000"/>
              </a:lnSpc>
              <a:spcBef>
                <a:spcPts val="0"/>
              </a:spcBef>
              <a:spcAft>
                <a:spcPts val="0"/>
              </a:spcAft>
              <a:buClr>
                <a:schemeClr val="lt1"/>
              </a:buClr>
              <a:buSzPts val="2400"/>
              <a:buFont typeface="Dosis"/>
              <a:buNone/>
              <a:defRPr b="0" i="0" sz="2400" u="none" cap="none" strike="noStrike">
                <a:solidFill>
                  <a:schemeClr val="lt1"/>
                </a:solidFill>
                <a:latin typeface="Dosis"/>
                <a:ea typeface="Dosis"/>
                <a:cs typeface="Dosis"/>
                <a:sym typeface="Dosis"/>
              </a:defRPr>
            </a:lvl4pPr>
            <a:lvl5pPr lvl="4" marR="0" rtl="0" algn="l">
              <a:lnSpc>
                <a:spcPct val="100000"/>
              </a:lnSpc>
              <a:spcBef>
                <a:spcPts val="0"/>
              </a:spcBef>
              <a:spcAft>
                <a:spcPts val="0"/>
              </a:spcAft>
              <a:buClr>
                <a:schemeClr val="lt1"/>
              </a:buClr>
              <a:buSzPts val="2400"/>
              <a:buFont typeface="Dosis"/>
              <a:buNone/>
              <a:defRPr b="0" i="0" sz="2400" u="none" cap="none" strike="noStrike">
                <a:solidFill>
                  <a:schemeClr val="lt1"/>
                </a:solidFill>
                <a:latin typeface="Dosis"/>
                <a:ea typeface="Dosis"/>
                <a:cs typeface="Dosis"/>
                <a:sym typeface="Dosis"/>
              </a:defRPr>
            </a:lvl5pPr>
            <a:lvl6pPr lvl="5" marR="0" rtl="0" algn="l">
              <a:lnSpc>
                <a:spcPct val="100000"/>
              </a:lnSpc>
              <a:spcBef>
                <a:spcPts val="0"/>
              </a:spcBef>
              <a:spcAft>
                <a:spcPts val="0"/>
              </a:spcAft>
              <a:buClr>
                <a:schemeClr val="lt1"/>
              </a:buClr>
              <a:buSzPts val="2400"/>
              <a:buFont typeface="Dosis"/>
              <a:buNone/>
              <a:defRPr b="0" i="0" sz="2400" u="none" cap="none" strike="noStrike">
                <a:solidFill>
                  <a:schemeClr val="lt1"/>
                </a:solidFill>
                <a:latin typeface="Dosis"/>
                <a:ea typeface="Dosis"/>
                <a:cs typeface="Dosis"/>
                <a:sym typeface="Dosis"/>
              </a:defRPr>
            </a:lvl6pPr>
            <a:lvl7pPr lvl="6" marR="0" rtl="0" algn="l">
              <a:lnSpc>
                <a:spcPct val="100000"/>
              </a:lnSpc>
              <a:spcBef>
                <a:spcPts val="0"/>
              </a:spcBef>
              <a:spcAft>
                <a:spcPts val="0"/>
              </a:spcAft>
              <a:buClr>
                <a:schemeClr val="lt1"/>
              </a:buClr>
              <a:buSzPts val="2400"/>
              <a:buFont typeface="Dosis"/>
              <a:buNone/>
              <a:defRPr b="0" i="0" sz="2400" u="none" cap="none" strike="noStrike">
                <a:solidFill>
                  <a:schemeClr val="lt1"/>
                </a:solidFill>
                <a:latin typeface="Dosis"/>
                <a:ea typeface="Dosis"/>
                <a:cs typeface="Dosis"/>
                <a:sym typeface="Dosis"/>
              </a:defRPr>
            </a:lvl7pPr>
            <a:lvl8pPr lvl="7" marR="0" rtl="0" algn="l">
              <a:lnSpc>
                <a:spcPct val="100000"/>
              </a:lnSpc>
              <a:spcBef>
                <a:spcPts val="0"/>
              </a:spcBef>
              <a:spcAft>
                <a:spcPts val="0"/>
              </a:spcAft>
              <a:buClr>
                <a:schemeClr val="lt1"/>
              </a:buClr>
              <a:buSzPts val="2400"/>
              <a:buFont typeface="Dosis"/>
              <a:buNone/>
              <a:defRPr b="0" i="0" sz="2400" u="none" cap="none" strike="noStrike">
                <a:solidFill>
                  <a:schemeClr val="lt1"/>
                </a:solidFill>
                <a:latin typeface="Dosis"/>
                <a:ea typeface="Dosis"/>
                <a:cs typeface="Dosis"/>
                <a:sym typeface="Dosis"/>
              </a:defRPr>
            </a:lvl8pPr>
            <a:lvl9pPr lvl="8" marR="0" rtl="0" algn="l">
              <a:lnSpc>
                <a:spcPct val="100000"/>
              </a:lnSpc>
              <a:spcBef>
                <a:spcPts val="0"/>
              </a:spcBef>
              <a:spcAft>
                <a:spcPts val="0"/>
              </a:spcAft>
              <a:buClr>
                <a:schemeClr val="lt1"/>
              </a:buClr>
              <a:buSzPts val="2400"/>
              <a:buFont typeface="Dosis"/>
              <a:buNone/>
              <a:defRPr b="0" i="0" sz="2400" u="none" cap="none" strike="noStrike">
                <a:solidFill>
                  <a:schemeClr val="lt1"/>
                </a:solidFill>
                <a:latin typeface="Dosis"/>
                <a:ea typeface="Dosis"/>
                <a:cs typeface="Dosis"/>
                <a:sym typeface="Dosis"/>
              </a:defRPr>
            </a:lvl9pPr>
          </a:lstStyle>
          <a:p/>
        </p:txBody>
      </p:sp>
      <p:sp>
        <p:nvSpPr>
          <p:cNvPr id="7" name="Google Shape;7;p1"/>
          <p:cNvSpPr txBox="1"/>
          <p:nvPr>
            <p:ph idx="1" type="body"/>
          </p:nvPr>
        </p:nvSpPr>
        <p:spPr>
          <a:xfrm>
            <a:off x="1104900" y="1200150"/>
            <a:ext cx="7581900" cy="37257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accent1"/>
              </a:buClr>
              <a:buSzPts val="3000"/>
              <a:buFont typeface="Roboto"/>
              <a:buChar char="▸"/>
              <a:defRPr b="0" i="0" sz="3000" u="none" cap="none" strike="noStrike">
                <a:solidFill>
                  <a:schemeClr val="dk1"/>
                </a:solidFill>
                <a:latin typeface="Roboto"/>
                <a:ea typeface="Roboto"/>
                <a:cs typeface="Roboto"/>
                <a:sym typeface="Roboto"/>
              </a:defRPr>
            </a:lvl1pPr>
            <a:lvl2pPr indent="-381000" lvl="1" marL="914400" marR="0" rtl="0" algn="l">
              <a:lnSpc>
                <a:spcPct val="100000"/>
              </a:lnSpc>
              <a:spcBef>
                <a:spcPts val="0"/>
              </a:spcBef>
              <a:spcAft>
                <a:spcPts val="0"/>
              </a:spcAft>
              <a:buClr>
                <a:schemeClr val="accent2"/>
              </a:buClr>
              <a:buSzPts val="2400"/>
              <a:buFont typeface="Roboto"/>
              <a:buChar char="▹"/>
              <a:defRPr b="0" i="0" sz="2400" u="none" cap="none" strike="noStrike">
                <a:solidFill>
                  <a:schemeClr val="dk1"/>
                </a:solidFill>
                <a:latin typeface="Roboto"/>
                <a:ea typeface="Roboto"/>
                <a:cs typeface="Roboto"/>
                <a:sym typeface="Roboto"/>
              </a:defRPr>
            </a:lvl2pPr>
            <a:lvl3pPr indent="-381000" lvl="2" marL="1371600" marR="0" rtl="0" algn="l">
              <a:lnSpc>
                <a:spcPct val="100000"/>
              </a:lnSpc>
              <a:spcBef>
                <a:spcPts val="0"/>
              </a:spcBef>
              <a:spcAft>
                <a:spcPts val="0"/>
              </a:spcAft>
              <a:buClr>
                <a:schemeClr val="accent5"/>
              </a:buClr>
              <a:buSzPts val="2400"/>
              <a:buFont typeface="Roboto"/>
              <a:buChar char="▹"/>
              <a:defRPr b="0" i="0" sz="2400" u="none" cap="none" strike="noStrike">
                <a:solidFill>
                  <a:schemeClr val="dk1"/>
                </a:solidFill>
                <a:latin typeface="Roboto"/>
                <a:ea typeface="Roboto"/>
                <a:cs typeface="Roboto"/>
                <a:sym typeface="Roboto"/>
              </a:defRPr>
            </a:lvl3pPr>
            <a:lvl4pPr indent="-342900" lvl="3" marL="1828800" marR="0" rtl="0" algn="l">
              <a:lnSpc>
                <a:spcPct val="100000"/>
              </a:lnSpc>
              <a:spcBef>
                <a:spcPts val="0"/>
              </a:spcBef>
              <a:spcAft>
                <a:spcPts val="0"/>
              </a:spcAft>
              <a:buClr>
                <a:schemeClr val="accent5"/>
              </a:buClr>
              <a:buSzPts val="1800"/>
              <a:buFont typeface="Roboto"/>
              <a:buChar char="▹"/>
              <a:defRPr b="0" i="0" sz="1800" u="none" cap="none" strike="noStrike">
                <a:solidFill>
                  <a:schemeClr val="dk1"/>
                </a:solidFill>
                <a:latin typeface="Roboto"/>
                <a:ea typeface="Roboto"/>
                <a:cs typeface="Roboto"/>
                <a:sym typeface="Roboto"/>
              </a:defRPr>
            </a:lvl4pPr>
            <a:lvl5pPr indent="-342900" lvl="4" marL="2286000" marR="0" rtl="0" algn="l">
              <a:lnSpc>
                <a:spcPct val="100000"/>
              </a:lnSpc>
              <a:spcBef>
                <a:spcPts val="0"/>
              </a:spcBef>
              <a:spcAft>
                <a:spcPts val="0"/>
              </a:spcAft>
              <a:buClr>
                <a:schemeClr val="accent5"/>
              </a:buClr>
              <a:buSzPts val="1800"/>
              <a:buFont typeface="Roboto"/>
              <a:buChar char="▹"/>
              <a:defRPr b="0" i="0" sz="1800" u="none" cap="none" strike="noStrike">
                <a:solidFill>
                  <a:schemeClr val="dk1"/>
                </a:solidFill>
                <a:latin typeface="Roboto"/>
                <a:ea typeface="Roboto"/>
                <a:cs typeface="Roboto"/>
                <a:sym typeface="Roboto"/>
              </a:defRPr>
            </a:lvl5pPr>
            <a:lvl6pPr indent="-342900" lvl="5" marL="2743200" marR="0" rtl="0" algn="l">
              <a:lnSpc>
                <a:spcPct val="100000"/>
              </a:lnSpc>
              <a:spcBef>
                <a:spcPts val="0"/>
              </a:spcBef>
              <a:spcAft>
                <a:spcPts val="0"/>
              </a:spcAft>
              <a:buClr>
                <a:schemeClr val="accent5"/>
              </a:buClr>
              <a:buSzPts val="1800"/>
              <a:buFont typeface="Roboto"/>
              <a:buChar char="▹"/>
              <a:defRPr b="0" i="0" sz="1800" u="none" cap="none" strike="noStrike">
                <a:solidFill>
                  <a:schemeClr val="dk1"/>
                </a:solidFill>
                <a:latin typeface="Roboto"/>
                <a:ea typeface="Roboto"/>
                <a:cs typeface="Roboto"/>
                <a:sym typeface="Roboto"/>
              </a:defRPr>
            </a:lvl6pPr>
            <a:lvl7pPr indent="-342900" lvl="6" marL="3200400" marR="0" rtl="0" algn="l">
              <a:lnSpc>
                <a:spcPct val="100000"/>
              </a:lnSpc>
              <a:spcBef>
                <a:spcPts val="0"/>
              </a:spcBef>
              <a:spcAft>
                <a:spcPts val="0"/>
              </a:spcAft>
              <a:buClr>
                <a:schemeClr val="accent5"/>
              </a:buClr>
              <a:buSzPts val="1800"/>
              <a:buFont typeface="Roboto"/>
              <a:buChar char="▹"/>
              <a:defRPr b="0" i="0" sz="1800" u="none" cap="none" strike="noStrike">
                <a:solidFill>
                  <a:schemeClr val="dk1"/>
                </a:solidFill>
                <a:latin typeface="Roboto"/>
                <a:ea typeface="Roboto"/>
                <a:cs typeface="Roboto"/>
                <a:sym typeface="Roboto"/>
              </a:defRPr>
            </a:lvl7pPr>
            <a:lvl8pPr indent="-342900" lvl="7" marL="3657600" marR="0" rtl="0" algn="l">
              <a:lnSpc>
                <a:spcPct val="100000"/>
              </a:lnSpc>
              <a:spcBef>
                <a:spcPts val="0"/>
              </a:spcBef>
              <a:spcAft>
                <a:spcPts val="0"/>
              </a:spcAft>
              <a:buClr>
                <a:schemeClr val="accent5"/>
              </a:buClr>
              <a:buSzPts val="1800"/>
              <a:buFont typeface="Roboto"/>
              <a:buChar char="▹"/>
              <a:defRPr b="0" i="0" sz="1800" u="none" cap="none" strike="noStrike">
                <a:solidFill>
                  <a:schemeClr val="dk1"/>
                </a:solidFill>
                <a:latin typeface="Roboto"/>
                <a:ea typeface="Roboto"/>
                <a:cs typeface="Roboto"/>
                <a:sym typeface="Roboto"/>
              </a:defRPr>
            </a:lvl8pPr>
            <a:lvl9pPr indent="-342900" lvl="8" marL="4114800" marR="0" rtl="0" algn="l">
              <a:lnSpc>
                <a:spcPct val="100000"/>
              </a:lnSpc>
              <a:spcBef>
                <a:spcPts val="0"/>
              </a:spcBef>
              <a:spcAft>
                <a:spcPts val="0"/>
              </a:spcAft>
              <a:buClr>
                <a:schemeClr val="accent5"/>
              </a:buClr>
              <a:buSzPts val="1800"/>
              <a:buFont typeface="Roboto"/>
              <a:buChar char="▹"/>
              <a:defRPr b="0" i="0" sz="1800" u="none" cap="none" strike="noStrike">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chemeClr val="lt1"/>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tinkercad.com/things/i69gD8hmEqm-exquisite-hillar-allis/editel?sharecode=iS-e6cShOhf5G0OPAcAIbhswwVEVkRaEsdMeyS5tIMU" TargetMode="External"/><Relationship Id="rId4" Type="http://schemas.openxmlformats.org/officeDocument/2006/relationships/hyperlink" Target="https://github.com/iisshaa/smartirrigationsyste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5"/>
          <p:cNvSpPr txBox="1"/>
          <p:nvPr>
            <p:ph type="ctrTitle"/>
          </p:nvPr>
        </p:nvSpPr>
        <p:spPr>
          <a:xfrm>
            <a:off x="1081493" y="375298"/>
            <a:ext cx="7396796" cy="1276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US"/>
              <a:t>Project Based Learning  </a:t>
            </a:r>
            <a:endParaRPr/>
          </a:p>
        </p:txBody>
      </p:sp>
      <p:sp>
        <p:nvSpPr>
          <p:cNvPr id="38" name="Google Shape;38;p5"/>
          <p:cNvSpPr txBox="1"/>
          <p:nvPr/>
        </p:nvSpPr>
        <p:spPr>
          <a:xfrm>
            <a:off x="862676" y="3058886"/>
            <a:ext cx="7824355" cy="1481948"/>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5200"/>
              <a:buFont typeface="Dosis"/>
              <a:buNone/>
            </a:pPr>
            <a:r>
              <a:rPr b="0" i="0" lang="en-US" sz="2000" u="none" cap="none" strike="noStrike">
                <a:solidFill>
                  <a:schemeClr val="lt1"/>
                </a:solidFill>
                <a:latin typeface="Lato"/>
                <a:ea typeface="Lato"/>
                <a:cs typeface="Lato"/>
                <a:sym typeface="Lato"/>
              </a:rPr>
              <a:t>              </a:t>
            </a:r>
            <a:endParaRPr/>
          </a:p>
          <a:p>
            <a:pPr indent="0" lvl="0" marL="0" marR="0" rtl="0" algn="ctr">
              <a:lnSpc>
                <a:spcPct val="100000"/>
              </a:lnSpc>
              <a:spcBef>
                <a:spcPts val="0"/>
              </a:spcBef>
              <a:spcAft>
                <a:spcPts val="0"/>
              </a:spcAft>
              <a:buClr>
                <a:schemeClr val="lt1"/>
              </a:buClr>
              <a:buSzPts val="5200"/>
              <a:buFont typeface="Dosis"/>
              <a:buNone/>
            </a:pPr>
            <a:r>
              <a:rPr b="0" i="0" lang="en-US" sz="2000" u="none" cap="none" strike="noStrike">
                <a:solidFill>
                  <a:schemeClr val="lt1"/>
                </a:solidFill>
                <a:latin typeface="Lato"/>
                <a:ea typeface="Lato"/>
                <a:cs typeface="Lato"/>
                <a:sym typeface="Lato"/>
              </a:rPr>
              <a:t>Holistic Development :Outcome Based Education</a:t>
            </a:r>
            <a:endParaRPr/>
          </a:p>
          <a:p>
            <a:pPr indent="0" lvl="0" marL="0" marR="0" rtl="0" algn="l">
              <a:lnSpc>
                <a:spcPct val="100000"/>
              </a:lnSpc>
              <a:spcBef>
                <a:spcPts val="0"/>
              </a:spcBef>
              <a:spcAft>
                <a:spcPts val="0"/>
              </a:spcAft>
              <a:buClr>
                <a:schemeClr val="lt1"/>
              </a:buClr>
              <a:buSzPts val="5200"/>
              <a:buFont typeface="Dosis"/>
              <a:buNone/>
            </a:pPr>
            <a:r>
              <a:rPr b="0" i="0" lang="en-US" sz="2000" u="none" cap="none" strike="noStrike">
                <a:solidFill>
                  <a:schemeClr val="lt1"/>
                </a:solidFill>
                <a:latin typeface="Lato"/>
                <a:ea typeface="Lato"/>
                <a:cs typeface="Lato"/>
                <a:sym typeface="Lato"/>
              </a:rPr>
              <a:t>                                          </a:t>
            </a:r>
            <a:r>
              <a:rPr b="0" i="0" lang="en-US" sz="2000" u="none" cap="none" strike="noStrike">
                <a:solidFill>
                  <a:schemeClr val="lt1"/>
                </a:solidFill>
                <a:latin typeface="Dosis"/>
                <a:ea typeface="Dosis"/>
                <a:cs typeface="Dosis"/>
                <a:sym typeface="Dosis"/>
              </a:rPr>
              <a:t>for A. Y.2021-22</a:t>
            </a:r>
            <a:endParaRPr/>
          </a:p>
          <a:p>
            <a:pPr indent="0" lvl="0" marL="0" marR="0" rtl="0" algn="l">
              <a:lnSpc>
                <a:spcPct val="100000"/>
              </a:lnSpc>
              <a:spcBef>
                <a:spcPts val="0"/>
              </a:spcBef>
              <a:spcAft>
                <a:spcPts val="0"/>
              </a:spcAft>
              <a:buClr>
                <a:schemeClr val="lt1"/>
              </a:buClr>
              <a:buSzPts val="5200"/>
              <a:buFont typeface="Dosis"/>
              <a:buNone/>
            </a:pPr>
            <a:r>
              <a:t/>
            </a:r>
            <a:endParaRPr b="0" i="0" sz="20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chemeClr val="lt1"/>
              </a:buClr>
              <a:buSzPts val="5200"/>
              <a:buFont typeface="Dosis"/>
              <a:buNone/>
            </a:pPr>
            <a:r>
              <a:rPr b="0" i="0" lang="en-US" sz="2000" u="none" cap="none" strike="noStrike">
                <a:solidFill>
                  <a:schemeClr val="lt1"/>
                </a:solidFill>
                <a:latin typeface="Lato"/>
                <a:ea typeface="Lato"/>
                <a:cs typeface="Lato"/>
                <a:sym typeface="Lato"/>
              </a:rPr>
              <a:t>           Final presentation                 DATE: 06/10/2021</a:t>
            </a:r>
            <a:endParaRPr b="0" i="0" sz="20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chemeClr val="lt1"/>
              </a:buClr>
              <a:buSzPts val="5200"/>
              <a:buFont typeface="Dosis"/>
              <a:buNone/>
            </a:pPr>
            <a:r>
              <a:t/>
            </a:r>
            <a:endParaRPr b="0" i="0" sz="20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chemeClr val="lt1"/>
              </a:buClr>
              <a:buSzPts val="5200"/>
              <a:buFont typeface="Dosis"/>
              <a:buNone/>
            </a:pPr>
            <a:r>
              <a:rPr b="0" i="0" lang="en-US" sz="2000" u="none" cap="none" strike="noStrike">
                <a:solidFill>
                  <a:schemeClr val="lt1"/>
                </a:solidFill>
                <a:latin typeface="Lato"/>
                <a:ea typeface="Lato"/>
                <a:cs typeface="Lato"/>
                <a:sym typeface="Lato"/>
              </a:rPr>
              <a:t>                                             </a:t>
            </a:r>
            <a:endParaRPr b="0" i="0" sz="2000" u="none" cap="none" strike="noStrike">
              <a:solidFill>
                <a:srgbClr val="FF0000"/>
              </a:solidFill>
              <a:latin typeface="Lato"/>
              <a:ea typeface="Lato"/>
              <a:cs typeface="Lato"/>
              <a:sym typeface="Lato"/>
            </a:endParaRPr>
          </a:p>
          <a:p>
            <a:pPr indent="0" lvl="0" marL="0" marR="0" rtl="0" algn="l">
              <a:lnSpc>
                <a:spcPct val="100000"/>
              </a:lnSpc>
              <a:spcBef>
                <a:spcPts val="0"/>
              </a:spcBef>
              <a:spcAft>
                <a:spcPts val="0"/>
              </a:spcAft>
              <a:buClr>
                <a:schemeClr val="lt1"/>
              </a:buClr>
              <a:buSzPts val="5200"/>
              <a:buFont typeface="Dosis"/>
              <a:buNone/>
            </a:pPr>
            <a:r>
              <a:rPr b="0" i="0" lang="en-US" sz="2000" u="none" cap="none" strike="noStrike">
                <a:solidFill>
                  <a:srgbClr val="FF0000"/>
                </a:solidFill>
                <a:latin typeface="Lato"/>
                <a:ea typeface="Lato"/>
                <a:cs typeface="Lato"/>
                <a:sym typeface="Lato"/>
              </a:rPr>
              <a:t>                                               </a:t>
            </a:r>
            <a:endParaRPr b="0" i="0" sz="20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chemeClr val="lt1"/>
              </a:buClr>
              <a:buSzPts val="5200"/>
              <a:buFont typeface="Dosis"/>
              <a:buNone/>
            </a:pPr>
            <a:r>
              <a:t/>
            </a:r>
            <a:endParaRPr b="0" i="0" sz="20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chemeClr val="lt1"/>
              </a:buClr>
              <a:buSzPts val="5200"/>
              <a:buFont typeface="Dosis"/>
              <a:buNone/>
            </a:pPr>
            <a:r>
              <a:t/>
            </a:r>
            <a:endParaRPr b="0" i="0" sz="2000" u="none" cap="none" strike="noStrike">
              <a:solidFill>
                <a:schemeClr val="lt1"/>
              </a:solidFill>
              <a:latin typeface="Lato"/>
              <a:ea typeface="Lato"/>
              <a:cs typeface="Lato"/>
              <a:sym typeface="Lato"/>
            </a:endParaRPr>
          </a:p>
        </p:txBody>
      </p:sp>
      <p:pic>
        <p:nvPicPr>
          <p:cNvPr id="39" name="Google Shape;39;p5"/>
          <p:cNvPicPr preferRelativeResize="0"/>
          <p:nvPr/>
        </p:nvPicPr>
        <p:blipFill rotWithShape="1">
          <a:blip r:embed="rId3">
            <a:alphaModFix/>
          </a:blip>
          <a:srcRect b="0" l="0" r="0" t="0"/>
          <a:stretch/>
        </p:blipFill>
        <p:spPr>
          <a:xfrm>
            <a:off x="6156701" y="3381603"/>
            <a:ext cx="2987299" cy="1761897"/>
          </a:xfrm>
          <a:prstGeom prst="rect">
            <a:avLst/>
          </a:prstGeom>
          <a:noFill/>
          <a:ln>
            <a:noFill/>
          </a:ln>
        </p:spPr>
      </p:pic>
      <p:sp>
        <p:nvSpPr>
          <p:cNvPr id="40" name="Google Shape;40;p5"/>
          <p:cNvSpPr txBox="1"/>
          <p:nvPr/>
        </p:nvSpPr>
        <p:spPr>
          <a:xfrm>
            <a:off x="2308861" y="3058886"/>
            <a:ext cx="3528060"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Group No: 13</a:t>
            </a:r>
            <a:endParaRPr/>
          </a:p>
          <a:p>
            <a:pPr indent="0" lvl="0" marL="0" marR="0" rtl="0" algn="l">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Member 1: HET DANI (23)</a:t>
            </a:r>
            <a:endParaRPr/>
          </a:p>
          <a:p>
            <a:pPr indent="0" lvl="0" marL="0" marR="0" rtl="0" algn="l">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Member 2: SIDDHANT KADAM (46)</a:t>
            </a:r>
            <a:endParaRPr/>
          </a:p>
          <a:p>
            <a:pPr indent="0" lvl="0" marL="0" marR="0" rtl="0" algn="l">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Member 3: ISHA ROSHAN (52)</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4"/>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Development Experience –GA7 (5mks) </a:t>
            </a:r>
            <a:endParaRPr/>
          </a:p>
        </p:txBody>
      </p:sp>
      <p:sp>
        <p:nvSpPr>
          <p:cNvPr id="117" name="Google Shape;117;p14"/>
          <p:cNvSpPr txBox="1"/>
          <p:nvPr>
            <p:ph idx="1" type="body"/>
          </p:nvPr>
        </p:nvSpPr>
        <p:spPr>
          <a:xfrm>
            <a:off x="1101375" y="1311550"/>
            <a:ext cx="3681900" cy="3537900"/>
          </a:xfrm>
          <a:prstGeom prst="rect">
            <a:avLst/>
          </a:prstGeom>
          <a:noFill/>
          <a:ln>
            <a:noFill/>
          </a:ln>
        </p:spPr>
        <p:txBody>
          <a:bodyPr anchorCtr="0" anchor="t" bIns="91425" lIns="91425" spcFirstLastPara="1" rIns="91425" wrap="square" tIns="91425">
            <a:noAutofit/>
          </a:bodyPr>
          <a:lstStyle/>
          <a:p>
            <a:pPr indent="-120650" lvl="0" marL="285750" rtl="0" algn="l">
              <a:lnSpc>
                <a:spcPct val="100000"/>
              </a:lnSpc>
              <a:spcBef>
                <a:spcPts val="600"/>
              </a:spcBef>
              <a:spcAft>
                <a:spcPts val="0"/>
              </a:spcAft>
              <a:buSzPts val="2600"/>
              <a:buFont typeface="Arial"/>
              <a:buNone/>
            </a:pPr>
            <a:r>
              <a:t/>
            </a:r>
            <a:endParaRPr sz="2000"/>
          </a:p>
          <a:p>
            <a:pPr indent="-120650" lvl="0" marL="285750" rtl="0" algn="l">
              <a:lnSpc>
                <a:spcPct val="100000"/>
              </a:lnSpc>
              <a:spcBef>
                <a:spcPts val="600"/>
              </a:spcBef>
              <a:spcAft>
                <a:spcPts val="0"/>
              </a:spcAft>
              <a:buSzPts val="2600"/>
              <a:buFont typeface="Arial"/>
              <a:buNone/>
            </a:pPr>
            <a:r>
              <a:t/>
            </a:r>
            <a:endParaRPr sz="2000"/>
          </a:p>
          <a:p>
            <a:pPr indent="-120650" lvl="0" marL="285750" rtl="0" algn="l">
              <a:lnSpc>
                <a:spcPct val="100000"/>
              </a:lnSpc>
              <a:spcBef>
                <a:spcPts val="600"/>
              </a:spcBef>
              <a:spcAft>
                <a:spcPts val="0"/>
              </a:spcAft>
              <a:buSzPts val="2600"/>
              <a:buFont typeface="Arial"/>
              <a:buNone/>
            </a:pPr>
            <a:r>
              <a:t/>
            </a:r>
            <a:endParaRPr sz="2400">
              <a:solidFill>
                <a:srgbClr val="FF0000"/>
              </a:solidFill>
            </a:endParaRPr>
          </a:p>
          <a:p>
            <a:pPr indent="-228600" lvl="0" marL="457200" rtl="0" algn="l">
              <a:lnSpc>
                <a:spcPct val="100000"/>
              </a:lnSpc>
              <a:spcBef>
                <a:spcPts val="600"/>
              </a:spcBef>
              <a:spcAft>
                <a:spcPts val="0"/>
              </a:spcAft>
              <a:buSzPts val="2600"/>
              <a:buNone/>
            </a:pPr>
            <a:r>
              <a:t/>
            </a:r>
            <a:endParaRPr/>
          </a:p>
        </p:txBody>
      </p:sp>
      <p:sp>
        <p:nvSpPr>
          <p:cNvPr id="118" name="Google Shape;118;p14"/>
          <p:cNvSpPr txBox="1"/>
          <p:nvPr>
            <p:ph idx="2" type="body"/>
          </p:nvPr>
        </p:nvSpPr>
        <p:spPr>
          <a:xfrm>
            <a:off x="568100" y="1105800"/>
            <a:ext cx="8260200" cy="39762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600"/>
              </a:spcBef>
              <a:spcAft>
                <a:spcPts val="0"/>
              </a:spcAft>
              <a:buClr>
                <a:srgbClr val="274E13"/>
              </a:buClr>
              <a:buSzPts val="1600"/>
              <a:buChar char="●"/>
            </a:pPr>
            <a:r>
              <a:rPr lang="en-US" sz="1600">
                <a:solidFill>
                  <a:srgbClr val="274E13"/>
                </a:solidFill>
              </a:rPr>
              <a:t>The development of the proposed system gave us a valuable experience in creating projects on software like Tinkercad which provided us a very user-friendly platform for building circuits.</a:t>
            </a:r>
            <a:endParaRPr sz="1600">
              <a:solidFill>
                <a:srgbClr val="274E13"/>
              </a:solidFill>
            </a:endParaRPr>
          </a:p>
          <a:p>
            <a:pPr indent="-330200" lvl="0" marL="457200" rtl="0" algn="l">
              <a:lnSpc>
                <a:spcPct val="100000"/>
              </a:lnSpc>
              <a:spcBef>
                <a:spcPts val="600"/>
              </a:spcBef>
              <a:spcAft>
                <a:spcPts val="0"/>
              </a:spcAft>
              <a:buClr>
                <a:srgbClr val="274E13"/>
              </a:buClr>
              <a:buSzPts val="1600"/>
              <a:buChar char="●"/>
            </a:pPr>
            <a:r>
              <a:rPr lang="en-US" sz="1600">
                <a:solidFill>
                  <a:srgbClr val="274E13"/>
                </a:solidFill>
              </a:rPr>
              <a:t> While creating the system we ensured that the system should be effective in conserving the water and provide a smart solution to modern problems.Initially we carried out great research and went through several papers published on the topic of Smart Irrigation System and came across different constraints and the various methods through which the system could be implemented and finally with little modifications and our own idea we came up  with a simple and effective system that mainly follows the following steps:</a:t>
            </a:r>
            <a:endParaRPr sz="1600">
              <a:solidFill>
                <a:srgbClr val="274E13"/>
              </a:solidFill>
            </a:endParaRPr>
          </a:p>
          <a:p>
            <a:pPr indent="-330200" lvl="0" marL="457200" rtl="0" algn="l">
              <a:lnSpc>
                <a:spcPct val="100000"/>
              </a:lnSpc>
              <a:spcBef>
                <a:spcPts val="600"/>
              </a:spcBef>
              <a:spcAft>
                <a:spcPts val="0"/>
              </a:spcAft>
              <a:buClr>
                <a:srgbClr val="274E13"/>
              </a:buClr>
              <a:buSzPts val="1600"/>
              <a:buFont typeface="Noto Sans Symbols"/>
              <a:buChar char="●"/>
            </a:pPr>
            <a:r>
              <a:rPr lang="en-US" sz="1600">
                <a:solidFill>
                  <a:srgbClr val="274E13"/>
                </a:solidFill>
              </a:rPr>
              <a:t>The checking of soil moisture level using temperature sensor and verifying whether level is above or below 45.</a:t>
            </a:r>
            <a:r>
              <a:rPr lang="en-US" sz="1600">
                <a:solidFill>
                  <a:srgbClr val="274E13"/>
                </a:solidFill>
              </a:rPr>
              <a:t> </a:t>
            </a:r>
            <a:r>
              <a:rPr lang="en-US" sz="1600">
                <a:solidFill>
                  <a:srgbClr val="274E13"/>
                </a:solidFill>
              </a:rPr>
              <a:t>When level goes above 45 the DC motor begins to work and LED starts glowing indicating the start of irrigation process to the farmer. If the level is below 45 the DC motor does not work and the LED also doesn't glow.</a:t>
            </a:r>
            <a:endParaRPr sz="1600">
              <a:solidFill>
                <a:srgbClr val="274E13"/>
              </a:solidFill>
            </a:endParaRPr>
          </a:p>
          <a:p>
            <a:pPr indent="-228600" lvl="0" marL="457200" rtl="0" algn="l">
              <a:lnSpc>
                <a:spcPct val="100000"/>
              </a:lnSpc>
              <a:spcBef>
                <a:spcPts val="600"/>
              </a:spcBef>
              <a:spcAft>
                <a:spcPts val="0"/>
              </a:spcAft>
              <a:buSzPts val="2600"/>
              <a:buFont typeface="Noto Sans Symbols"/>
              <a:buNone/>
            </a:pPr>
            <a:r>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i="0" lang="en-US">
                <a:solidFill>
                  <a:schemeClr val="lt1"/>
                </a:solidFill>
                <a:latin typeface="Times New Roman"/>
                <a:ea typeface="Times New Roman"/>
                <a:cs typeface="Times New Roman"/>
                <a:sym typeface="Times New Roman"/>
              </a:rPr>
              <a:t>Identify the Learning issue faced by your team-GA8</a:t>
            </a:r>
            <a:r>
              <a:rPr lang="en-US"/>
              <a:t> (5mks) </a:t>
            </a:r>
            <a:endParaRPr>
              <a:solidFill>
                <a:schemeClr val="lt1"/>
              </a:solidFill>
            </a:endParaRPr>
          </a:p>
        </p:txBody>
      </p:sp>
      <p:sp>
        <p:nvSpPr>
          <p:cNvPr id="124" name="Google Shape;124;p15"/>
          <p:cNvSpPr txBox="1"/>
          <p:nvPr>
            <p:ph idx="1" type="body"/>
          </p:nvPr>
        </p:nvSpPr>
        <p:spPr>
          <a:xfrm>
            <a:off x="76775" y="1127325"/>
            <a:ext cx="4638000" cy="37221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200"/>
              </a:spcBef>
              <a:spcAft>
                <a:spcPts val="0"/>
              </a:spcAft>
              <a:buClr>
                <a:srgbClr val="274E13"/>
              </a:buClr>
              <a:buSzPts val="1600"/>
              <a:buFont typeface="Times New Roman"/>
              <a:buChar char="●"/>
            </a:pPr>
            <a:r>
              <a:rPr lang="en-US" sz="1600">
                <a:solidFill>
                  <a:srgbClr val="274E13"/>
                </a:solidFill>
                <a:latin typeface="Times New Roman"/>
                <a:ea typeface="Times New Roman"/>
                <a:cs typeface="Times New Roman"/>
                <a:sym typeface="Times New Roman"/>
              </a:rPr>
              <a:t>Issues faced by our team at the start of the project was that we had picked up our topics and thought were familiar with the topic but later after research on our topic we were a bit in confusion on how to exactly implement our idea. The main issues was to find a suitable platform to get started with our idea of project. We went through different platforms for example, Proteus, Arduino, Tinkercad. First we thought we would be able to implement our idea on Proteus and started with it, but unfortunately were not able to implement as a whole. </a:t>
            </a:r>
            <a:endParaRPr sz="1600">
              <a:solidFill>
                <a:srgbClr val="274E13"/>
              </a:solidFill>
              <a:latin typeface="Times New Roman"/>
              <a:ea typeface="Times New Roman"/>
              <a:cs typeface="Times New Roman"/>
              <a:sym typeface="Times New Roman"/>
            </a:endParaRPr>
          </a:p>
          <a:p>
            <a:pPr indent="0" lvl="0" marL="457200" rtl="0" algn="l">
              <a:lnSpc>
                <a:spcPct val="115000"/>
              </a:lnSpc>
              <a:spcBef>
                <a:spcPts val="1200"/>
              </a:spcBef>
              <a:spcAft>
                <a:spcPts val="1200"/>
              </a:spcAft>
              <a:buNone/>
            </a:pPr>
            <a:r>
              <a:t/>
            </a:r>
            <a:endParaRPr sz="1600">
              <a:solidFill>
                <a:srgbClr val="274E13"/>
              </a:solidFill>
              <a:latin typeface="Times New Roman"/>
              <a:ea typeface="Times New Roman"/>
              <a:cs typeface="Times New Roman"/>
              <a:sym typeface="Times New Roman"/>
            </a:endParaRPr>
          </a:p>
        </p:txBody>
      </p:sp>
      <p:sp>
        <p:nvSpPr>
          <p:cNvPr id="125" name="Google Shape;125;p15"/>
          <p:cNvSpPr txBox="1"/>
          <p:nvPr>
            <p:ph idx="2" type="body"/>
          </p:nvPr>
        </p:nvSpPr>
        <p:spPr>
          <a:xfrm>
            <a:off x="4821075" y="1207825"/>
            <a:ext cx="4206900" cy="36417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1200"/>
              </a:spcBef>
              <a:spcAft>
                <a:spcPts val="0"/>
              </a:spcAft>
              <a:buClr>
                <a:srgbClr val="274E13"/>
              </a:buClr>
              <a:buSzPts val="1600"/>
              <a:buFont typeface="Times New Roman"/>
              <a:buChar char="●"/>
            </a:pPr>
            <a:r>
              <a:rPr lang="en-US" sz="1600">
                <a:solidFill>
                  <a:srgbClr val="274E13"/>
                </a:solidFill>
                <a:latin typeface="Times New Roman"/>
                <a:ea typeface="Times New Roman"/>
                <a:cs typeface="Times New Roman"/>
                <a:sym typeface="Times New Roman"/>
              </a:rPr>
              <a:t>During that period there were many errors and mistakes in the building of the circuit which at the start we weren’t able to understand, but after researching about the error we were able to understand the error and fix it. Later due to shortcomings on Proteus, we decided to implement our idea on Tinkercad and on that platform too we were welcomed by errors in the circuit and code but were able to overcome it with the help of research and determination.</a:t>
            </a:r>
            <a:endParaRPr/>
          </a:p>
        </p:txBody>
      </p:sp>
      <p:sp>
        <p:nvSpPr>
          <p:cNvPr id="126" name="Google Shape;126;p15"/>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txBox="1"/>
          <p:nvPr>
            <p:ph type="title"/>
          </p:nvPr>
        </p:nvSpPr>
        <p:spPr>
          <a:xfrm>
            <a:off x="1101386" y="344802"/>
            <a:ext cx="7574400" cy="749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sz="1600"/>
              <a:t>User Lens : Identification  the key people/points , group and organization that have direct influence of your project :</a:t>
            </a:r>
            <a:r>
              <a:rPr b="1" i="0" lang="en-US" sz="1600">
                <a:solidFill>
                  <a:schemeClr val="lt1"/>
                </a:solidFill>
                <a:latin typeface="Times New Roman"/>
                <a:ea typeface="Times New Roman"/>
                <a:cs typeface="Times New Roman"/>
                <a:sym typeface="Times New Roman"/>
              </a:rPr>
              <a:t> Build the team and team efforts –GA9</a:t>
            </a:r>
            <a:r>
              <a:rPr lang="en-US" sz="2000"/>
              <a:t> </a:t>
            </a:r>
            <a:r>
              <a:rPr lang="en-US" sz="1600"/>
              <a:t>(5mks) </a:t>
            </a:r>
            <a:endParaRPr sz="2000"/>
          </a:p>
        </p:txBody>
      </p:sp>
      <p:sp>
        <p:nvSpPr>
          <p:cNvPr id="132" name="Google Shape;132;p16"/>
          <p:cNvSpPr txBox="1"/>
          <p:nvPr>
            <p:ph idx="1" type="body"/>
          </p:nvPr>
        </p:nvSpPr>
        <p:spPr>
          <a:xfrm>
            <a:off x="947861" y="1273395"/>
            <a:ext cx="7663500" cy="3411900"/>
          </a:xfrm>
          <a:prstGeom prst="rect">
            <a:avLst/>
          </a:prstGeom>
          <a:noFill/>
          <a:ln>
            <a:noFill/>
          </a:ln>
        </p:spPr>
        <p:txBody>
          <a:bodyPr anchorCtr="0" anchor="t" bIns="91425" lIns="91425" spcFirstLastPara="1" rIns="91425" wrap="square" tIns="91425">
            <a:noAutofit/>
          </a:bodyPr>
          <a:lstStyle/>
          <a:p>
            <a:pPr indent="-374650" lvl="0" marL="457200" rtl="0" algn="l">
              <a:lnSpc>
                <a:spcPct val="115000"/>
              </a:lnSpc>
              <a:spcBef>
                <a:spcPts val="1200"/>
              </a:spcBef>
              <a:spcAft>
                <a:spcPts val="0"/>
              </a:spcAft>
              <a:buClr>
                <a:srgbClr val="274E13"/>
              </a:buClr>
              <a:buSzPts val="2300"/>
              <a:buChar char="●"/>
            </a:pPr>
            <a:r>
              <a:rPr lang="en-US" sz="1800">
                <a:solidFill>
                  <a:srgbClr val="274E13"/>
                </a:solidFill>
                <a:highlight>
                  <a:schemeClr val="lt1"/>
                </a:highlight>
                <a:latin typeface="Times New Roman"/>
                <a:ea typeface="Times New Roman"/>
                <a:cs typeface="Times New Roman"/>
                <a:sym typeface="Times New Roman"/>
              </a:rPr>
              <a:t>To apply the system for improvement of health of the soil and the plants. </a:t>
            </a:r>
            <a:endParaRPr sz="1800">
              <a:solidFill>
                <a:srgbClr val="274E13"/>
              </a:solidFill>
              <a:highlight>
                <a:schemeClr val="lt1"/>
              </a:highlight>
              <a:latin typeface="Times New Roman"/>
              <a:ea typeface="Times New Roman"/>
              <a:cs typeface="Times New Roman"/>
              <a:sym typeface="Times New Roman"/>
            </a:endParaRPr>
          </a:p>
          <a:p>
            <a:pPr indent="-374650" lvl="0" marL="457200" rtl="0" algn="l">
              <a:lnSpc>
                <a:spcPct val="115000"/>
              </a:lnSpc>
              <a:spcBef>
                <a:spcPts val="0"/>
              </a:spcBef>
              <a:spcAft>
                <a:spcPts val="0"/>
              </a:spcAft>
              <a:buClr>
                <a:srgbClr val="274E13"/>
              </a:buClr>
              <a:buSzPts val="2300"/>
              <a:buChar char="●"/>
            </a:pPr>
            <a:r>
              <a:rPr lang="en-US" sz="1800">
                <a:solidFill>
                  <a:srgbClr val="274E13"/>
                </a:solidFill>
                <a:highlight>
                  <a:schemeClr val="lt1"/>
                </a:highlight>
                <a:latin typeface="Times New Roman"/>
                <a:ea typeface="Times New Roman"/>
                <a:cs typeface="Times New Roman"/>
                <a:sym typeface="Times New Roman"/>
              </a:rPr>
              <a:t>To cut overall cost and maintenance of the farmer and just a one time installation.</a:t>
            </a:r>
            <a:endParaRPr sz="1800">
              <a:solidFill>
                <a:srgbClr val="274E13"/>
              </a:solidFill>
              <a:highlight>
                <a:schemeClr val="lt1"/>
              </a:highlight>
              <a:latin typeface="Times New Roman"/>
              <a:ea typeface="Times New Roman"/>
              <a:cs typeface="Times New Roman"/>
              <a:sym typeface="Times New Roman"/>
            </a:endParaRPr>
          </a:p>
          <a:p>
            <a:pPr indent="-374650" lvl="0" marL="457200" rtl="0" algn="l">
              <a:lnSpc>
                <a:spcPct val="115000"/>
              </a:lnSpc>
              <a:spcBef>
                <a:spcPts val="0"/>
              </a:spcBef>
              <a:spcAft>
                <a:spcPts val="0"/>
              </a:spcAft>
              <a:buClr>
                <a:srgbClr val="274E13"/>
              </a:buClr>
              <a:buSzPts val="2300"/>
              <a:buChar char="●"/>
            </a:pPr>
            <a:r>
              <a:rPr lang="en-US" sz="1800">
                <a:solidFill>
                  <a:srgbClr val="274E13"/>
                </a:solidFill>
                <a:highlight>
                  <a:schemeClr val="lt1"/>
                </a:highlight>
                <a:latin typeface="Times New Roman"/>
                <a:ea typeface="Times New Roman"/>
                <a:cs typeface="Times New Roman"/>
                <a:sym typeface="Times New Roman"/>
              </a:rPr>
              <a:t>A formula of Lower consumption = Lower Cost + Environmental Responsibility. </a:t>
            </a:r>
            <a:endParaRPr sz="1800">
              <a:solidFill>
                <a:srgbClr val="274E13"/>
              </a:solidFill>
              <a:highlight>
                <a:schemeClr val="lt1"/>
              </a:highlight>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274E13"/>
              </a:buClr>
              <a:buSzPts val="2000"/>
              <a:buChar char="●"/>
            </a:pPr>
            <a:r>
              <a:rPr lang="en-US" sz="1800">
                <a:solidFill>
                  <a:srgbClr val="274E13"/>
                </a:solidFill>
                <a:highlight>
                  <a:schemeClr val="lt1"/>
                </a:highlight>
                <a:latin typeface="Times New Roman"/>
                <a:ea typeface="Times New Roman"/>
                <a:cs typeface="Times New Roman"/>
                <a:sym typeface="Times New Roman"/>
              </a:rPr>
              <a:t>Studies and Irrigation Association have shown that smart irrigation system are able to save between 20% to 50% of water hence, more water conservation and lower wastage.</a:t>
            </a:r>
            <a:r>
              <a:rPr lang="en-US" sz="1700">
                <a:solidFill>
                  <a:srgbClr val="274E13"/>
                </a:solidFill>
                <a:highlight>
                  <a:schemeClr val="lt1"/>
                </a:highlight>
                <a:latin typeface="Times New Roman"/>
                <a:ea typeface="Times New Roman"/>
                <a:cs typeface="Times New Roman"/>
                <a:sym typeface="Times New Roman"/>
              </a:rPr>
              <a:t>   </a:t>
            </a:r>
            <a:r>
              <a:rPr b="1" lang="en-US" sz="1700">
                <a:solidFill>
                  <a:srgbClr val="274E13"/>
                </a:solidFill>
                <a:highlight>
                  <a:schemeClr val="lt1"/>
                </a:highlight>
                <a:latin typeface="Times New Roman"/>
                <a:ea typeface="Times New Roman"/>
                <a:cs typeface="Times New Roman"/>
                <a:sym typeface="Times New Roman"/>
              </a:rPr>
              <a:t> </a:t>
            </a:r>
            <a:endParaRPr b="1" sz="1700">
              <a:solidFill>
                <a:srgbClr val="274E13"/>
              </a:solidFill>
              <a:highlight>
                <a:schemeClr val="lt1"/>
              </a:highlight>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b="1" lang="en-US" sz="1500">
                <a:solidFill>
                  <a:srgbClr val="202124"/>
                </a:solidFill>
                <a:highlight>
                  <a:schemeClr val="lt1"/>
                </a:highlight>
                <a:latin typeface="Times New Roman"/>
                <a:ea typeface="Times New Roman"/>
                <a:cs typeface="Times New Roman"/>
                <a:sym typeface="Times New Roman"/>
              </a:rPr>
              <a:t>    </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7"/>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solidFill>
                  <a:schemeClr val="lt1"/>
                </a:solidFill>
              </a:rPr>
              <a:t>Result Presentation –GA10</a:t>
            </a:r>
            <a:r>
              <a:rPr lang="en-US"/>
              <a:t> (5mks) </a:t>
            </a:r>
            <a:endParaRPr>
              <a:solidFill>
                <a:schemeClr val="lt1"/>
              </a:solidFill>
            </a:endParaRPr>
          </a:p>
        </p:txBody>
      </p:sp>
      <p:sp>
        <p:nvSpPr>
          <p:cNvPr id="138" name="Google Shape;138;p17"/>
          <p:cNvSpPr txBox="1"/>
          <p:nvPr>
            <p:ph idx="1" type="body"/>
          </p:nvPr>
        </p:nvSpPr>
        <p:spPr>
          <a:xfrm>
            <a:off x="875175" y="1136175"/>
            <a:ext cx="7889700" cy="3288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rgbClr val="000000"/>
              </a:buClr>
              <a:buSzPts val="2600"/>
              <a:buFont typeface="Arial"/>
              <a:buNone/>
            </a:pPr>
            <a:r>
              <a:rPr lang="en-US" sz="2000">
                <a:solidFill>
                  <a:srgbClr val="274E13"/>
                </a:solidFill>
              </a:rPr>
              <a:t>The final result on TinkerCad is as follows:</a:t>
            </a:r>
            <a:endParaRPr sz="2000">
              <a:solidFill>
                <a:srgbClr val="274E13"/>
              </a:solidFill>
            </a:endParaRPr>
          </a:p>
          <a:p>
            <a:pPr indent="-355600" lvl="0" marL="457200" rtl="0" algn="l">
              <a:spcBef>
                <a:spcPts val="600"/>
              </a:spcBef>
              <a:spcAft>
                <a:spcPts val="0"/>
              </a:spcAft>
              <a:buSzPts val="2000"/>
              <a:buChar char="●"/>
            </a:pPr>
            <a:r>
              <a:rPr lang="en-US" sz="2000">
                <a:solidFill>
                  <a:srgbClr val="274E13"/>
                </a:solidFill>
              </a:rPr>
              <a:t>The LED is not glowing and the motor does not run when soil moisture level is 24 as seen in the </a:t>
            </a:r>
            <a:r>
              <a:rPr b="1" lang="en-US" sz="2000">
                <a:solidFill>
                  <a:srgbClr val="0B5394"/>
                </a:solidFill>
              </a:rPr>
              <a:t>Serial Monitor:</a:t>
            </a:r>
            <a:endParaRPr b="1" sz="2000">
              <a:solidFill>
                <a:srgbClr val="0B5394"/>
              </a:solidFill>
            </a:endParaRPr>
          </a:p>
          <a:p>
            <a:pPr indent="0" lvl="0" marL="457200" rtl="0" algn="l">
              <a:spcBef>
                <a:spcPts val="600"/>
              </a:spcBef>
              <a:spcAft>
                <a:spcPts val="0"/>
              </a:spcAft>
              <a:buNone/>
            </a:pPr>
            <a:r>
              <a:t/>
            </a:r>
            <a:endParaRPr sz="2000"/>
          </a:p>
          <a:p>
            <a:pPr indent="0" lvl="0" marL="457200" rtl="0" algn="l">
              <a:spcBef>
                <a:spcPts val="600"/>
              </a:spcBef>
              <a:spcAft>
                <a:spcPts val="0"/>
              </a:spcAft>
              <a:buNone/>
            </a:pPr>
            <a:r>
              <a:rPr lang="en-US" sz="2000"/>
              <a:t> </a:t>
            </a:r>
            <a:endParaRPr sz="2000"/>
          </a:p>
          <a:p>
            <a:pPr indent="0" lvl="0" marL="0" rtl="0" algn="l">
              <a:spcBef>
                <a:spcPts val="600"/>
              </a:spcBef>
              <a:spcAft>
                <a:spcPts val="0"/>
              </a:spcAft>
              <a:buClr>
                <a:srgbClr val="000000"/>
              </a:buClr>
              <a:buSzPts val="2600"/>
              <a:buFont typeface="Arial"/>
              <a:buNone/>
            </a:pPr>
            <a:r>
              <a:t/>
            </a:r>
            <a:endParaRPr sz="2000"/>
          </a:p>
          <a:p>
            <a:pPr indent="-120650" lvl="0" marL="285750" rtl="0" algn="l">
              <a:spcBef>
                <a:spcPts val="600"/>
              </a:spcBef>
              <a:spcAft>
                <a:spcPts val="0"/>
              </a:spcAft>
              <a:buClr>
                <a:srgbClr val="000000"/>
              </a:buClr>
              <a:buSzPts val="2600"/>
              <a:buFont typeface="Arial"/>
              <a:buNone/>
            </a:pPr>
            <a:r>
              <a:t/>
            </a:r>
            <a:endParaRPr sz="2000"/>
          </a:p>
        </p:txBody>
      </p:sp>
      <p:sp>
        <p:nvSpPr>
          <p:cNvPr id="139" name="Google Shape;139;p17"/>
          <p:cNvSpPr txBox="1"/>
          <p:nvPr/>
        </p:nvSpPr>
        <p:spPr>
          <a:xfrm>
            <a:off x="1730375" y="2417862"/>
            <a:ext cx="526415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chemeClr val="lt1"/>
                </a:solidFill>
                <a:latin typeface="Times New Roman"/>
                <a:ea typeface="Times New Roman"/>
                <a:cs typeface="Times New Roman"/>
                <a:sym typeface="Times New Roman"/>
              </a:rPr>
              <a:t>Build the team and team efforts </a:t>
            </a:r>
            <a:endParaRPr b="0" i="0" sz="1400" u="none" cap="none" strike="noStrike">
              <a:solidFill>
                <a:srgbClr val="000000"/>
              </a:solidFill>
              <a:latin typeface="Arial"/>
              <a:ea typeface="Arial"/>
              <a:cs typeface="Arial"/>
              <a:sym typeface="Arial"/>
            </a:endParaRPr>
          </a:p>
        </p:txBody>
      </p:sp>
      <p:pic>
        <p:nvPicPr>
          <p:cNvPr id="140" name="Google Shape;140;p17"/>
          <p:cNvPicPr preferRelativeResize="0"/>
          <p:nvPr/>
        </p:nvPicPr>
        <p:blipFill>
          <a:blip r:embed="rId3">
            <a:alphaModFix/>
          </a:blip>
          <a:stretch>
            <a:fillRect/>
          </a:stretch>
        </p:blipFill>
        <p:spPr>
          <a:xfrm>
            <a:off x="2079850" y="2209300"/>
            <a:ext cx="5480349" cy="2577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8"/>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solidFill>
                  <a:schemeClr val="lt1"/>
                </a:solidFill>
              </a:rPr>
              <a:t>Result Presentation –GA10</a:t>
            </a:r>
            <a:r>
              <a:rPr lang="en-US"/>
              <a:t> (5mks) </a:t>
            </a:r>
            <a:endParaRPr>
              <a:solidFill>
                <a:schemeClr val="lt1"/>
              </a:solidFill>
            </a:endParaRPr>
          </a:p>
        </p:txBody>
      </p:sp>
      <p:sp>
        <p:nvSpPr>
          <p:cNvPr id="146" name="Google Shape;146;p18"/>
          <p:cNvSpPr txBox="1"/>
          <p:nvPr>
            <p:ph idx="1" type="body"/>
          </p:nvPr>
        </p:nvSpPr>
        <p:spPr>
          <a:xfrm>
            <a:off x="1101375" y="1166875"/>
            <a:ext cx="7663500" cy="3257400"/>
          </a:xfrm>
          <a:prstGeom prst="rect">
            <a:avLst/>
          </a:prstGeom>
          <a:noFill/>
          <a:ln>
            <a:noFill/>
          </a:ln>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US" sz="2000">
                <a:solidFill>
                  <a:srgbClr val="274E13"/>
                </a:solidFill>
              </a:rPr>
              <a:t>The LED is glowing and the motor is working when soil moisture level is 58 as seen in the </a:t>
            </a:r>
            <a:r>
              <a:rPr b="1" lang="en-US" sz="2000">
                <a:solidFill>
                  <a:srgbClr val="0B5394"/>
                </a:solidFill>
              </a:rPr>
              <a:t>Serial Monitor:</a:t>
            </a:r>
            <a:endParaRPr b="1" sz="2000">
              <a:solidFill>
                <a:srgbClr val="0B5394"/>
              </a:solidFill>
            </a:endParaRPr>
          </a:p>
          <a:p>
            <a:pPr indent="0" lvl="0" marL="0" rtl="0" algn="l">
              <a:spcBef>
                <a:spcPts val="600"/>
              </a:spcBef>
              <a:spcAft>
                <a:spcPts val="0"/>
              </a:spcAft>
              <a:buNone/>
            </a:pPr>
            <a:r>
              <a:t/>
            </a:r>
            <a:endParaRPr b="1" sz="2000">
              <a:solidFill>
                <a:srgbClr val="0B5394"/>
              </a:solidFill>
            </a:endParaRPr>
          </a:p>
          <a:p>
            <a:pPr indent="0" lvl="0" marL="0" rtl="0" algn="l">
              <a:spcBef>
                <a:spcPts val="600"/>
              </a:spcBef>
              <a:spcAft>
                <a:spcPts val="0"/>
              </a:spcAft>
              <a:buNone/>
            </a:pPr>
            <a:r>
              <a:t/>
            </a:r>
            <a:endParaRPr b="1" sz="2000">
              <a:solidFill>
                <a:srgbClr val="0B5394"/>
              </a:solidFill>
            </a:endParaRPr>
          </a:p>
          <a:p>
            <a:pPr indent="-120650" lvl="0" marL="285750" rtl="0" algn="l">
              <a:spcBef>
                <a:spcPts val="600"/>
              </a:spcBef>
              <a:spcAft>
                <a:spcPts val="0"/>
              </a:spcAft>
              <a:buClr>
                <a:srgbClr val="000000"/>
              </a:buClr>
              <a:buSzPts val="2600"/>
              <a:buFont typeface="Arial"/>
              <a:buNone/>
            </a:pPr>
            <a:r>
              <a:t/>
            </a:r>
            <a:endParaRPr sz="2000"/>
          </a:p>
        </p:txBody>
      </p:sp>
      <p:sp>
        <p:nvSpPr>
          <p:cNvPr id="147" name="Google Shape;147;p18"/>
          <p:cNvSpPr txBox="1"/>
          <p:nvPr/>
        </p:nvSpPr>
        <p:spPr>
          <a:xfrm>
            <a:off x="1730375" y="2417862"/>
            <a:ext cx="52641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chemeClr val="lt1"/>
                </a:solidFill>
                <a:latin typeface="Times New Roman"/>
                <a:ea typeface="Times New Roman"/>
                <a:cs typeface="Times New Roman"/>
                <a:sym typeface="Times New Roman"/>
              </a:rPr>
              <a:t>Build the team and team efforts </a:t>
            </a:r>
            <a:endParaRPr b="0" i="0" sz="1400" u="none" cap="none" strike="noStrike">
              <a:solidFill>
                <a:srgbClr val="000000"/>
              </a:solidFill>
              <a:latin typeface="Arial"/>
              <a:ea typeface="Arial"/>
              <a:cs typeface="Arial"/>
              <a:sym typeface="Arial"/>
            </a:endParaRPr>
          </a:p>
        </p:txBody>
      </p:sp>
      <p:pic>
        <p:nvPicPr>
          <p:cNvPr id="148" name="Google Shape;148;p18"/>
          <p:cNvPicPr preferRelativeResize="0"/>
          <p:nvPr/>
        </p:nvPicPr>
        <p:blipFill>
          <a:blip r:embed="rId3">
            <a:alphaModFix/>
          </a:blip>
          <a:stretch>
            <a:fillRect/>
          </a:stretch>
        </p:blipFill>
        <p:spPr>
          <a:xfrm>
            <a:off x="1882800" y="1881200"/>
            <a:ext cx="6011551" cy="2829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9"/>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Project Link and Github Link</a:t>
            </a:r>
            <a:endParaRPr>
              <a:solidFill>
                <a:schemeClr val="lt1"/>
              </a:solidFill>
            </a:endParaRPr>
          </a:p>
        </p:txBody>
      </p:sp>
      <p:sp>
        <p:nvSpPr>
          <p:cNvPr id="154" name="Google Shape;154;p19"/>
          <p:cNvSpPr txBox="1"/>
          <p:nvPr>
            <p:ph idx="1" type="body"/>
          </p:nvPr>
        </p:nvSpPr>
        <p:spPr>
          <a:xfrm>
            <a:off x="1101375" y="1166875"/>
            <a:ext cx="7663500" cy="3257400"/>
          </a:xfrm>
          <a:prstGeom prst="rect">
            <a:avLst/>
          </a:prstGeom>
          <a:noFill/>
          <a:ln>
            <a:noFill/>
          </a:ln>
        </p:spPr>
        <p:txBody>
          <a:bodyPr anchorCtr="0" anchor="t" bIns="91425" lIns="91425" spcFirstLastPara="1" rIns="91425" wrap="square" tIns="91425">
            <a:noAutofit/>
          </a:bodyPr>
          <a:lstStyle/>
          <a:p>
            <a:pPr indent="-355600" lvl="0" marL="457200" rtl="0" algn="l">
              <a:spcBef>
                <a:spcPts val="600"/>
              </a:spcBef>
              <a:spcAft>
                <a:spcPts val="0"/>
              </a:spcAft>
              <a:buClr>
                <a:srgbClr val="274E13"/>
              </a:buClr>
              <a:buSzPts val="2000"/>
              <a:buChar char="●"/>
            </a:pPr>
            <a:r>
              <a:rPr lang="en-US" sz="2000">
                <a:solidFill>
                  <a:srgbClr val="274E13"/>
                </a:solidFill>
              </a:rPr>
              <a:t>Final Project Link:</a:t>
            </a:r>
            <a:endParaRPr sz="2000">
              <a:solidFill>
                <a:srgbClr val="274E13"/>
              </a:solidFill>
            </a:endParaRPr>
          </a:p>
          <a:p>
            <a:pPr indent="0" lvl="0" marL="457200" rtl="0" algn="l">
              <a:spcBef>
                <a:spcPts val="600"/>
              </a:spcBef>
              <a:spcAft>
                <a:spcPts val="0"/>
              </a:spcAft>
              <a:buNone/>
            </a:pPr>
            <a:r>
              <a:rPr lang="en-US" sz="2000" u="sng">
                <a:solidFill>
                  <a:schemeClr val="hlink"/>
                </a:solidFill>
                <a:hlinkClick r:id="rId3"/>
              </a:rPr>
              <a:t>https://www.tinkercad.com/things/i69gD8hmEqm-exquisite-hillar-allis/editel?sharecode=iS-e6cShOhf5G0OPAcAIbhswwVEVkRaEsdMeyS5tIMU</a:t>
            </a:r>
            <a:endParaRPr sz="2000">
              <a:solidFill>
                <a:srgbClr val="274E13"/>
              </a:solidFill>
            </a:endParaRPr>
          </a:p>
          <a:p>
            <a:pPr indent="0" lvl="0" marL="457200" rtl="0" algn="l">
              <a:spcBef>
                <a:spcPts val="600"/>
              </a:spcBef>
              <a:spcAft>
                <a:spcPts val="0"/>
              </a:spcAft>
              <a:buNone/>
            </a:pPr>
            <a:r>
              <a:t/>
            </a:r>
            <a:endParaRPr sz="2000">
              <a:solidFill>
                <a:srgbClr val="274E13"/>
              </a:solidFill>
            </a:endParaRPr>
          </a:p>
          <a:p>
            <a:pPr indent="-355600" lvl="0" marL="457200" rtl="0" algn="l">
              <a:spcBef>
                <a:spcPts val="600"/>
              </a:spcBef>
              <a:spcAft>
                <a:spcPts val="0"/>
              </a:spcAft>
              <a:buClr>
                <a:srgbClr val="274E13"/>
              </a:buClr>
              <a:buSzPts val="2000"/>
              <a:buChar char="●"/>
            </a:pPr>
            <a:r>
              <a:rPr lang="en-US" sz="2000">
                <a:solidFill>
                  <a:srgbClr val="274E13"/>
                </a:solidFill>
              </a:rPr>
              <a:t>Github Repository link:</a:t>
            </a:r>
            <a:endParaRPr sz="2000">
              <a:solidFill>
                <a:srgbClr val="274E13"/>
              </a:solidFill>
            </a:endParaRPr>
          </a:p>
          <a:p>
            <a:pPr indent="0" lvl="0" marL="0" rtl="0" algn="l">
              <a:spcBef>
                <a:spcPts val="600"/>
              </a:spcBef>
              <a:spcAft>
                <a:spcPts val="0"/>
              </a:spcAft>
              <a:buNone/>
            </a:pPr>
            <a:r>
              <a:rPr lang="en-US" sz="2000">
                <a:solidFill>
                  <a:srgbClr val="274E13"/>
                </a:solidFill>
              </a:rPr>
              <a:t>       </a:t>
            </a:r>
            <a:r>
              <a:rPr lang="en-US" sz="2000" u="sng">
                <a:solidFill>
                  <a:schemeClr val="hlink"/>
                </a:solidFill>
                <a:hlinkClick r:id="rId4"/>
              </a:rPr>
              <a:t>https://github.com/iisshaa/smartirrigationsystem</a:t>
            </a:r>
            <a:endParaRPr sz="2000">
              <a:solidFill>
                <a:srgbClr val="0000FF"/>
              </a:solidFill>
            </a:endParaRPr>
          </a:p>
          <a:p>
            <a:pPr indent="0" lvl="0" marL="0" rtl="0" algn="l">
              <a:spcBef>
                <a:spcPts val="600"/>
              </a:spcBef>
              <a:spcAft>
                <a:spcPts val="0"/>
              </a:spcAft>
              <a:buNone/>
            </a:pPr>
            <a:r>
              <a:t/>
            </a:r>
            <a:endParaRPr sz="2000">
              <a:solidFill>
                <a:srgbClr val="274E13"/>
              </a:solidFill>
            </a:endParaRPr>
          </a:p>
          <a:p>
            <a:pPr indent="0" lvl="0" marL="0" rtl="0" algn="l">
              <a:spcBef>
                <a:spcPts val="600"/>
              </a:spcBef>
              <a:spcAft>
                <a:spcPts val="0"/>
              </a:spcAft>
              <a:buNone/>
            </a:pPr>
            <a:r>
              <a:t/>
            </a:r>
            <a:endParaRPr sz="2000">
              <a:solidFill>
                <a:srgbClr val="274E13"/>
              </a:solidFill>
            </a:endParaRPr>
          </a:p>
          <a:p>
            <a:pPr indent="0" lvl="0" marL="0" rtl="0" algn="l">
              <a:spcBef>
                <a:spcPts val="600"/>
              </a:spcBef>
              <a:spcAft>
                <a:spcPts val="0"/>
              </a:spcAft>
              <a:buNone/>
            </a:pPr>
            <a:r>
              <a:t/>
            </a:r>
            <a:endParaRPr b="1" sz="2000">
              <a:solidFill>
                <a:srgbClr val="0B5394"/>
              </a:solidFill>
            </a:endParaRPr>
          </a:p>
          <a:p>
            <a:pPr indent="0" lvl="0" marL="0" rtl="0" algn="l">
              <a:spcBef>
                <a:spcPts val="600"/>
              </a:spcBef>
              <a:spcAft>
                <a:spcPts val="0"/>
              </a:spcAft>
              <a:buNone/>
            </a:pPr>
            <a:r>
              <a:t/>
            </a:r>
            <a:endParaRPr b="1" sz="2000">
              <a:solidFill>
                <a:srgbClr val="0B5394"/>
              </a:solidFill>
            </a:endParaRPr>
          </a:p>
          <a:p>
            <a:pPr indent="-120650" lvl="0" marL="285750" rtl="0" algn="l">
              <a:spcBef>
                <a:spcPts val="600"/>
              </a:spcBef>
              <a:spcAft>
                <a:spcPts val="0"/>
              </a:spcAft>
              <a:buClr>
                <a:srgbClr val="000000"/>
              </a:buClr>
              <a:buSzPts val="2600"/>
              <a:buFont typeface="Arial"/>
              <a:buNone/>
            </a:pPr>
            <a:r>
              <a:t/>
            </a:r>
            <a:endParaRPr sz="2000"/>
          </a:p>
        </p:txBody>
      </p:sp>
      <p:sp>
        <p:nvSpPr>
          <p:cNvPr id="155" name="Google Shape;155;p19"/>
          <p:cNvSpPr txBox="1"/>
          <p:nvPr/>
        </p:nvSpPr>
        <p:spPr>
          <a:xfrm>
            <a:off x="-1029225" y="2263962"/>
            <a:ext cx="52641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chemeClr val="lt1"/>
                </a:solidFill>
                <a:latin typeface="Times New Roman"/>
                <a:ea typeface="Times New Roman"/>
                <a:cs typeface="Times New Roman"/>
                <a:sym typeface="Times New Roman"/>
              </a:rPr>
              <a:t>Build the team and team efforts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0"/>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solidFill>
                  <a:schemeClr val="lt1"/>
                </a:solidFill>
              </a:rPr>
              <a:t>Learning From the Project  –GA11</a:t>
            </a:r>
            <a:r>
              <a:rPr lang="en-US"/>
              <a:t> (5mks) </a:t>
            </a:r>
            <a:endParaRPr>
              <a:solidFill>
                <a:schemeClr val="lt1"/>
              </a:solidFill>
            </a:endParaRPr>
          </a:p>
        </p:txBody>
      </p:sp>
      <p:sp>
        <p:nvSpPr>
          <p:cNvPr id="161" name="Google Shape;161;p20"/>
          <p:cNvSpPr txBox="1"/>
          <p:nvPr>
            <p:ph idx="1" type="body"/>
          </p:nvPr>
        </p:nvSpPr>
        <p:spPr>
          <a:xfrm>
            <a:off x="1101375" y="1267200"/>
            <a:ext cx="7574400" cy="3537900"/>
          </a:xfrm>
          <a:prstGeom prst="rect">
            <a:avLst/>
          </a:prstGeom>
        </p:spPr>
        <p:txBody>
          <a:bodyPr anchorCtr="0" anchor="t" bIns="91425" lIns="91425" spcFirstLastPara="1" rIns="91425" wrap="square" tIns="91425">
            <a:noAutofit/>
          </a:bodyPr>
          <a:lstStyle/>
          <a:p>
            <a:pPr indent="-349250" lvl="0" marL="457200" rtl="0" algn="l">
              <a:spcBef>
                <a:spcPts val="600"/>
              </a:spcBef>
              <a:spcAft>
                <a:spcPts val="0"/>
              </a:spcAft>
              <a:buClr>
                <a:srgbClr val="274E13"/>
              </a:buClr>
              <a:buSzPts val="1900"/>
              <a:buChar char="●"/>
            </a:pPr>
            <a:r>
              <a:rPr lang="en-US" sz="1900">
                <a:solidFill>
                  <a:srgbClr val="274E13"/>
                </a:solidFill>
              </a:rPr>
              <a:t>This project starts with a learning about an automated irrigation system. Smart irrigation technology uses soil moisture data to determine the irrigation need of the agricultural field. Smart irrigation system collects information from sensors and sends predefined user orders to actuators, that make the water sprinkler to go off. The data is collected by moisture sensors.</a:t>
            </a:r>
            <a:endParaRPr sz="1900">
              <a:solidFill>
                <a:srgbClr val="274E13"/>
              </a:solidFill>
            </a:endParaRPr>
          </a:p>
          <a:p>
            <a:pPr indent="-349250" lvl="0" marL="457200" rtl="0" algn="l">
              <a:spcBef>
                <a:spcPts val="0"/>
              </a:spcBef>
              <a:spcAft>
                <a:spcPts val="0"/>
              </a:spcAft>
              <a:buClr>
                <a:srgbClr val="274E13"/>
              </a:buClr>
              <a:buSzPts val="1900"/>
              <a:buChar char="●"/>
            </a:pPr>
            <a:r>
              <a:rPr lang="en-US" sz="1900">
                <a:solidFill>
                  <a:srgbClr val="274E13"/>
                </a:solidFill>
              </a:rPr>
              <a:t> A user defines the moisture and the temperature range.</a:t>
            </a:r>
            <a:endParaRPr sz="1900">
              <a:solidFill>
                <a:srgbClr val="274E13"/>
              </a:solidFill>
            </a:endParaRPr>
          </a:p>
          <a:p>
            <a:pPr indent="-349250" lvl="0" marL="457200" rtl="0" algn="l">
              <a:spcBef>
                <a:spcPts val="0"/>
              </a:spcBef>
              <a:spcAft>
                <a:spcPts val="0"/>
              </a:spcAft>
              <a:buClr>
                <a:srgbClr val="274E13"/>
              </a:buClr>
              <a:buSzPts val="1900"/>
              <a:buChar char="●"/>
            </a:pPr>
            <a:r>
              <a:rPr lang="en-US" sz="1900">
                <a:solidFill>
                  <a:srgbClr val="274E13"/>
                </a:solidFill>
              </a:rPr>
              <a:t> Further, we have learnt on how to use Tinkercad and its functions. </a:t>
            </a:r>
            <a:endParaRPr sz="1900">
              <a:solidFill>
                <a:srgbClr val="274E13"/>
              </a:solidFill>
            </a:endParaRPr>
          </a:p>
          <a:p>
            <a:pPr indent="-349250" lvl="0" marL="457200" rtl="0" algn="l">
              <a:spcBef>
                <a:spcPts val="0"/>
              </a:spcBef>
              <a:spcAft>
                <a:spcPts val="0"/>
              </a:spcAft>
              <a:buClr>
                <a:srgbClr val="274E13"/>
              </a:buClr>
              <a:buSzPts val="1900"/>
              <a:buChar char="●"/>
            </a:pPr>
            <a:r>
              <a:rPr lang="en-US" sz="1900">
                <a:solidFill>
                  <a:srgbClr val="274E13"/>
                </a:solidFill>
              </a:rPr>
              <a:t>Additionally, we have also learnt basics about Arduino and the ways it functions</a:t>
            </a:r>
            <a:endParaRPr sz="1900">
              <a:solidFill>
                <a:srgbClr val="274E13"/>
              </a:solidFill>
            </a:endParaRPr>
          </a:p>
          <a:p>
            <a:pPr indent="0" lvl="0" marL="457200" rtl="0" algn="l">
              <a:spcBef>
                <a:spcPts val="600"/>
              </a:spcBef>
              <a:spcAft>
                <a:spcPts val="0"/>
              </a:spcAft>
              <a:buNone/>
            </a:pPr>
            <a:r>
              <a:t/>
            </a:r>
            <a:endParaRPr sz="1900">
              <a:solidFill>
                <a:srgbClr val="274E13"/>
              </a:solidFill>
            </a:endParaRPr>
          </a:p>
          <a:p>
            <a:pPr indent="0" lvl="0" marL="0" rtl="0" algn="l">
              <a:spcBef>
                <a:spcPts val="600"/>
              </a:spcBef>
              <a:spcAft>
                <a:spcPts val="0"/>
              </a:spcAft>
              <a:buNone/>
            </a:pPr>
            <a:r>
              <a:t/>
            </a:r>
            <a:endParaRPr/>
          </a:p>
        </p:txBody>
      </p:sp>
      <p:sp>
        <p:nvSpPr>
          <p:cNvPr id="162" name="Google Shape;162;p20"/>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1"/>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sz="2000"/>
              <a:t>Future Lens: To understand the future opportunities and challenges (Future Scope)-GA12 (5mks) </a:t>
            </a:r>
            <a:endParaRPr sz="2000"/>
          </a:p>
        </p:txBody>
      </p:sp>
      <p:sp>
        <p:nvSpPr>
          <p:cNvPr id="168" name="Google Shape;168;p21"/>
          <p:cNvSpPr txBox="1"/>
          <p:nvPr>
            <p:ph idx="1" type="body"/>
          </p:nvPr>
        </p:nvSpPr>
        <p:spPr>
          <a:xfrm>
            <a:off x="1101375" y="1311550"/>
            <a:ext cx="3681900" cy="3537900"/>
          </a:xfrm>
          <a:prstGeom prst="rect">
            <a:avLst/>
          </a:prstGeom>
          <a:noFill/>
          <a:ln>
            <a:noFill/>
          </a:ln>
        </p:spPr>
        <p:txBody>
          <a:bodyPr anchorCtr="0" anchor="t" bIns="91425" lIns="91425" spcFirstLastPara="1" rIns="91425" wrap="square" tIns="91425">
            <a:noAutofit/>
          </a:bodyPr>
          <a:lstStyle/>
          <a:p>
            <a:pPr indent="-120650" lvl="0" marL="285750" rtl="0" algn="l">
              <a:lnSpc>
                <a:spcPct val="100000"/>
              </a:lnSpc>
              <a:spcBef>
                <a:spcPts val="600"/>
              </a:spcBef>
              <a:spcAft>
                <a:spcPts val="0"/>
              </a:spcAft>
              <a:buSzPts val="2600"/>
              <a:buFont typeface="Arial"/>
              <a:buNone/>
            </a:pPr>
            <a:r>
              <a:t/>
            </a:r>
            <a:endParaRPr sz="2400">
              <a:solidFill>
                <a:srgbClr val="FF0000"/>
              </a:solidFill>
            </a:endParaRPr>
          </a:p>
          <a:p>
            <a:pPr indent="-228600" lvl="0" marL="457200" rtl="0" algn="l">
              <a:lnSpc>
                <a:spcPct val="100000"/>
              </a:lnSpc>
              <a:spcBef>
                <a:spcPts val="600"/>
              </a:spcBef>
              <a:spcAft>
                <a:spcPts val="0"/>
              </a:spcAft>
              <a:buSzPts val="2600"/>
              <a:buNone/>
            </a:pPr>
            <a:r>
              <a:t/>
            </a:r>
            <a:endParaRPr/>
          </a:p>
        </p:txBody>
      </p:sp>
      <p:sp>
        <p:nvSpPr>
          <p:cNvPr id="169" name="Google Shape;169;p21"/>
          <p:cNvSpPr txBox="1"/>
          <p:nvPr>
            <p:ph idx="2" type="body"/>
          </p:nvPr>
        </p:nvSpPr>
        <p:spPr>
          <a:xfrm>
            <a:off x="798400" y="1173375"/>
            <a:ext cx="7877400" cy="3537900"/>
          </a:xfrm>
          <a:prstGeom prst="rect">
            <a:avLst/>
          </a:prstGeom>
          <a:noFill/>
          <a:ln>
            <a:noFill/>
          </a:ln>
        </p:spPr>
        <p:txBody>
          <a:bodyPr anchorCtr="0" anchor="t" bIns="91425" lIns="91425" spcFirstLastPara="1" rIns="91425" wrap="square" tIns="91425">
            <a:noAutofit/>
          </a:bodyPr>
          <a:lstStyle/>
          <a:p>
            <a:pPr indent="-330200" lvl="0" marL="457200" rtl="0" algn="l">
              <a:spcBef>
                <a:spcPts val="1200"/>
              </a:spcBef>
              <a:spcAft>
                <a:spcPts val="0"/>
              </a:spcAft>
              <a:buClr>
                <a:srgbClr val="274E13"/>
              </a:buClr>
              <a:buSzPts val="1600"/>
              <a:buChar char="●"/>
            </a:pPr>
            <a:r>
              <a:rPr lang="en-US" sz="1600">
                <a:solidFill>
                  <a:srgbClr val="274E13"/>
                </a:solidFill>
                <a:highlight>
                  <a:schemeClr val="lt1"/>
                </a:highlight>
              </a:rPr>
              <a:t>Irrigation is a process of providing the desire amounts of water to the agricultural land. This process is very beneficial in minimizing runoffs or drought situations for the crop’s cultivation.Due to alarming changes in the climate, farmers cannot rely on natural rainwater.Irrigation is important to yield good quality crops in the seasonable or non-</a:t>
            </a:r>
            <a:r>
              <a:rPr lang="en-US" sz="1600">
                <a:solidFill>
                  <a:srgbClr val="274E13"/>
                </a:solidFill>
                <a:highlight>
                  <a:schemeClr val="lt1"/>
                </a:highlight>
              </a:rPr>
              <a:t>seasonable</a:t>
            </a:r>
            <a:r>
              <a:rPr lang="en-US" sz="1600">
                <a:solidFill>
                  <a:srgbClr val="274E13"/>
                </a:solidFill>
                <a:highlight>
                  <a:schemeClr val="lt1"/>
                </a:highlight>
              </a:rPr>
              <a:t> period.</a:t>
            </a:r>
            <a:endParaRPr sz="1600">
              <a:solidFill>
                <a:srgbClr val="274E13"/>
              </a:solidFill>
              <a:highlight>
                <a:schemeClr val="lt1"/>
              </a:highlight>
            </a:endParaRPr>
          </a:p>
          <a:p>
            <a:pPr indent="-330200" lvl="0" marL="457200" rtl="0" algn="l">
              <a:spcBef>
                <a:spcPts val="0"/>
              </a:spcBef>
              <a:spcAft>
                <a:spcPts val="0"/>
              </a:spcAft>
              <a:buClr>
                <a:srgbClr val="274E13"/>
              </a:buClr>
              <a:buSzPts val="1600"/>
              <a:buChar char="●"/>
            </a:pPr>
            <a:r>
              <a:rPr lang="en-US" sz="1600">
                <a:solidFill>
                  <a:srgbClr val="274E13"/>
                </a:solidFill>
                <a:highlight>
                  <a:schemeClr val="lt1"/>
                </a:highlight>
              </a:rPr>
              <a:t>For modern agriculture, a smart irrigation system is one of the best techniques that give more production in minimum duration. To many extend, this smart irrigation system is designed and fully automated to minimize manual handling in agriculture.And one of the good things is that it is very comfortable for users (or farmers) to understand the concept of IoT and sensors for smart irrigation.It can help you to learn how various sensors can be deployed and utilization of their data to generate events and control irrigation systems.</a:t>
            </a:r>
            <a:endParaRPr sz="1600">
              <a:solidFill>
                <a:srgbClr val="274E13"/>
              </a:solidFill>
              <a:highlight>
                <a:schemeClr val="lt1"/>
              </a:highlight>
            </a:endParaRPr>
          </a:p>
          <a:p>
            <a:pPr indent="-228600" lvl="0" marL="457200" rtl="0" algn="l">
              <a:lnSpc>
                <a:spcPct val="100000"/>
              </a:lnSpc>
              <a:spcBef>
                <a:spcPts val="1800"/>
              </a:spcBef>
              <a:spcAft>
                <a:spcPts val="0"/>
              </a:spcAft>
              <a:buSzPts val="26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2"/>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US"/>
              <a:t>‹#›</a:t>
            </a:fld>
            <a:endParaRPr/>
          </a:p>
        </p:txBody>
      </p:sp>
      <p:sp>
        <p:nvSpPr>
          <p:cNvPr id="175" name="Google Shape;175;p22"/>
          <p:cNvSpPr txBox="1"/>
          <p:nvPr>
            <p:ph idx="4294967295" type="ctrTitle"/>
          </p:nvPr>
        </p:nvSpPr>
        <p:spPr>
          <a:xfrm>
            <a:off x="1033300" y="1583350"/>
            <a:ext cx="6672600" cy="1159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Dosis"/>
              <a:buNone/>
            </a:pPr>
            <a:r>
              <a:rPr b="0" i="0" lang="en-US" sz="6000" u="none" cap="none" strike="noStrike">
                <a:solidFill>
                  <a:schemeClr val="accent1"/>
                </a:solidFill>
                <a:latin typeface="Dosis"/>
                <a:ea typeface="Dosis"/>
                <a:cs typeface="Dosis"/>
                <a:sym typeface="Dosis"/>
              </a:rPr>
              <a:t>THANK  YOU!</a:t>
            </a:r>
            <a:endParaRPr b="0" i="0" sz="6000" u="none" cap="none" strike="noStrike">
              <a:solidFill>
                <a:schemeClr val="accent1"/>
              </a:solidFill>
              <a:latin typeface="Dosis"/>
              <a:ea typeface="Dosis"/>
              <a:cs typeface="Dosis"/>
              <a:sym typeface="Dosis"/>
            </a:endParaRPr>
          </a:p>
        </p:txBody>
      </p:sp>
      <p:sp>
        <p:nvSpPr>
          <p:cNvPr id="176" name="Google Shape;176;p22"/>
          <p:cNvSpPr txBox="1"/>
          <p:nvPr>
            <p:ph idx="4294967295" type="subTitle"/>
          </p:nvPr>
        </p:nvSpPr>
        <p:spPr>
          <a:xfrm>
            <a:off x="1033300" y="2630575"/>
            <a:ext cx="7185000" cy="115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accent1"/>
              </a:buClr>
              <a:buSzPts val="3000"/>
              <a:buFont typeface="Roboto"/>
              <a:buNone/>
            </a:pPr>
            <a:r>
              <a:rPr b="1" i="0" lang="en-US" sz="2400" u="none" cap="none" strike="noStrike">
                <a:solidFill>
                  <a:schemeClr val="lt1"/>
                </a:solidFill>
                <a:latin typeface="Roboto"/>
                <a:ea typeface="Roboto"/>
                <a:cs typeface="Roboto"/>
                <a:sym typeface="Roboto"/>
              </a:rPr>
              <a:t>Any questions?</a:t>
            </a:r>
            <a:endParaRPr b="1" i="0" sz="2400" u="none" cap="none" strike="noStrike">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6"/>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Contents </a:t>
            </a:r>
            <a:endParaRPr/>
          </a:p>
        </p:txBody>
      </p:sp>
      <p:sp>
        <p:nvSpPr>
          <p:cNvPr id="46" name="Google Shape;46;p6"/>
          <p:cNvSpPr txBox="1"/>
          <p:nvPr>
            <p:ph idx="1" type="body"/>
          </p:nvPr>
        </p:nvSpPr>
        <p:spPr>
          <a:xfrm>
            <a:off x="1101386" y="886248"/>
            <a:ext cx="7663484" cy="4447752"/>
          </a:xfrm>
          <a:prstGeom prst="rect">
            <a:avLst/>
          </a:prstGeom>
          <a:noFill/>
          <a:ln>
            <a:noFill/>
          </a:ln>
        </p:spPr>
        <p:txBody>
          <a:bodyPr anchorCtr="0" anchor="t" bIns="91425" lIns="91425" spcFirstLastPara="1" rIns="91425" wrap="square" tIns="91425">
            <a:noAutofit/>
          </a:bodyPr>
          <a:lstStyle/>
          <a:p>
            <a:pPr indent="-260350" lvl="0" marL="285750" rtl="0" algn="l">
              <a:lnSpc>
                <a:spcPct val="100000"/>
              </a:lnSpc>
              <a:spcBef>
                <a:spcPts val="600"/>
              </a:spcBef>
              <a:spcAft>
                <a:spcPts val="0"/>
              </a:spcAft>
              <a:buClr>
                <a:srgbClr val="274E13"/>
              </a:buClr>
              <a:buSzPts val="2200"/>
              <a:buFont typeface="Arial"/>
              <a:buChar char="•"/>
            </a:pPr>
            <a:r>
              <a:rPr b="1" lang="en-US" sz="1500">
                <a:solidFill>
                  <a:srgbClr val="274E13"/>
                </a:solidFill>
              </a:rPr>
              <a:t>Title of the Project </a:t>
            </a:r>
            <a:endParaRPr b="1" sz="2200">
              <a:solidFill>
                <a:srgbClr val="274E13"/>
              </a:solidFill>
            </a:endParaRPr>
          </a:p>
          <a:p>
            <a:pPr indent="-260350" lvl="0" marL="285750" rtl="0" algn="l">
              <a:lnSpc>
                <a:spcPct val="100000"/>
              </a:lnSpc>
              <a:spcBef>
                <a:spcPts val="600"/>
              </a:spcBef>
              <a:spcAft>
                <a:spcPts val="0"/>
              </a:spcAft>
              <a:buClr>
                <a:srgbClr val="274E13"/>
              </a:buClr>
              <a:buSzPts val="2200"/>
              <a:buFont typeface="Arial"/>
              <a:buChar char="•"/>
            </a:pPr>
            <a:r>
              <a:rPr b="1" lang="en-US" sz="1500">
                <a:solidFill>
                  <a:srgbClr val="274E13"/>
                </a:solidFill>
              </a:rPr>
              <a:t>TV 2035 track (Problem Identification) (Need of the project in Society )</a:t>
            </a:r>
            <a:endParaRPr b="1" sz="2200">
              <a:solidFill>
                <a:srgbClr val="274E13"/>
              </a:solidFill>
            </a:endParaRPr>
          </a:p>
          <a:p>
            <a:pPr indent="-260350" lvl="0" marL="285750" rtl="0" algn="l">
              <a:lnSpc>
                <a:spcPct val="100000"/>
              </a:lnSpc>
              <a:spcBef>
                <a:spcPts val="600"/>
              </a:spcBef>
              <a:spcAft>
                <a:spcPts val="0"/>
              </a:spcAft>
              <a:buClr>
                <a:srgbClr val="274E13"/>
              </a:buClr>
              <a:buSzPts val="2200"/>
              <a:buFont typeface="Arial"/>
              <a:buChar char="•"/>
            </a:pPr>
            <a:r>
              <a:rPr b="1" lang="en-US" sz="1500">
                <a:solidFill>
                  <a:srgbClr val="274E13"/>
                </a:solidFill>
              </a:rPr>
              <a:t>Technical Solution (your solution in the form of your Project )</a:t>
            </a:r>
            <a:endParaRPr b="1" sz="2200">
              <a:solidFill>
                <a:srgbClr val="274E13"/>
              </a:solidFill>
            </a:endParaRPr>
          </a:p>
          <a:p>
            <a:pPr indent="-260350" lvl="0" marL="285750" rtl="0" algn="l">
              <a:lnSpc>
                <a:spcPct val="100000"/>
              </a:lnSpc>
              <a:spcBef>
                <a:spcPts val="600"/>
              </a:spcBef>
              <a:spcAft>
                <a:spcPts val="0"/>
              </a:spcAft>
              <a:buClr>
                <a:srgbClr val="274E13"/>
              </a:buClr>
              <a:buSzPts val="2200"/>
              <a:buFont typeface="Arial"/>
              <a:buChar char="•"/>
            </a:pPr>
            <a:r>
              <a:rPr b="1" lang="en-US" sz="1500">
                <a:solidFill>
                  <a:srgbClr val="274E13"/>
                </a:solidFill>
              </a:rPr>
              <a:t>Abstract (Description of your Project)</a:t>
            </a:r>
            <a:endParaRPr b="1" sz="2200">
              <a:solidFill>
                <a:srgbClr val="274E13"/>
              </a:solidFill>
            </a:endParaRPr>
          </a:p>
          <a:p>
            <a:pPr indent="-260350" lvl="0" marL="285750" rtl="0" algn="l">
              <a:lnSpc>
                <a:spcPct val="100000"/>
              </a:lnSpc>
              <a:spcBef>
                <a:spcPts val="600"/>
              </a:spcBef>
              <a:spcAft>
                <a:spcPts val="0"/>
              </a:spcAft>
              <a:buClr>
                <a:srgbClr val="274E13"/>
              </a:buClr>
              <a:buSzPts val="2200"/>
              <a:buFont typeface="Arial"/>
              <a:buChar char="•"/>
            </a:pPr>
            <a:r>
              <a:rPr b="1" lang="en-US" sz="1500">
                <a:solidFill>
                  <a:srgbClr val="274E13"/>
                </a:solidFill>
              </a:rPr>
              <a:t>Proposed Methodology/ Algorithm</a:t>
            </a:r>
            <a:endParaRPr b="1" sz="2200">
              <a:solidFill>
                <a:srgbClr val="274E13"/>
              </a:solidFill>
            </a:endParaRPr>
          </a:p>
          <a:p>
            <a:pPr indent="-260350" lvl="0" marL="285750" rtl="0" algn="l">
              <a:lnSpc>
                <a:spcPct val="100000"/>
              </a:lnSpc>
              <a:spcBef>
                <a:spcPts val="600"/>
              </a:spcBef>
              <a:spcAft>
                <a:spcPts val="0"/>
              </a:spcAft>
              <a:buClr>
                <a:srgbClr val="274E13"/>
              </a:buClr>
              <a:buSzPts val="2200"/>
              <a:buFont typeface="Arial"/>
              <a:buChar char="•"/>
            </a:pPr>
            <a:r>
              <a:rPr b="1" lang="en-US" sz="1500">
                <a:solidFill>
                  <a:srgbClr val="274E13"/>
                </a:solidFill>
              </a:rPr>
              <a:t>Future Lens: To understand the future opportunities and challenges (Future Scope)</a:t>
            </a:r>
            <a:endParaRPr b="1" sz="2200">
              <a:solidFill>
                <a:srgbClr val="274E13"/>
              </a:solidFill>
            </a:endParaRPr>
          </a:p>
          <a:p>
            <a:pPr indent="-260350" lvl="0" marL="285750" rtl="0" algn="l">
              <a:lnSpc>
                <a:spcPct val="100000"/>
              </a:lnSpc>
              <a:spcBef>
                <a:spcPts val="600"/>
              </a:spcBef>
              <a:spcAft>
                <a:spcPts val="0"/>
              </a:spcAft>
              <a:buClr>
                <a:srgbClr val="274E13"/>
              </a:buClr>
              <a:buSzPts val="2200"/>
              <a:buFont typeface="Arial"/>
              <a:buChar char="•"/>
            </a:pPr>
            <a:r>
              <a:rPr b="1" lang="en-US" sz="1500">
                <a:solidFill>
                  <a:srgbClr val="274E13"/>
                </a:solidFill>
              </a:rPr>
              <a:t>User Lens : Identification  the key people/points , group and organization that have direct influence of your project.</a:t>
            </a:r>
            <a:endParaRPr b="1" sz="2200">
              <a:solidFill>
                <a:srgbClr val="274E13"/>
              </a:solidFill>
            </a:endParaRPr>
          </a:p>
          <a:p>
            <a:pPr indent="-260350" lvl="0" marL="285750" rtl="0" algn="l">
              <a:lnSpc>
                <a:spcPct val="100000"/>
              </a:lnSpc>
              <a:spcBef>
                <a:spcPts val="600"/>
              </a:spcBef>
              <a:spcAft>
                <a:spcPts val="0"/>
              </a:spcAft>
              <a:buClr>
                <a:srgbClr val="274E13"/>
              </a:buClr>
              <a:buSzPts val="2200"/>
              <a:buFont typeface="Arial"/>
              <a:buChar char="•"/>
            </a:pPr>
            <a:r>
              <a:rPr b="1" lang="en-US" sz="1500">
                <a:solidFill>
                  <a:srgbClr val="274E13"/>
                </a:solidFill>
              </a:rPr>
              <a:t>Organizational lense: Why TV 2035 based Projects ?</a:t>
            </a:r>
            <a:endParaRPr b="1" sz="2200">
              <a:solidFill>
                <a:srgbClr val="274E13"/>
              </a:solidFill>
            </a:endParaRPr>
          </a:p>
          <a:p>
            <a:pPr indent="-260350" lvl="0" marL="285750" rtl="0" algn="l">
              <a:lnSpc>
                <a:spcPct val="100000"/>
              </a:lnSpc>
              <a:spcBef>
                <a:spcPts val="600"/>
              </a:spcBef>
              <a:spcAft>
                <a:spcPts val="0"/>
              </a:spcAft>
              <a:buClr>
                <a:srgbClr val="274E13"/>
              </a:buClr>
              <a:buSzPts val="2200"/>
              <a:buFont typeface="Arial"/>
              <a:buChar char="•"/>
            </a:pPr>
            <a:r>
              <a:rPr b="1" lang="en-US" sz="1500">
                <a:solidFill>
                  <a:srgbClr val="274E13"/>
                </a:solidFill>
              </a:rPr>
              <a:t>Outcome </a:t>
            </a:r>
            <a:endParaRPr b="1" sz="2200">
              <a:solidFill>
                <a:srgbClr val="274E13"/>
              </a:solidFill>
            </a:endParaRPr>
          </a:p>
          <a:p>
            <a:pPr indent="-120650" lvl="0" marL="285750" rtl="0" algn="l">
              <a:lnSpc>
                <a:spcPct val="100000"/>
              </a:lnSpc>
              <a:spcBef>
                <a:spcPts val="600"/>
              </a:spcBef>
              <a:spcAft>
                <a:spcPts val="0"/>
              </a:spcAft>
              <a:buSzPts val="2600"/>
              <a:buFont typeface="Arial"/>
              <a:buNone/>
            </a:pPr>
            <a:r>
              <a:t/>
            </a:r>
            <a:endParaRPr sz="2000"/>
          </a:p>
          <a:p>
            <a:pPr indent="-120650" lvl="0" marL="285750" rtl="0" algn="l">
              <a:lnSpc>
                <a:spcPct val="100000"/>
              </a:lnSpc>
              <a:spcBef>
                <a:spcPts val="600"/>
              </a:spcBef>
              <a:spcAft>
                <a:spcPts val="0"/>
              </a:spcAft>
              <a:buSzPts val="2600"/>
              <a:buFont typeface="Arial"/>
              <a:buNone/>
            </a:pPr>
            <a:r>
              <a:t/>
            </a:r>
            <a:endParaRPr sz="2000"/>
          </a:p>
          <a:p>
            <a:pPr indent="-120650" lvl="0" marL="285750" rtl="0" algn="l">
              <a:lnSpc>
                <a:spcPct val="100000"/>
              </a:lnSpc>
              <a:spcBef>
                <a:spcPts val="600"/>
              </a:spcBef>
              <a:spcAft>
                <a:spcPts val="0"/>
              </a:spcAft>
              <a:buSzPts val="2600"/>
              <a:buFont typeface="Arial"/>
              <a:buNone/>
            </a:pPr>
            <a:r>
              <a:t/>
            </a:r>
            <a:endParaRPr sz="2400">
              <a:solidFill>
                <a:srgbClr val="FF0000"/>
              </a:solidFill>
            </a:endParaRPr>
          </a:p>
          <a:p>
            <a:pPr indent="-228600" lvl="0" marL="457200" rtl="0" algn="l">
              <a:lnSpc>
                <a:spcPct val="100000"/>
              </a:lnSpc>
              <a:spcBef>
                <a:spcPts val="600"/>
              </a:spcBef>
              <a:spcAft>
                <a:spcPts val="0"/>
              </a:spcAft>
              <a:buSzPts val="26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7"/>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Title of the Project-Problem Statement –GA6 (5mks) </a:t>
            </a:r>
            <a:endParaRPr/>
          </a:p>
        </p:txBody>
      </p:sp>
      <p:sp>
        <p:nvSpPr>
          <p:cNvPr id="52" name="Google Shape;52;p7"/>
          <p:cNvSpPr txBox="1"/>
          <p:nvPr>
            <p:ph idx="1" type="body"/>
          </p:nvPr>
        </p:nvSpPr>
        <p:spPr>
          <a:xfrm>
            <a:off x="1101375" y="1311550"/>
            <a:ext cx="3681900" cy="3537900"/>
          </a:xfrm>
          <a:prstGeom prst="rect">
            <a:avLst/>
          </a:prstGeom>
          <a:noFill/>
          <a:ln>
            <a:noFill/>
          </a:ln>
        </p:spPr>
        <p:txBody>
          <a:bodyPr anchorCtr="0" anchor="t" bIns="91425" lIns="91425" spcFirstLastPara="1" rIns="91425" wrap="square" tIns="91425">
            <a:noAutofit/>
          </a:bodyPr>
          <a:lstStyle/>
          <a:p>
            <a:pPr indent="-120650" lvl="0" marL="285750" rtl="0" algn="l">
              <a:lnSpc>
                <a:spcPct val="100000"/>
              </a:lnSpc>
              <a:spcBef>
                <a:spcPts val="600"/>
              </a:spcBef>
              <a:spcAft>
                <a:spcPts val="0"/>
              </a:spcAft>
              <a:buSzPts val="2600"/>
              <a:buFont typeface="Arial"/>
              <a:buNone/>
            </a:pPr>
            <a:r>
              <a:t/>
            </a:r>
            <a:endParaRPr sz="2000"/>
          </a:p>
          <a:p>
            <a:pPr indent="-120650" lvl="0" marL="285750" rtl="0" algn="l">
              <a:lnSpc>
                <a:spcPct val="100000"/>
              </a:lnSpc>
              <a:spcBef>
                <a:spcPts val="600"/>
              </a:spcBef>
              <a:spcAft>
                <a:spcPts val="0"/>
              </a:spcAft>
              <a:buSzPts val="2600"/>
              <a:buFont typeface="Arial"/>
              <a:buNone/>
            </a:pPr>
            <a:r>
              <a:t/>
            </a:r>
            <a:endParaRPr sz="2000"/>
          </a:p>
          <a:p>
            <a:pPr indent="-120650" lvl="0" marL="285750" rtl="0" algn="l">
              <a:lnSpc>
                <a:spcPct val="100000"/>
              </a:lnSpc>
              <a:spcBef>
                <a:spcPts val="600"/>
              </a:spcBef>
              <a:spcAft>
                <a:spcPts val="0"/>
              </a:spcAft>
              <a:buSzPts val="2600"/>
              <a:buFont typeface="Arial"/>
              <a:buNone/>
            </a:pPr>
            <a:r>
              <a:t/>
            </a:r>
            <a:endParaRPr sz="2400">
              <a:solidFill>
                <a:srgbClr val="FF0000"/>
              </a:solidFill>
            </a:endParaRPr>
          </a:p>
          <a:p>
            <a:pPr indent="-228600" lvl="0" marL="457200" rtl="0" algn="l">
              <a:lnSpc>
                <a:spcPct val="100000"/>
              </a:lnSpc>
              <a:spcBef>
                <a:spcPts val="600"/>
              </a:spcBef>
              <a:spcAft>
                <a:spcPts val="0"/>
              </a:spcAft>
              <a:buSzPts val="2600"/>
              <a:buNone/>
            </a:pPr>
            <a:r>
              <a:t/>
            </a:r>
            <a:endParaRPr/>
          </a:p>
        </p:txBody>
      </p:sp>
      <p:sp>
        <p:nvSpPr>
          <p:cNvPr id="53" name="Google Shape;53;p7"/>
          <p:cNvSpPr txBox="1"/>
          <p:nvPr>
            <p:ph idx="2" type="body"/>
          </p:nvPr>
        </p:nvSpPr>
        <p:spPr>
          <a:xfrm>
            <a:off x="890099" y="1021950"/>
            <a:ext cx="3681900" cy="3537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54" name="Google Shape;54;p7"/>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US"/>
              <a:t>‹#›</a:t>
            </a:fld>
            <a:endParaRPr/>
          </a:p>
        </p:txBody>
      </p:sp>
      <p:sp>
        <p:nvSpPr>
          <p:cNvPr id="55" name="Google Shape;55;p7"/>
          <p:cNvSpPr txBox="1"/>
          <p:nvPr>
            <p:ph idx="2" type="body"/>
          </p:nvPr>
        </p:nvSpPr>
        <p:spPr>
          <a:xfrm>
            <a:off x="4911649" y="1143625"/>
            <a:ext cx="3681900" cy="3537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56" name="Google Shape;56;p7"/>
          <p:cNvPicPr preferRelativeResize="0"/>
          <p:nvPr/>
        </p:nvPicPr>
        <p:blipFill rotWithShape="1">
          <a:blip r:embed="rId3">
            <a:alphaModFix/>
          </a:blip>
          <a:srcRect b="0" l="24283" r="1067" t="0"/>
          <a:stretch/>
        </p:blipFill>
        <p:spPr>
          <a:xfrm>
            <a:off x="-445250" y="951600"/>
            <a:ext cx="9589248" cy="4038376"/>
          </a:xfrm>
          <a:prstGeom prst="rect">
            <a:avLst/>
          </a:prstGeom>
          <a:noFill/>
          <a:ln>
            <a:noFill/>
          </a:ln>
        </p:spPr>
      </p:pic>
      <p:sp>
        <p:nvSpPr>
          <p:cNvPr id="57" name="Google Shape;57;p7"/>
          <p:cNvSpPr/>
          <p:nvPr/>
        </p:nvSpPr>
        <p:spPr>
          <a:xfrm>
            <a:off x="1516400" y="1482625"/>
            <a:ext cx="5904300" cy="2976300"/>
          </a:xfrm>
          <a:prstGeom prst="rect">
            <a:avLst/>
          </a:prstGeom>
          <a:solidFill>
            <a:srgbClr val="3C78D8"/>
          </a:solidFill>
          <a:ln cap="flat" cmpd="sng" w="25400">
            <a:solidFill>
              <a:srgbClr val="BA62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1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rPr b="1" i="1" lang="en-US" sz="2600" u="none" cap="none" strike="noStrike">
                <a:solidFill>
                  <a:schemeClr val="lt1"/>
                </a:solidFill>
                <a:latin typeface="Arial"/>
                <a:ea typeface="Arial"/>
                <a:cs typeface="Arial"/>
                <a:sym typeface="Arial"/>
              </a:rPr>
              <a:t>TITLE OF THE PROJECT:</a:t>
            </a:r>
            <a:endParaRPr b="1" i="1" sz="26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rPr b="1" i="1" lang="en-US" sz="2600" u="none" cap="none" strike="noStrike">
                <a:solidFill>
                  <a:schemeClr val="lt1"/>
                </a:solidFill>
                <a:latin typeface="Arial"/>
                <a:ea typeface="Arial"/>
                <a:cs typeface="Arial"/>
                <a:sym typeface="Arial"/>
              </a:rPr>
              <a:t>SMART IRRIGATION SYSTEM</a:t>
            </a:r>
            <a:endParaRPr b="1" i="1" sz="26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t/>
            </a:r>
            <a:endParaRPr b="1" i="1" sz="2600">
              <a:solidFill>
                <a:schemeClr val="lt1"/>
              </a:solidFill>
            </a:endParaRPr>
          </a:p>
          <a:p>
            <a:pPr indent="0" lvl="0" marL="0" rtl="0" algn="ctr">
              <a:lnSpc>
                <a:spcPct val="115000"/>
              </a:lnSpc>
              <a:spcBef>
                <a:spcPts val="0"/>
              </a:spcBef>
              <a:spcAft>
                <a:spcPts val="0"/>
              </a:spcAft>
              <a:buNone/>
            </a:pPr>
            <a:r>
              <a:rPr i="1" lang="en-US" sz="2000">
                <a:solidFill>
                  <a:srgbClr val="FFFFFF"/>
                </a:solidFill>
                <a:latin typeface="Playfair Display"/>
                <a:ea typeface="Playfair Display"/>
                <a:cs typeface="Playfair Display"/>
                <a:sym typeface="Playfair Display"/>
              </a:rPr>
              <a:t>Under the Guidance -</a:t>
            </a:r>
            <a:endParaRPr i="1" sz="2000">
              <a:solidFill>
                <a:srgbClr val="FFFFFF"/>
              </a:solidFill>
              <a:latin typeface="Playfair Display"/>
              <a:ea typeface="Playfair Display"/>
              <a:cs typeface="Playfair Display"/>
              <a:sym typeface="Playfair Display"/>
            </a:endParaRPr>
          </a:p>
          <a:p>
            <a:pPr indent="0" lvl="0" marL="0" rtl="0" algn="ctr">
              <a:lnSpc>
                <a:spcPct val="115000"/>
              </a:lnSpc>
              <a:spcBef>
                <a:spcPts val="0"/>
              </a:spcBef>
              <a:spcAft>
                <a:spcPts val="0"/>
              </a:spcAft>
              <a:buNone/>
            </a:pPr>
            <a:r>
              <a:rPr i="1" lang="en-US" sz="2000">
                <a:solidFill>
                  <a:srgbClr val="FFFFFF"/>
                </a:solidFill>
                <a:latin typeface="Playfair Display"/>
                <a:ea typeface="Playfair Display"/>
                <a:cs typeface="Playfair Display"/>
                <a:sym typeface="Playfair Display"/>
              </a:rPr>
              <a:t> Mrs. Aradhana Manekar</a:t>
            </a:r>
            <a:endParaRPr i="1" sz="2000">
              <a:solidFill>
                <a:srgbClr val="FFFFFF"/>
              </a:solidFill>
              <a:latin typeface="Playfair Display"/>
              <a:ea typeface="Playfair Display"/>
              <a:cs typeface="Playfair Display"/>
              <a:sym typeface="Playfair Display"/>
            </a:endParaRPr>
          </a:p>
          <a:p>
            <a:pPr indent="0" lvl="0" marL="0" rtl="0" algn="ctr">
              <a:lnSpc>
                <a:spcPct val="115000"/>
              </a:lnSpc>
              <a:spcBef>
                <a:spcPts val="0"/>
              </a:spcBef>
              <a:spcAft>
                <a:spcPts val="0"/>
              </a:spcAft>
              <a:buNone/>
            </a:pPr>
            <a:r>
              <a:rPr i="1" lang="en-US" sz="2000">
                <a:solidFill>
                  <a:srgbClr val="FFFFFF"/>
                </a:solidFill>
                <a:latin typeface="Playfair Display"/>
                <a:ea typeface="Playfair Display"/>
                <a:cs typeface="Playfair Display"/>
                <a:sym typeface="Playfair Display"/>
              </a:rPr>
              <a:t>Group 13 (23, 46, 52)</a:t>
            </a:r>
            <a:endParaRPr i="1" sz="2000">
              <a:solidFill>
                <a:srgbClr val="FFFFFF"/>
              </a:solidFill>
              <a:latin typeface="Playfair Display"/>
              <a:ea typeface="Playfair Display"/>
              <a:cs typeface="Playfair Display"/>
              <a:sym typeface="Playfair Display"/>
            </a:endParaRPr>
          </a:p>
          <a:p>
            <a:pPr indent="0" lvl="0" marL="0" marR="0" rtl="0" algn="ctr">
              <a:lnSpc>
                <a:spcPct val="100000"/>
              </a:lnSpc>
              <a:spcBef>
                <a:spcPts val="0"/>
              </a:spcBef>
              <a:spcAft>
                <a:spcPts val="0"/>
              </a:spcAft>
              <a:buNone/>
            </a:pPr>
            <a:r>
              <a:t/>
            </a:r>
            <a:endParaRPr b="1" i="1" sz="1800">
              <a:solidFill>
                <a:schemeClr val="lt1"/>
              </a:solidFill>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8"/>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sz="2400"/>
              <a:t>Problem Identification :</a:t>
            </a:r>
            <a:r>
              <a:rPr lang="en-US"/>
              <a:t>TV 2035 track and its importance </a:t>
            </a:r>
            <a:r>
              <a:rPr lang="en-US" sz="2400"/>
              <a:t>GA1</a:t>
            </a:r>
            <a:r>
              <a:rPr lang="en-US"/>
              <a:t> (5mks) </a:t>
            </a:r>
            <a:endParaRPr/>
          </a:p>
        </p:txBody>
      </p:sp>
      <p:sp>
        <p:nvSpPr>
          <p:cNvPr id="63" name="Google Shape;63;p8"/>
          <p:cNvSpPr txBox="1"/>
          <p:nvPr>
            <p:ph idx="1" type="body"/>
          </p:nvPr>
        </p:nvSpPr>
        <p:spPr>
          <a:xfrm>
            <a:off x="1101375" y="1311550"/>
            <a:ext cx="3681900" cy="3537900"/>
          </a:xfrm>
          <a:prstGeom prst="rect">
            <a:avLst/>
          </a:prstGeom>
          <a:noFill/>
          <a:ln>
            <a:noFill/>
          </a:ln>
        </p:spPr>
        <p:txBody>
          <a:bodyPr anchorCtr="0" anchor="t" bIns="91425" lIns="91425" spcFirstLastPara="1" rIns="91425" wrap="square" tIns="91425">
            <a:noAutofit/>
          </a:bodyPr>
          <a:lstStyle/>
          <a:p>
            <a:pPr indent="-120650" lvl="0" marL="285750" rtl="0" algn="l">
              <a:lnSpc>
                <a:spcPct val="100000"/>
              </a:lnSpc>
              <a:spcBef>
                <a:spcPts val="600"/>
              </a:spcBef>
              <a:spcAft>
                <a:spcPts val="0"/>
              </a:spcAft>
              <a:buSzPts val="2600"/>
              <a:buFont typeface="Arial"/>
              <a:buNone/>
            </a:pPr>
            <a:r>
              <a:t/>
            </a:r>
            <a:endParaRPr sz="2000"/>
          </a:p>
          <a:p>
            <a:pPr indent="-120650" lvl="0" marL="285750" rtl="0" algn="l">
              <a:lnSpc>
                <a:spcPct val="100000"/>
              </a:lnSpc>
              <a:spcBef>
                <a:spcPts val="600"/>
              </a:spcBef>
              <a:spcAft>
                <a:spcPts val="0"/>
              </a:spcAft>
              <a:buSzPts val="2600"/>
              <a:buFont typeface="Arial"/>
              <a:buNone/>
            </a:pPr>
            <a:r>
              <a:t/>
            </a:r>
            <a:endParaRPr sz="2000"/>
          </a:p>
          <a:p>
            <a:pPr indent="-120650" lvl="0" marL="285750" rtl="0" algn="l">
              <a:lnSpc>
                <a:spcPct val="100000"/>
              </a:lnSpc>
              <a:spcBef>
                <a:spcPts val="600"/>
              </a:spcBef>
              <a:spcAft>
                <a:spcPts val="0"/>
              </a:spcAft>
              <a:buSzPts val="2600"/>
              <a:buFont typeface="Arial"/>
              <a:buNone/>
            </a:pPr>
            <a:r>
              <a:t/>
            </a:r>
            <a:endParaRPr sz="2400">
              <a:solidFill>
                <a:srgbClr val="FF0000"/>
              </a:solidFill>
            </a:endParaRPr>
          </a:p>
          <a:p>
            <a:pPr indent="-228600" lvl="0" marL="457200" rtl="0" algn="l">
              <a:lnSpc>
                <a:spcPct val="100000"/>
              </a:lnSpc>
              <a:spcBef>
                <a:spcPts val="600"/>
              </a:spcBef>
              <a:spcAft>
                <a:spcPts val="0"/>
              </a:spcAft>
              <a:buSzPts val="2600"/>
              <a:buNone/>
            </a:pPr>
            <a:r>
              <a:t/>
            </a:r>
            <a:endParaRPr/>
          </a:p>
        </p:txBody>
      </p:sp>
      <p:sp>
        <p:nvSpPr>
          <p:cNvPr id="64" name="Google Shape;64;p8"/>
          <p:cNvSpPr txBox="1"/>
          <p:nvPr>
            <p:ph idx="2" type="body"/>
          </p:nvPr>
        </p:nvSpPr>
        <p:spPr>
          <a:xfrm>
            <a:off x="752325" y="1021950"/>
            <a:ext cx="7704000" cy="382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t/>
            </a:r>
            <a:endParaRPr sz="1600">
              <a:solidFill>
                <a:srgbClr val="351C75"/>
              </a:solidFill>
            </a:endParaRPr>
          </a:p>
          <a:p>
            <a:pPr indent="-330200" lvl="0" marL="457200" rtl="0" algn="l">
              <a:lnSpc>
                <a:spcPct val="100000"/>
              </a:lnSpc>
              <a:spcBef>
                <a:spcPts val="600"/>
              </a:spcBef>
              <a:spcAft>
                <a:spcPts val="0"/>
              </a:spcAft>
              <a:buClr>
                <a:srgbClr val="274E13"/>
              </a:buClr>
              <a:buSzPts val="1600"/>
              <a:buChar char="●"/>
            </a:pPr>
            <a:r>
              <a:rPr lang="en-US" sz="1600">
                <a:solidFill>
                  <a:srgbClr val="274E13"/>
                </a:solidFill>
              </a:rPr>
              <a:t>The </a:t>
            </a:r>
            <a:r>
              <a:rPr i="0" lang="en-US" sz="1600">
                <a:solidFill>
                  <a:srgbClr val="274E13"/>
                </a:solidFill>
              </a:rPr>
              <a:t>energy source massively used for water pumping in irrigation purposes is based on fossil fuels (diesel oil). Despite the water availability and fertile, farmers struggle with the high cost of fuels used in the pumping systems.</a:t>
            </a:r>
            <a:endParaRPr sz="1600">
              <a:solidFill>
                <a:srgbClr val="274E13"/>
              </a:solidFill>
            </a:endParaRPr>
          </a:p>
          <a:p>
            <a:pPr indent="-330200" lvl="0" marL="457200" rtl="0" algn="l">
              <a:lnSpc>
                <a:spcPct val="100000"/>
              </a:lnSpc>
              <a:spcBef>
                <a:spcPts val="600"/>
              </a:spcBef>
              <a:spcAft>
                <a:spcPts val="0"/>
              </a:spcAft>
              <a:buClr>
                <a:srgbClr val="274E13"/>
              </a:buClr>
              <a:buSzPts val="1600"/>
              <a:buChar char="●"/>
            </a:pPr>
            <a:r>
              <a:rPr lang="en-US" sz="1600">
                <a:solidFill>
                  <a:srgbClr val="274E13"/>
                </a:solidFill>
              </a:rPr>
              <a:t>The fossil fuels due to its high demand in agriculture, are sooner or </a:t>
            </a:r>
            <a:r>
              <a:rPr lang="en-US" sz="1600">
                <a:solidFill>
                  <a:srgbClr val="274E13"/>
                </a:solidFill>
              </a:rPr>
              <a:t>later</a:t>
            </a:r>
            <a:r>
              <a:rPr lang="en-US" sz="1600">
                <a:solidFill>
                  <a:srgbClr val="274E13"/>
                </a:solidFill>
              </a:rPr>
              <a:t> going to get exhaust for which we would need to rely on renewable sources of energy like water, wind, solar etc.</a:t>
            </a:r>
            <a:endParaRPr sz="1600">
              <a:solidFill>
                <a:srgbClr val="274E13"/>
              </a:solidFill>
            </a:endParaRPr>
          </a:p>
          <a:p>
            <a:pPr indent="-330200" lvl="0" marL="457200" rtl="0" algn="l">
              <a:lnSpc>
                <a:spcPct val="100000"/>
              </a:lnSpc>
              <a:spcBef>
                <a:spcPts val="600"/>
              </a:spcBef>
              <a:spcAft>
                <a:spcPts val="0"/>
              </a:spcAft>
              <a:buClr>
                <a:srgbClr val="274E13"/>
              </a:buClr>
              <a:buSzPts val="1600"/>
              <a:buChar char="●"/>
            </a:pPr>
            <a:r>
              <a:rPr i="0" lang="en-US" sz="1600">
                <a:solidFill>
                  <a:srgbClr val="274E13"/>
                </a:solidFill>
              </a:rPr>
              <a:t>Under conventional irrigation system, irrigated land is either under irrigated or over irrigated resulting in adverse effects on crop growth and wastage of water. Through the proposed Smart Irrigation System project, we would be saving huge amount of water and there would no chance of over or under irrigation due to the automatic checking of soil moisture level based </a:t>
            </a:r>
            <a:r>
              <a:rPr lang="en-US" sz="1600">
                <a:solidFill>
                  <a:srgbClr val="274E13"/>
                </a:solidFill>
              </a:rPr>
              <a:t>on temperature level </a:t>
            </a:r>
            <a:r>
              <a:rPr i="0" lang="en-US" sz="1600">
                <a:solidFill>
                  <a:srgbClr val="274E13"/>
                </a:solidFill>
              </a:rPr>
              <a:t>and the use of fossil fuels is also eliminated.</a:t>
            </a:r>
            <a:endParaRPr i="0" sz="1600">
              <a:solidFill>
                <a:srgbClr val="274E13"/>
              </a:solidFill>
            </a:endParaRPr>
          </a:p>
          <a:p>
            <a:pPr indent="-228600" lvl="0" marL="457200" rtl="0" algn="l">
              <a:lnSpc>
                <a:spcPct val="100000"/>
              </a:lnSpc>
              <a:spcBef>
                <a:spcPts val="600"/>
              </a:spcBef>
              <a:spcAft>
                <a:spcPts val="0"/>
              </a:spcAft>
              <a:buSzPts val="2600"/>
              <a:buNone/>
            </a:pPr>
            <a:r>
              <a:t/>
            </a:r>
            <a:endParaRPr b="1" i="0" sz="1600">
              <a:solidFill>
                <a:srgbClr val="222222"/>
              </a:solidFill>
            </a:endParaRPr>
          </a:p>
          <a:p>
            <a:pPr indent="-228600" lvl="0" marL="457200" rtl="0" algn="l">
              <a:lnSpc>
                <a:spcPct val="100000"/>
              </a:lnSpc>
              <a:spcBef>
                <a:spcPts val="600"/>
              </a:spcBef>
              <a:spcAft>
                <a:spcPts val="0"/>
              </a:spcAft>
              <a:buSzPts val="2600"/>
              <a:buNone/>
            </a:pPr>
            <a:r>
              <a:t/>
            </a:r>
            <a:endParaRPr sz="1800"/>
          </a:p>
          <a:p>
            <a:pPr indent="-228600" lvl="0" marL="457200" rtl="0" algn="l">
              <a:lnSpc>
                <a:spcPct val="100000"/>
              </a:lnSpc>
              <a:spcBef>
                <a:spcPts val="600"/>
              </a:spcBef>
              <a:spcAft>
                <a:spcPts val="0"/>
              </a:spcAft>
              <a:buSzPts val="2600"/>
              <a:buNone/>
            </a:pPr>
            <a:r>
              <a:t/>
            </a:r>
            <a:endParaRPr sz="1800"/>
          </a:p>
          <a:p>
            <a:pPr indent="-228600" lvl="0" marL="457200" rtl="0" algn="l">
              <a:lnSpc>
                <a:spcPct val="100000"/>
              </a:lnSpc>
              <a:spcBef>
                <a:spcPts val="600"/>
              </a:spcBef>
              <a:spcAft>
                <a:spcPts val="0"/>
              </a:spcAft>
              <a:buSzPts val="26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9"/>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sz="2400"/>
              <a:t>Technical Solution-GA2</a:t>
            </a:r>
            <a:r>
              <a:rPr lang="en-US"/>
              <a:t> (5mks) </a:t>
            </a:r>
            <a:br>
              <a:rPr lang="en-US" sz="2400"/>
            </a:br>
            <a:r>
              <a:rPr lang="en-US" sz="2400"/>
              <a:t> (your solution in the form of your Project )</a:t>
            </a:r>
            <a:endParaRPr/>
          </a:p>
        </p:txBody>
      </p:sp>
      <p:sp>
        <p:nvSpPr>
          <p:cNvPr id="70" name="Google Shape;70;p9"/>
          <p:cNvSpPr txBox="1"/>
          <p:nvPr>
            <p:ph idx="1" type="body"/>
          </p:nvPr>
        </p:nvSpPr>
        <p:spPr>
          <a:xfrm>
            <a:off x="1101375" y="1311550"/>
            <a:ext cx="3681900" cy="3537900"/>
          </a:xfrm>
          <a:prstGeom prst="rect">
            <a:avLst/>
          </a:prstGeom>
          <a:noFill/>
          <a:ln>
            <a:noFill/>
          </a:ln>
        </p:spPr>
        <p:txBody>
          <a:bodyPr anchorCtr="0" anchor="t" bIns="91425" lIns="91425" spcFirstLastPara="1" rIns="91425" wrap="square" tIns="91425">
            <a:noAutofit/>
          </a:bodyPr>
          <a:lstStyle/>
          <a:p>
            <a:pPr indent="-120650" lvl="0" marL="285750" rtl="0" algn="l">
              <a:lnSpc>
                <a:spcPct val="100000"/>
              </a:lnSpc>
              <a:spcBef>
                <a:spcPts val="600"/>
              </a:spcBef>
              <a:spcAft>
                <a:spcPts val="0"/>
              </a:spcAft>
              <a:buSzPts val="2600"/>
              <a:buFont typeface="Arial"/>
              <a:buNone/>
            </a:pPr>
            <a:r>
              <a:t/>
            </a:r>
            <a:endParaRPr sz="2000"/>
          </a:p>
          <a:p>
            <a:pPr indent="-120650" lvl="0" marL="285750" rtl="0" algn="l">
              <a:lnSpc>
                <a:spcPct val="100000"/>
              </a:lnSpc>
              <a:spcBef>
                <a:spcPts val="600"/>
              </a:spcBef>
              <a:spcAft>
                <a:spcPts val="0"/>
              </a:spcAft>
              <a:buSzPts val="2600"/>
              <a:buFont typeface="Arial"/>
              <a:buNone/>
            </a:pPr>
            <a:r>
              <a:t/>
            </a:r>
            <a:endParaRPr sz="2000"/>
          </a:p>
          <a:p>
            <a:pPr indent="-120650" lvl="0" marL="285750" rtl="0" algn="l">
              <a:lnSpc>
                <a:spcPct val="100000"/>
              </a:lnSpc>
              <a:spcBef>
                <a:spcPts val="600"/>
              </a:spcBef>
              <a:spcAft>
                <a:spcPts val="0"/>
              </a:spcAft>
              <a:buSzPts val="2600"/>
              <a:buFont typeface="Arial"/>
              <a:buNone/>
            </a:pPr>
            <a:r>
              <a:t/>
            </a:r>
            <a:endParaRPr sz="2400">
              <a:solidFill>
                <a:srgbClr val="FF0000"/>
              </a:solidFill>
            </a:endParaRPr>
          </a:p>
          <a:p>
            <a:pPr indent="-228600" lvl="0" marL="457200" rtl="0" algn="l">
              <a:lnSpc>
                <a:spcPct val="100000"/>
              </a:lnSpc>
              <a:spcBef>
                <a:spcPts val="600"/>
              </a:spcBef>
              <a:spcAft>
                <a:spcPts val="0"/>
              </a:spcAft>
              <a:buSzPts val="2600"/>
              <a:buNone/>
            </a:pPr>
            <a:r>
              <a:t/>
            </a:r>
            <a:endParaRPr/>
          </a:p>
        </p:txBody>
      </p:sp>
      <p:sp>
        <p:nvSpPr>
          <p:cNvPr id="71" name="Google Shape;71;p9"/>
          <p:cNvSpPr txBox="1"/>
          <p:nvPr>
            <p:ph idx="2" type="body"/>
          </p:nvPr>
        </p:nvSpPr>
        <p:spPr>
          <a:xfrm>
            <a:off x="989540" y="1050478"/>
            <a:ext cx="6985617" cy="3743313"/>
          </a:xfrm>
          <a:prstGeom prst="rect">
            <a:avLst/>
          </a:prstGeom>
          <a:noFill/>
          <a:ln>
            <a:noFill/>
          </a:ln>
        </p:spPr>
        <p:txBody>
          <a:bodyPr anchorCtr="0" anchor="t" bIns="91425" lIns="91425" spcFirstLastPara="1" rIns="91425" wrap="square" tIns="91425">
            <a:noAutofit/>
          </a:bodyPr>
          <a:lstStyle/>
          <a:p>
            <a:pPr indent="0" lvl="0" marL="63500" rtl="0" algn="l">
              <a:lnSpc>
                <a:spcPct val="100000"/>
              </a:lnSpc>
              <a:spcBef>
                <a:spcPts val="600"/>
              </a:spcBef>
              <a:spcAft>
                <a:spcPts val="0"/>
              </a:spcAft>
              <a:buSzPts val="2600"/>
              <a:buNone/>
            </a:pPr>
            <a:r>
              <a:t/>
            </a:r>
            <a:endParaRPr/>
          </a:p>
          <a:p>
            <a:pPr indent="0" lvl="0" marL="63500" rtl="0" algn="l">
              <a:lnSpc>
                <a:spcPct val="100000"/>
              </a:lnSpc>
              <a:spcBef>
                <a:spcPts val="600"/>
              </a:spcBef>
              <a:spcAft>
                <a:spcPts val="0"/>
              </a:spcAft>
              <a:buSzPts val="2600"/>
              <a:buNone/>
            </a:pPr>
            <a:r>
              <a:rPr lang="en-US"/>
              <a:t>                                   </a:t>
            </a:r>
            <a:endParaRPr/>
          </a:p>
        </p:txBody>
      </p:sp>
      <p:grpSp>
        <p:nvGrpSpPr>
          <p:cNvPr id="72" name="Google Shape;72;p9"/>
          <p:cNvGrpSpPr/>
          <p:nvPr/>
        </p:nvGrpSpPr>
        <p:grpSpPr>
          <a:xfrm>
            <a:off x="2247037" y="2217770"/>
            <a:ext cx="4205243" cy="1555768"/>
            <a:chOff x="3042485" y="5594633"/>
            <a:chExt cx="1335082" cy="510557"/>
          </a:xfrm>
        </p:grpSpPr>
        <p:sp>
          <p:nvSpPr>
            <p:cNvPr id="73" name="Google Shape;73;p9"/>
            <p:cNvSpPr/>
            <p:nvPr/>
          </p:nvSpPr>
          <p:spPr>
            <a:xfrm>
              <a:off x="3042485" y="5869690"/>
              <a:ext cx="235200" cy="235500"/>
            </a:xfrm>
            <a:prstGeom prst="ellipse">
              <a:avLst/>
            </a:prstGeom>
            <a:solidFill>
              <a:schemeClr val="accent5"/>
            </a:solidFill>
            <a:ln>
              <a:noFill/>
            </a:ln>
            <a:effectLst>
              <a:outerShdw blurRad="57150" rotWithShape="0" algn="bl" dir="5400000" dist="19050">
                <a:srgbClr val="000000">
                  <a:alpha val="49411"/>
                </a:srgbClr>
              </a:outerShdw>
            </a:effectLst>
          </p:spPr>
          <p:txBody>
            <a:bodyPr anchorCtr="0" anchor="t" bIns="34275" lIns="0" spcFirstLastPara="1" rIns="68575" wrap="square" tIns="36575">
              <a:noAutofit/>
            </a:bodyPr>
            <a:lstStyle/>
            <a:p>
              <a:pPr indent="0" lvl="0" marL="0" marR="0" rtl="0" algn="ctr">
                <a:lnSpc>
                  <a:spcPct val="100000"/>
                </a:lnSpc>
                <a:spcBef>
                  <a:spcPts val="0"/>
                </a:spcBef>
                <a:spcAft>
                  <a:spcPts val="0"/>
                </a:spcAft>
                <a:buClr>
                  <a:schemeClr val="dk1"/>
                </a:buClr>
                <a:buSzPts val="1400"/>
                <a:buFont typeface="Calibri"/>
                <a:buNone/>
              </a:pPr>
              <a:r>
                <a:rPr b="0" i="0" lang="en-US" sz="2500" u="none" cap="none" strike="noStrike">
                  <a:solidFill>
                    <a:schemeClr val="dk1"/>
                  </a:solidFill>
                  <a:latin typeface="Playfair Display"/>
                  <a:ea typeface="Playfair Display"/>
                  <a:cs typeface="Playfair Display"/>
                  <a:sym typeface="Playfair Display"/>
                </a:rPr>
                <a:t>1</a:t>
              </a:r>
              <a:endParaRPr b="0" i="0" sz="2500" u="none" cap="none" strike="noStrike">
                <a:solidFill>
                  <a:schemeClr val="dk1"/>
                </a:solidFill>
                <a:latin typeface="Playfair Display"/>
                <a:ea typeface="Playfair Display"/>
                <a:cs typeface="Playfair Display"/>
                <a:sym typeface="Playfair Display"/>
              </a:endParaRPr>
            </a:p>
          </p:txBody>
        </p:sp>
        <p:sp>
          <p:nvSpPr>
            <p:cNvPr id="74" name="Google Shape;74;p9"/>
            <p:cNvSpPr/>
            <p:nvPr/>
          </p:nvSpPr>
          <p:spPr>
            <a:xfrm>
              <a:off x="3317231" y="5594633"/>
              <a:ext cx="235200" cy="235500"/>
            </a:xfrm>
            <a:prstGeom prst="ellipse">
              <a:avLst/>
            </a:prstGeom>
            <a:solidFill>
              <a:srgbClr val="FFFF00"/>
            </a:solidFill>
            <a:ln>
              <a:noFill/>
            </a:ln>
            <a:effectLst>
              <a:outerShdw blurRad="57150" rotWithShape="0" algn="bl" dir="5400000" dist="19050">
                <a:srgbClr val="000000">
                  <a:alpha val="49411"/>
                </a:srgbClr>
              </a:outerShdw>
            </a:effectLst>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0" i="0" lang="en-US" sz="2500" u="none" cap="none" strike="noStrike">
                  <a:solidFill>
                    <a:schemeClr val="dk1"/>
                  </a:solidFill>
                  <a:latin typeface="Playfair Display"/>
                  <a:ea typeface="Playfair Display"/>
                  <a:cs typeface="Playfair Display"/>
                  <a:sym typeface="Playfair Display"/>
                </a:rPr>
                <a:t>2</a:t>
              </a:r>
              <a:endParaRPr b="0" i="0" sz="1400" u="none" cap="none" strike="noStrike">
                <a:solidFill>
                  <a:schemeClr val="dk1"/>
                </a:solidFill>
                <a:latin typeface="Playfair Display"/>
                <a:ea typeface="Playfair Display"/>
                <a:cs typeface="Playfair Display"/>
                <a:sym typeface="Playfair Display"/>
              </a:endParaRPr>
            </a:p>
          </p:txBody>
        </p:sp>
        <p:sp>
          <p:nvSpPr>
            <p:cNvPr id="75" name="Google Shape;75;p9"/>
            <p:cNvSpPr/>
            <p:nvPr/>
          </p:nvSpPr>
          <p:spPr>
            <a:xfrm>
              <a:off x="3591976" y="5869690"/>
              <a:ext cx="236100" cy="235500"/>
            </a:xfrm>
            <a:prstGeom prst="ellipse">
              <a:avLst/>
            </a:prstGeom>
            <a:solidFill>
              <a:srgbClr val="FF0000"/>
            </a:solidFill>
            <a:ln>
              <a:noFill/>
            </a:ln>
            <a:effectLst>
              <a:outerShdw blurRad="57150" rotWithShape="0" algn="bl" dir="5400000" dist="19050">
                <a:srgbClr val="000000">
                  <a:alpha val="49411"/>
                </a:srgbClr>
              </a:outerShdw>
            </a:effectLst>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0" i="0" lang="en-US" sz="2500" u="none" cap="none" strike="noStrike">
                  <a:solidFill>
                    <a:schemeClr val="dk1"/>
                  </a:solidFill>
                  <a:latin typeface="Playfair Display"/>
                  <a:ea typeface="Playfair Display"/>
                  <a:cs typeface="Playfair Display"/>
                  <a:sym typeface="Playfair Display"/>
                </a:rPr>
                <a:t>3</a:t>
              </a:r>
              <a:endParaRPr b="0" i="0" sz="1400" u="none" cap="none" strike="noStrike">
                <a:solidFill>
                  <a:schemeClr val="dk1"/>
                </a:solidFill>
                <a:latin typeface="Playfair Display"/>
                <a:ea typeface="Playfair Display"/>
                <a:cs typeface="Playfair Display"/>
                <a:sym typeface="Playfair Display"/>
              </a:endParaRPr>
            </a:p>
          </p:txBody>
        </p:sp>
        <p:sp>
          <p:nvSpPr>
            <p:cNvPr id="76" name="Google Shape;76;p9"/>
            <p:cNvSpPr/>
            <p:nvPr/>
          </p:nvSpPr>
          <p:spPr>
            <a:xfrm>
              <a:off x="3210195" y="5762654"/>
              <a:ext cx="174555" cy="174555"/>
            </a:xfrm>
            <a:custGeom>
              <a:rect b="b" l="l" r="r" t="t"/>
              <a:pathLst>
                <a:path extrusionOk="0" h="217" w="217">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a:effectLst>
              <a:outerShdw blurRad="57150" rotWithShape="0" algn="bl" dir="5400000" dist="19050">
                <a:srgbClr val="000000">
                  <a:alpha val="49411"/>
                </a:srgbClr>
              </a:outerShdw>
            </a:effectLst>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Playfair Display"/>
                <a:ea typeface="Playfair Display"/>
                <a:cs typeface="Playfair Display"/>
                <a:sym typeface="Playfair Display"/>
              </a:endParaRPr>
            </a:p>
          </p:txBody>
        </p:sp>
        <p:sp>
          <p:nvSpPr>
            <p:cNvPr id="77" name="Google Shape;77;p9"/>
            <p:cNvSpPr/>
            <p:nvPr/>
          </p:nvSpPr>
          <p:spPr>
            <a:xfrm>
              <a:off x="3485252" y="5762654"/>
              <a:ext cx="174244" cy="174555"/>
            </a:xfrm>
            <a:custGeom>
              <a:rect b="b" l="l" r="r" t="t"/>
              <a:pathLst>
                <a:path extrusionOk="0" h="217" w="217">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a:effectLst>
              <a:outerShdw blurRad="57150" rotWithShape="0" algn="bl" dir="5400000" dist="19050">
                <a:srgbClr val="000000">
                  <a:alpha val="49411"/>
                </a:srgbClr>
              </a:outerShdw>
            </a:effectLst>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Playfair Display"/>
                <a:ea typeface="Playfair Display"/>
                <a:cs typeface="Playfair Display"/>
                <a:sym typeface="Playfair Display"/>
              </a:endParaRPr>
            </a:p>
          </p:txBody>
        </p:sp>
        <p:sp>
          <p:nvSpPr>
            <p:cNvPr id="78" name="Google Shape;78;p9"/>
            <p:cNvSpPr/>
            <p:nvPr/>
          </p:nvSpPr>
          <p:spPr>
            <a:xfrm>
              <a:off x="3760620" y="5762654"/>
              <a:ext cx="173622" cy="174555"/>
            </a:xfrm>
            <a:custGeom>
              <a:rect b="b" l="l" r="r" t="t"/>
              <a:pathLst>
                <a:path extrusionOk="0" h="217" w="216">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a:effectLst>
              <a:outerShdw blurRad="57150" rotWithShape="0" algn="bl" dir="5400000" dist="19050">
                <a:srgbClr val="000000">
                  <a:alpha val="49411"/>
                </a:srgbClr>
              </a:outerShdw>
            </a:effectLst>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Playfair Display"/>
                <a:ea typeface="Playfair Display"/>
                <a:cs typeface="Playfair Display"/>
                <a:sym typeface="Playfair Display"/>
              </a:endParaRPr>
            </a:p>
          </p:txBody>
        </p:sp>
        <p:sp>
          <p:nvSpPr>
            <p:cNvPr id="79" name="Google Shape;79;p9"/>
            <p:cNvSpPr/>
            <p:nvPr/>
          </p:nvSpPr>
          <p:spPr>
            <a:xfrm>
              <a:off x="4035365" y="5762654"/>
              <a:ext cx="173622" cy="174555"/>
            </a:xfrm>
            <a:custGeom>
              <a:rect b="b" l="l" r="r" t="t"/>
              <a:pathLst>
                <a:path extrusionOk="0" h="217" w="216">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a:effectLst>
              <a:outerShdw blurRad="57150" rotWithShape="0" algn="bl" dir="5400000" dist="19050">
                <a:srgbClr val="000000">
                  <a:alpha val="49411"/>
                </a:srgbClr>
              </a:outerShdw>
            </a:effectLst>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Playfair Display"/>
                <a:ea typeface="Playfair Display"/>
                <a:cs typeface="Playfair Display"/>
                <a:sym typeface="Playfair Display"/>
              </a:endParaRPr>
            </a:p>
          </p:txBody>
        </p:sp>
        <p:sp>
          <p:nvSpPr>
            <p:cNvPr id="80" name="Google Shape;80;p9"/>
            <p:cNvSpPr/>
            <p:nvPr/>
          </p:nvSpPr>
          <p:spPr>
            <a:xfrm>
              <a:off x="3866722" y="5594633"/>
              <a:ext cx="236100" cy="235500"/>
            </a:xfrm>
            <a:prstGeom prst="ellipse">
              <a:avLst/>
            </a:prstGeom>
            <a:solidFill>
              <a:srgbClr val="A64D79"/>
            </a:solidFill>
            <a:ln>
              <a:noFill/>
            </a:ln>
            <a:effectLst>
              <a:outerShdw blurRad="57150" rotWithShape="0" algn="bl" dir="5400000" dist="19050">
                <a:srgbClr val="000000">
                  <a:alpha val="49411"/>
                </a:srgbClr>
              </a:outerShdw>
            </a:effectLst>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0" i="0" lang="en-US" sz="2500" u="none" cap="none" strike="noStrike">
                  <a:solidFill>
                    <a:schemeClr val="dk1"/>
                  </a:solidFill>
                  <a:latin typeface="Playfair Display"/>
                  <a:ea typeface="Playfair Display"/>
                  <a:cs typeface="Playfair Display"/>
                  <a:sym typeface="Playfair Display"/>
                </a:rPr>
                <a:t>4</a:t>
              </a:r>
              <a:endParaRPr b="0" i="0" sz="1400" u="none" cap="none" strike="noStrike">
                <a:solidFill>
                  <a:schemeClr val="dk1"/>
                </a:solidFill>
                <a:latin typeface="Playfair Display"/>
                <a:ea typeface="Playfair Display"/>
                <a:cs typeface="Playfair Display"/>
                <a:sym typeface="Playfair Display"/>
              </a:endParaRPr>
            </a:p>
          </p:txBody>
        </p:sp>
        <p:sp>
          <p:nvSpPr>
            <p:cNvPr id="81" name="Google Shape;81;p9"/>
            <p:cNvSpPr/>
            <p:nvPr/>
          </p:nvSpPr>
          <p:spPr>
            <a:xfrm>
              <a:off x="4141467" y="5869690"/>
              <a:ext cx="236100" cy="235500"/>
            </a:xfrm>
            <a:prstGeom prst="ellipse">
              <a:avLst/>
            </a:prstGeom>
            <a:solidFill>
              <a:srgbClr val="674EA7"/>
            </a:solidFill>
            <a:ln>
              <a:noFill/>
            </a:ln>
            <a:effectLst>
              <a:outerShdw blurRad="57150" rotWithShape="0" algn="bl" dir="5400000" dist="19050">
                <a:srgbClr val="000000">
                  <a:alpha val="49411"/>
                </a:srgbClr>
              </a:outerShdw>
            </a:effectLst>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0" i="0" lang="en-US" sz="2500" u="none" cap="none" strike="noStrike">
                  <a:solidFill>
                    <a:schemeClr val="dk1"/>
                  </a:solidFill>
                  <a:latin typeface="Playfair Display"/>
                  <a:ea typeface="Playfair Display"/>
                  <a:cs typeface="Playfair Display"/>
                  <a:sym typeface="Playfair Display"/>
                </a:rPr>
                <a:t>5</a:t>
              </a:r>
              <a:endParaRPr b="0" i="0" sz="1400" u="none" cap="none" strike="noStrike">
                <a:solidFill>
                  <a:schemeClr val="dk1"/>
                </a:solidFill>
                <a:latin typeface="Playfair Display"/>
                <a:ea typeface="Playfair Display"/>
                <a:cs typeface="Playfair Display"/>
                <a:sym typeface="Playfair Display"/>
              </a:endParaRPr>
            </a:p>
          </p:txBody>
        </p:sp>
      </p:grpSp>
      <p:sp>
        <p:nvSpPr>
          <p:cNvPr id="82" name="Google Shape;82;p9"/>
          <p:cNvSpPr txBox="1"/>
          <p:nvPr/>
        </p:nvSpPr>
        <p:spPr>
          <a:xfrm>
            <a:off x="1809069" y="3976991"/>
            <a:ext cx="1616700" cy="900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i="0" lang="en-US" sz="1050" u="none" cap="none" strike="noStrike">
                <a:solidFill>
                  <a:srgbClr val="002060"/>
                </a:solidFill>
              </a:rPr>
              <a:t>An automatic irrigation system to save water from getting wasted due to automatic checking of soil moisture.</a:t>
            </a:r>
            <a:endParaRPr i="0" sz="1050" u="none" cap="none" strike="noStrike">
              <a:solidFill>
                <a:srgbClr val="002060"/>
              </a:solidFill>
            </a:endParaRPr>
          </a:p>
        </p:txBody>
      </p:sp>
      <p:sp>
        <p:nvSpPr>
          <p:cNvPr id="83" name="Google Shape;83;p9"/>
          <p:cNvSpPr txBox="1"/>
          <p:nvPr/>
        </p:nvSpPr>
        <p:spPr>
          <a:xfrm>
            <a:off x="2485624" y="1065558"/>
            <a:ext cx="1800907" cy="10618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050" u="none" cap="none" strike="noStrike">
                <a:solidFill>
                  <a:srgbClr val="002060"/>
                </a:solidFill>
                <a:latin typeface="Arial"/>
                <a:ea typeface="Arial"/>
                <a:cs typeface="Arial"/>
                <a:sym typeface="Arial"/>
              </a:rPr>
              <a:t>The irrigation process begins only when the certain level of moisture begins thereby reducing chances of over or under irrigation</a:t>
            </a:r>
            <a:endParaRPr b="0" i="0" sz="1050" u="none" cap="none" strike="noStrike">
              <a:solidFill>
                <a:srgbClr val="002060"/>
              </a:solidFill>
              <a:latin typeface="Arial"/>
              <a:ea typeface="Arial"/>
              <a:cs typeface="Arial"/>
              <a:sym typeface="Arial"/>
            </a:endParaRPr>
          </a:p>
        </p:txBody>
      </p:sp>
      <p:sp>
        <p:nvSpPr>
          <p:cNvPr id="84" name="Google Shape;84;p9"/>
          <p:cNvSpPr txBox="1"/>
          <p:nvPr/>
        </p:nvSpPr>
        <p:spPr>
          <a:xfrm>
            <a:off x="3466143" y="4019883"/>
            <a:ext cx="1796829" cy="90024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050" u="none" cap="none" strike="noStrike">
                <a:solidFill>
                  <a:srgbClr val="002060"/>
                </a:solidFill>
                <a:latin typeface="Arial"/>
                <a:ea typeface="Arial"/>
                <a:cs typeface="Arial"/>
                <a:sym typeface="Arial"/>
              </a:rPr>
              <a:t>The system would work without the need of farmers intervention which would be of great help to them</a:t>
            </a:r>
            <a:r>
              <a:rPr b="0" i="0" lang="en-US" sz="900" u="none" cap="none" strike="noStrike">
                <a:solidFill>
                  <a:srgbClr val="002060"/>
                </a:solidFill>
                <a:latin typeface="Arial"/>
                <a:ea typeface="Arial"/>
                <a:cs typeface="Arial"/>
                <a:sym typeface="Arial"/>
              </a:rPr>
              <a:t>.</a:t>
            </a:r>
            <a:endParaRPr b="0" i="0" sz="900" u="none" cap="none" strike="noStrike">
              <a:solidFill>
                <a:srgbClr val="002060"/>
              </a:solidFill>
              <a:latin typeface="Arial"/>
              <a:ea typeface="Arial"/>
              <a:cs typeface="Arial"/>
              <a:sym typeface="Arial"/>
            </a:endParaRPr>
          </a:p>
        </p:txBody>
      </p:sp>
      <p:sp>
        <p:nvSpPr>
          <p:cNvPr id="85" name="Google Shape;85;p9"/>
          <p:cNvSpPr txBox="1"/>
          <p:nvPr/>
        </p:nvSpPr>
        <p:spPr>
          <a:xfrm>
            <a:off x="4286531" y="1094086"/>
            <a:ext cx="1800907" cy="10618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050" u="none" cap="none" strike="noStrike">
                <a:solidFill>
                  <a:srgbClr val="002060"/>
                </a:solidFill>
                <a:latin typeface="Arial"/>
                <a:ea typeface="Arial"/>
                <a:cs typeface="Arial"/>
                <a:sym typeface="Arial"/>
              </a:rPr>
              <a:t>The proposed irrigation system is efficient in managing water based upon soil moisture, environmental temperature and humidity. </a:t>
            </a:r>
            <a:endParaRPr b="0" i="0" sz="1050" u="none" cap="none" strike="noStrike">
              <a:solidFill>
                <a:srgbClr val="002060"/>
              </a:solidFill>
              <a:latin typeface="Arial"/>
              <a:ea typeface="Arial"/>
              <a:cs typeface="Arial"/>
              <a:sym typeface="Arial"/>
            </a:endParaRPr>
          </a:p>
        </p:txBody>
      </p:sp>
      <p:sp>
        <p:nvSpPr>
          <p:cNvPr id="86" name="Google Shape;86;p9"/>
          <p:cNvSpPr txBox="1"/>
          <p:nvPr/>
        </p:nvSpPr>
        <p:spPr>
          <a:xfrm>
            <a:off x="5323088" y="3883592"/>
            <a:ext cx="1954207" cy="101566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000" u="none" cap="none" strike="noStrike">
                <a:solidFill>
                  <a:srgbClr val="002060"/>
                </a:solidFill>
                <a:latin typeface="Arial"/>
                <a:ea typeface="Arial"/>
                <a:cs typeface="Arial"/>
                <a:sym typeface="Arial"/>
              </a:rPr>
              <a:t>This automated system minimizes farmers intervention in farming, increases crop production, saves time, helps remote monitoring and controlling and easy to install.</a:t>
            </a:r>
            <a:endParaRPr b="0" i="0" sz="1000" u="none" cap="none" strike="noStrike">
              <a:solidFill>
                <a:srgbClr val="00206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0"/>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Abstract (Description of your Project) (5mks) </a:t>
            </a:r>
            <a:br>
              <a:rPr lang="en-US"/>
            </a:br>
            <a:r>
              <a:rPr lang="en-US"/>
              <a:t> </a:t>
            </a:r>
            <a:endParaRPr/>
          </a:p>
        </p:txBody>
      </p:sp>
      <p:sp>
        <p:nvSpPr>
          <p:cNvPr id="92" name="Google Shape;92;p10"/>
          <p:cNvSpPr txBox="1"/>
          <p:nvPr>
            <p:ph idx="1" type="body"/>
          </p:nvPr>
        </p:nvSpPr>
        <p:spPr>
          <a:xfrm>
            <a:off x="840350" y="1098725"/>
            <a:ext cx="7663500" cy="3761700"/>
          </a:xfrm>
          <a:prstGeom prst="rect">
            <a:avLst/>
          </a:prstGeom>
          <a:noFill/>
          <a:ln>
            <a:noFill/>
          </a:ln>
        </p:spPr>
        <p:txBody>
          <a:bodyPr anchorCtr="0" anchor="t" bIns="91425" lIns="91425" spcFirstLastPara="1" rIns="91425" wrap="square" tIns="91425">
            <a:noAutofit/>
          </a:bodyPr>
          <a:lstStyle/>
          <a:p>
            <a:pPr indent="-342900" lvl="0" marL="457200" rtl="0" algn="l">
              <a:spcBef>
                <a:spcPts val="600"/>
              </a:spcBef>
              <a:spcAft>
                <a:spcPts val="0"/>
              </a:spcAft>
              <a:buClr>
                <a:srgbClr val="274E13"/>
              </a:buClr>
              <a:buSzPts val="1800"/>
              <a:buChar char="●"/>
            </a:pPr>
            <a:r>
              <a:rPr lang="en-US" sz="1800">
                <a:solidFill>
                  <a:srgbClr val="274E13"/>
                </a:solidFill>
              </a:rPr>
              <a:t>Overall with the huge water requirements in the irrigation process, there is a need for a smart irrigation system that could be able to save 60-70% of water. This prototype mainly aims to save time and avoid problems or human errors. Also it will help to save conserve water as mentioned earlier by automatically providing water to the plants depending on their temperature levels. </a:t>
            </a:r>
            <a:endParaRPr sz="1800">
              <a:solidFill>
                <a:srgbClr val="274E13"/>
              </a:solidFill>
            </a:endParaRPr>
          </a:p>
          <a:p>
            <a:pPr indent="-342900" lvl="0" marL="457200" rtl="0" algn="l">
              <a:spcBef>
                <a:spcPts val="0"/>
              </a:spcBef>
              <a:spcAft>
                <a:spcPts val="0"/>
              </a:spcAft>
              <a:buClr>
                <a:srgbClr val="274E13"/>
              </a:buClr>
              <a:buSzPts val="1800"/>
              <a:buChar char="●"/>
            </a:pPr>
            <a:r>
              <a:rPr lang="en-US" sz="1800">
                <a:solidFill>
                  <a:srgbClr val="274E13"/>
                </a:solidFill>
              </a:rPr>
              <a:t>It can prove to be efficient in agricultural fields and with technology advancement in microcontroller systems there is always a chance to reduce risks and make work simpler and to provide solution for problems. The application of this system is to control the water system by using a </a:t>
            </a:r>
            <a:r>
              <a:rPr lang="en-US" sz="1800">
                <a:solidFill>
                  <a:srgbClr val="274E13"/>
                </a:solidFill>
              </a:rPr>
              <a:t>arduino</a:t>
            </a:r>
            <a:r>
              <a:rPr lang="en-US" sz="1800">
                <a:solidFill>
                  <a:srgbClr val="274E13"/>
                </a:solidFill>
              </a:rPr>
              <a:t> microcontroller and a temperature level sensor to check the temperature level and supply water as and when the temperature level is high and moisture is low in the soil.</a:t>
            </a:r>
            <a:endParaRPr sz="1800">
              <a:solidFill>
                <a:srgbClr val="274E13"/>
              </a:solidFill>
            </a:endParaRPr>
          </a:p>
          <a:p>
            <a:pPr indent="0" lvl="0" marL="0" rtl="0" algn="l">
              <a:spcBef>
                <a:spcPts val="600"/>
              </a:spcBef>
              <a:spcAft>
                <a:spcPts val="0"/>
              </a:spcAft>
              <a:buNone/>
            </a:pPr>
            <a:r>
              <a:t/>
            </a:r>
            <a:endParaRPr sz="2400">
              <a:solidFill>
                <a:srgbClr val="FF0000"/>
              </a:solidFill>
            </a:endParaRPr>
          </a:p>
          <a:p>
            <a:pPr indent="0" lvl="0" marL="0" rtl="0" algn="l">
              <a:spcBef>
                <a:spcPts val="600"/>
              </a:spcBef>
              <a:spcAft>
                <a:spcPts val="0"/>
              </a:spcAft>
              <a:buNone/>
            </a:pPr>
            <a:r>
              <a:t/>
            </a:r>
            <a:endParaRPr sz="1700">
              <a:solidFill>
                <a:srgbClr val="34495E"/>
              </a:solidFill>
              <a:highlight>
                <a:schemeClr val="lt1"/>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1"/>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Application of your project </a:t>
            </a:r>
            <a:r>
              <a:rPr lang="en-US" sz="2400"/>
              <a:t>-GA3</a:t>
            </a:r>
            <a:r>
              <a:rPr lang="en-US"/>
              <a:t> (5mks) </a:t>
            </a:r>
            <a:br>
              <a:rPr lang="en-US" sz="2400"/>
            </a:br>
            <a:endParaRPr/>
          </a:p>
        </p:txBody>
      </p:sp>
      <p:sp>
        <p:nvSpPr>
          <p:cNvPr id="98" name="Google Shape;98;p11"/>
          <p:cNvSpPr txBox="1"/>
          <p:nvPr>
            <p:ph idx="1" type="body"/>
          </p:nvPr>
        </p:nvSpPr>
        <p:spPr>
          <a:xfrm>
            <a:off x="740261" y="1131898"/>
            <a:ext cx="7663500" cy="3537900"/>
          </a:xfrm>
          <a:prstGeom prst="rect">
            <a:avLst/>
          </a:prstGeom>
          <a:noFill/>
          <a:ln>
            <a:noFill/>
          </a:ln>
        </p:spPr>
        <p:txBody>
          <a:bodyPr anchorCtr="0" anchor="t" bIns="91425" lIns="91425" spcFirstLastPara="1" rIns="91425" wrap="square" tIns="91425">
            <a:noAutofit/>
          </a:bodyPr>
          <a:lstStyle/>
          <a:p>
            <a:pPr indent="-342900" lvl="0" marL="457200" rtl="0" algn="l">
              <a:spcBef>
                <a:spcPts val="600"/>
              </a:spcBef>
              <a:spcAft>
                <a:spcPts val="0"/>
              </a:spcAft>
              <a:buClr>
                <a:srgbClr val="274E13"/>
              </a:buClr>
              <a:buSzPts val="1800"/>
              <a:buFont typeface="Arial"/>
              <a:buChar char="●"/>
            </a:pPr>
            <a:r>
              <a:rPr lang="en-US" sz="1800">
                <a:solidFill>
                  <a:srgbClr val="274E13"/>
                </a:solidFill>
                <a:highlight>
                  <a:schemeClr val="lt1"/>
                </a:highlight>
                <a:latin typeface="Arial"/>
                <a:ea typeface="Arial"/>
                <a:cs typeface="Arial"/>
                <a:sym typeface="Arial"/>
              </a:rPr>
              <a:t>In this system, soil temperature sensor senses the temperature level of the soil. If soil gets dry then sensor senses high temperature level and automatically switches on the motor and water pump supplies water. As plants get sufficient water and soil gets wet then sensor senses enough moisture in soil after which the motor will automatically stop. But in this design we use temperature sensor to replace it to the soil moisture sensor.</a:t>
            </a:r>
            <a:endParaRPr sz="1800">
              <a:solidFill>
                <a:srgbClr val="274E13"/>
              </a:solidFill>
              <a:highlight>
                <a:schemeClr val="lt1"/>
              </a:highlight>
              <a:latin typeface="Arial"/>
              <a:ea typeface="Arial"/>
              <a:cs typeface="Arial"/>
              <a:sym typeface="Arial"/>
            </a:endParaRPr>
          </a:p>
          <a:p>
            <a:pPr indent="-342900" lvl="0" marL="457200" rtl="0" algn="l">
              <a:spcBef>
                <a:spcPts val="0"/>
              </a:spcBef>
              <a:spcAft>
                <a:spcPts val="0"/>
              </a:spcAft>
              <a:buClr>
                <a:srgbClr val="274E13"/>
              </a:buClr>
              <a:buSzPts val="1800"/>
              <a:buFont typeface="Arial"/>
              <a:buChar char="●"/>
            </a:pPr>
            <a:r>
              <a:rPr lang="en-US" sz="1800">
                <a:solidFill>
                  <a:srgbClr val="274E13"/>
                </a:solidFill>
                <a:highlight>
                  <a:schemeClr val="lt1"/>
                </a:highlight>
                <a:latin typeface="Arial"/>
                <a:ea typeface="Arial"/>
                <a:cs typeface="Arial"/>
                <a:sym typeface="Arial"/>
              </a:rPr>
              <a:t>If the temperature of the soil is above 45 degrees then a LED Light situated in the circuit will glow to highlight the working and will respectively stop when the temperature of soil is attained below 45 </a:t>
            </a:r>
            <a:r>
              <a:rPr lang="en-US" sz="1800">
                <a:solidFill>
                  <a:srgbClr val="274E13"/>
                </a:solidFill>
                <a:highlight>
                  <a:schemeClr val="lt1"/>
                </a:highlight>
                <a:latin typeface="Arial"/>
                <a:ea typeface="Arial"/>
                <a:cs typeface="Arial"/>
                <a:sym typeface="Arial"/>
              </a:rPr>
              <a:t>degrees.</a:t>
            </a:r>
            <a:endParaRPr sz="1800">
              <a:solidFill>
                <a:srgbClr val="274E13"/>
              </a:solidFill>
              <a:highlight>
                <a:schemeClr val="lt1"/>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2"/>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Application of your project </a:t>
            </a:r>
            <a:r>
              <a:rPr lang="en-US" sz="2400"/>
              <a:t>-GA3</a:t>
            </a:r>
            <a:r>
              <a:rPr lang="en-US"/>
              <a:t> (5mks) </a:t>
            </a:r>
            <a:br>
              <a:rPr lang="en-US" sz="2400"/>
            </a:br>
            <a:endParaRPr/>
          </a:p>
        </p:txBody>
      </p:sp>
      <p:sp>
        <p:nvSpPr>
          <p:cNvPr id="104" name="Google Shape;104;p12"/>
          <p:cNvSpPr txBox="1"/>
          <p:nvPr>
            <p:ph idx="1" type="body"/>
          </p:nvPr>
        </p:nvSpPr>
        <p:spPr>
          <a:xfrm>
            <a:off x="1101386" y="886248"/>
            <a:ext cx="7663500" cy="3537900"/>
          </a:xfrm>
          <a:prstGeom prst="rect">
            <a:avLst/>
          </a:prstGeom>
          <a:noFill/>
          <a:ln>
            <a:noFill/>
          </a:ln>
        </p:spPr>
        <p:txBody>
          <a:bodyPr anchorCtr="0" anchor="t" bIns="91425" lIns="91425" spcFirstLastPara="1" rIns="91425" wrap="square" tIns="91425">
            <a:noAutofit/>
          </a:bodyPr>
          <a:lstStyle/>
          <a:p>
            <a:pPr indent="0" lvl="0" marL="457200" rtl="0" algn="l">
              <a:spcBef>
                <a:spcPts val="600"/>
              </a:spcBef>
              <a:spcAft>
                <a:spcPts val="0"/>
              </a:spcAft>
              <a:buNone/>
            </a:pPr>
            <a:r>
              <a:t/>
            </a:r>
            <a:endParaRPr sz="1700">
              <a:solidFill>
                <a:srgbClr val="20124D"/>
              </a:solidFill>
              <a:highlight>
                <a:schemeClr val="lt1"/>
              </a:highlight>
              <a:latin typeface="Arial"/>
              <a:ea typeface="Arial"/>
              <a:cs typeface="Arial"/>
              <a:sym typeface="Arial"/>
            </a:endParaRPr>
          </a:p>
          <a:p>
            <a:pPr indent="0" lvl="0" marL="457200" rtl="0" algn="l">
              <a:spcBef>
                <a:spcPts val="600"/>
              </a:spcBef>
              <a:spcAft>
                <a:spcPts val="0"/>
              </a:spcAft>
              <a:buNone/>
            </a:pPr>
            <a:r>
              <a:rPr lang="en-US" sz="1700">
                <a:solidFill>
                  <a:srgbClr val="20124D"/>
                </a:solidFill>
                <a:highlight>
                  <a:schemeClr val="lt1"/>
                </a:highlight>
                <a:latin typeface="Arial"/>
                <a:ea typeface="Arial"/>
                <a:cs typeface="Arial"/>
                <a:sym typeface="Arial"/>
              </a:rPr>
              <a:t>Code :</a:t>
            </a:r>
            <a:endParaRPr sz="1700">
              <a:solidFill>
                <a:srgbClr val="20124D"/>
              </a:solidFill>
              <a:highlight>
                <a:schemeClr val="lt1"/>
              </a:highlight>
              <a:latin typeface="Arial"/>
              <a:ea typeface="Arial"/>
              <a:cs typeface="Arial"/>
              <a:sym typeface="Arial"/>
            </a:endParaRPr>
          </a:p>
          <a:p>
            <a:pPr indent="0" lvl="0" marL="457200" rtl="0" algn="l">
              <a:spcBef>
                <a:spcPts val="600"/>
              </a:spcBef>
              <a:spcAft>
                <a:spcPts val="0"/>
              </a:spcAft>
              <a:buNone/>
            </a:pPr>
            <a:r>
              <a:t/>
            </a:r>
            <a:endParaRPr sz="1700">
              <a:solidFill>
                <a:srgbClr val="20124D"/>
              </a:solidFill>
              <a:highlight>
                <a:schemeClr val="lt1"/>
              </a:highlight>
              <a:latin typeface="Arial"/>
              <a:ea typeface="Arial"/>
              <a:cs typeface="Arial"/>
              <a:sym typeface="Arial"/>
            </a:endParaRPr>
          </a:p>
        </p:txBody>
      </p:sp>
      <p:pic>
        <p:nvPicPr>
          <p:cNvPr id="105" name="Google Shape;105;p12"/>
          <p:cNvPicPr preferRelativeResize="0"/>
          <p:nvPr/>
        </p:nvPicPr>
        <p:blipFill>
          <a:blip r:embed="rId3">
            <a:alphaModFix/>
          </a:blip>
          <a:stretch>
            <a:fillRect/>
          </a:stretch>
        </p:blipFill>
        <p:spPr>
          <a:xfrm>
            <a:off x="1443250" y="1673575"/>
            <a:ext cx="6064726" cy="2886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3"/>
          <p:cNvSpPr txBox="1"/>
          <p:nvPr>
            <p:ph type="title"/>
          </p:nvPr>
        </p:nvSpPr>
        <p:spPr>
          <a:xfrm>
            <a:off x="1101386" y="272850"/>
            <a:ext cx="7574400" cy="749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Proposed Methodology/ Algorithm-GA4 (5mks) </a:t>
            </a:r>
            <a:endParaRPr/>
          </a:p>
        </p:txBody>
      </p:sp>
      <p:sp>
        <p:nvSpPr>
          <p:cNvPr id="111" name="Google Shape;111;p13"/>
          <p:cNvSpPr txBox="1"/>
          <p:nvPr>
            <p:ph idx="1" type="body"/>
          </p:nvPr>
        </p:nvSpPr>
        <p:spPr>
          <a:xfrm>
            <a:off x="924511" y="1254748"/>
            <a:ext cx="7663500" cy="35379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200"/>
              </a:spcBef>
              <a:spcAft>
                <a:spcPts val="0"/>
              </a:spcAft>
              <a:buClr>
                <a:srgbClr val="274E13"/>
              </a:buClr>
              <a:buSzPts val="1600"/>
              <a:buChar char="●"/>
            </a:pPr>
            <a:r>
              <a:rPr lang="en-US" sz="1600">
                <a:solidFill>
                  <a:srgbClr val="274E13"/>
                </a:solidFill>
              </a:rPr>
              <a:t>The outmoded irrigation technique has been replaced with automated technique. Many smart irrigation systems have been devised. A smart irrigation system, contrary to a traditional irrigation method, regulates supplied water according to the needs of the fields and crops. The feedback mechanism of a smart irrigation system is a temperature sensor. </a:t>
            </a:r>
            <a:endParaRPr sz="1600">
              <a:solidFill>
                <a:srgbClr val="274E13"/>
              </a:solidFill>
            </a:endParaRPr>
          </a:p>
          <a:p>
            <a:pPr indent="-330200" lvl="0" marL="457200" rtl="0" algn="l">
              <a:lnSpc>
                <a:spcPct val="115000"/>
              </a:lnSpc>
              <a:spcBef>
                <a:spcPts val="0"/>
              </a:spcBef>
              <a:spcAft>
                <a:spcPts val="0"/>
              </a:spcAft>
              <a:buClr>
                <a:srgbClr val="274E13"/>
              </a:buClr>
              <a:buSzPts val="1600"/>
              <a:buChar char="●"/>
            </a:pPr>
            <a:r>
              <a:rPr lang="en-US" sz="1600">
                <a:solidFill>
                  <a:srgbClr val="274E13"/>
                </a:solidFill>
              </a:rPr>
              <a:t>Temperature sensor is placed at a specific location and based on its value the water is being pumped to corresponding area up to a predetermined time. Wireless communication technology will make the communication possible between transmitter section and receiver section. This will avoid the presence of many wires in the field. Otherwise it may create a lot of problems to ploughing, harvesting, etc</a:t>
            </a:r>
            <a:endParaRPr sz="1600">
              <a:solidFill>
                <a:srgbClr val="274E1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William template">
  <a:themeElements>
    <a:clrScheme name="Custom 347">
      <a:dk1>
        <a:srgbClr val="222222"/>
      </a:dk1>
      <a:lt1>
        <a:srgbClr val="FFFFFF"/>
      </a:lt1>
      <a:dk2>
        <a:srgbClr val="666666"/>
      </a:dk2>
      <a:lt2>
        <a:srgbClr val="F3F3F3"/>
      </a:lt2>
      <a:accent1>
        <a:srgbClr val="FF8700"/>
      </a:accent1>
      <a:accent2>
        <a:srgbClr val="FFB840"/>
      </a:accent2>
      <a:accent3>
        <a:srgbClr val="333333"/>
      </a:accent3>
      <a:accent4>
        <a:srgbClr val="9B9796"/>
      </a:accent4>
      <a:accent5>
        <a:srgbClr val="C9C3BD"/>
      </a:accent5>
      <a:accent6>
        <a:srgbClr val="96C94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