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27-Jun-18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27-Jun-18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27-Jun-18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27-Jun-18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27-Jun-18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27-Jun-18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27-Jun-18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27-Jun-18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27-Jun-18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27-Jun-18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27-Jun-18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27-Jun-18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1265940"/>
            <a:ext cx="8361229" cy="2098226"/>
          </a:xfrm>
        </p:spPr>
        <p:txBody>
          <a:bodyPr/>
          <a:lstStyle/>
          <a:p>
            <a:r>
              <a:rPr lang="id-ID" dirty="0" smtClean="0"/>
              <a:t>IIS SUDIANTO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4" y="3642770"/>
            <a:ext cx="6831673" cy="1086237"/>
          </a:xfrm>
        </p:spPr>
        <p:txBody>
          <a:bodyPr>
            <a:normAutofit/>
          </a:bodyPr>
          <a:lstStyle/>
          <a:p>
            <a:r>
              <a:rPr lang="id-ID" sz="3200" b="1" dirty="0" smtClean="0"/>
              <a:t>1700018071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5277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1292066"/>
            <a:ext cx="8361229" cy="2098226"/>
          </a:xfrm>
        </p:spPr>
        <p:txBody>
          <a:bodyPr/>
          <a:lstStyle/>
          <a:p>
            <a:r>
              <a:rPr lang="id-ID" dirty="0" smtClean="0"/>
              <a:t>PEMBOKINGAN </a:t>
            </a:r>
            <a:br>
              <a:rPr lang="id-ID" dirty="0" smtClean="0"/>
            </a:br>
            <a:r>
              <a:rPr lang="id-ID" sz="5400" dirty="0" smtClean="0"/>
              <a:t>TIKET PESAWAT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334" y="3408650"/>
            <a:ext cx="9208814" cy="218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1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48" t="8839" r="571" b="5089"/>
          <a:stretch/>
        </p:blipFill>
        <p:spPr>
          <a:xfrm>
            <a:off x="561703" y="470263"/>
            <a:ext cx="11103427" cy="596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8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453" t="50803" b="5447"/>
          <a:stretch/>
        </p:blipFill>
        <p:spPr>
          <a:xfrm>
            <a:off x="705394" y="718457"/>
            <a:ext cx="10750731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7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39</TotalTime>
  <Words>4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IIS SUDIANTO</vt:lpstr>
      <vt:lpstr>PEMBOKINGAN  TIKET PESAWAT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IIS SUDIANTO</dc:title>
  <dc:creator>iis sudianto</dc:creator>
  <cp:lastModifiedBy>iis sudianto</cp:lastModifiedBy>
  <cp:revision>4</cp:revision>
  <dcterms:created xsi:type="dcterms:W3CDTF">2018-06-26T03:36:17Z</dcterms:created>
  <dcterms:modified xsi:type="dcterms:W3CDTF">2018-06-27T04:51:31Z</dcterms:modified>
</cp:coreProperties>
</file>